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6" r:id="rId3"/>
    <p:sldId id="307" r:id="rId4"/>
    <p:sldId id="308" r:id="rId5"/>
    <p:sldId id="309" r:id="rId6"/>
    <p:sldId id="310" r:id="rId7"/>
    <p:sldId id="313" r:id="rId8"/>
    <p:sldId id="311" r:id="rId9"/>
    <p:sldId id="312" r:id="rId10"/>
    <p:sldId id="303" r:id="rId11"/>
    <p:sldId id="304" r:id="rId12"/>
    <p:sldId id="302" r:id="rId13"/>
    <p:sldId id="301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6BC"/>
    <a:srgbClr val="9A60BE"/>
    <a:srgbClr val="033244"/>
    <a:srgbClr val="FFFFFF"/>
    <a:srgbClr val="033346"/>
    <a:srgbClr val="043142"/>
    <a:srgbClr val="32203D"/>
    <a:srgbClr val="181717"/>
    <a:srgbClr val="F5DA7D"/>
    <a:srgbClr val="C4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74"/>
  </p:normalViewPr>
  <p:slideViewPr>
    <p:cSldViewPr snapToGrid="0" snapToObjects="1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5BB6D-00DF-8D44-B548-FA8F25AFBD24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97D18-3577-2A48-B6BA-D5EC470B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174309-A968-814F-A460-29116655A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6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alpha val="80000"/>
                  </a:schemeClr>
                </a:solidFill>
                <a:latin typeface="Raleway SemiBold" panose="020B0503030101060003" pitchFamily="34" charset="77"/>
              </a:defRPr>
            </a:lvl1pPr>
          </a:lstStyle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3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23DAE1-4975-3843-87A5-A164EBEF68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2929" y="1513541"/>
            <a:ext cx="5214202" cy="4269681"/>
          </a:xfrm>
          <a:custGeom>
            <a:avLst/>
            <a:gdLst>
              <a:gd name="connsiteX0" fmla="*/ 3637053 w 5214202"/>
              <a:gd name="connsiteY0" fmla="*/ 0 h 4269681"/>
              <a:gd name="connsiteX1" fmla="*/ 4290367 w 5214202"/>
              <a:gd name="connsiteY1" fmla="*/ 202809 h 4269681"/>
              <a:gd name="connsiteX2" fmla="*/ 4639372 w 5214202"/>
              <a:gd name="connsiteY2" fmla="*/ 1089242 h 4269681"/>
              <a:gd name="connsiteX3" fmla="*/ 4483522 w 5214202"/>
              <a:gd name="connsiteY3" fmla="*/ 1591101 h 4269681"/>
              <a:gd name="connsiteX4" fmla="*/ 4707320 w 5214202"/>
              <a:gd name="connsiteY4" fmla="*/ 2171375 h 4269681"/>
              <a:gd name="connsiteX5" fmla="*/ 5095867 w 5214202"/>
              <a:gd name="connsiteY5" fmla="*/ 2674606 h 4269681"/>
              <a:gd name="connsiteX6" fmla="*/ 4191495 w 5214202"/>
              <a:gd name="connsiteY6" fmla="*/ 4193645 h 4269681"/>
              <a:gd name="connsiteX7" fmla="*/ 3931233 w 5214202"/>
              <a:gd name="connsiteY7" fmla="*/ 4157600 h 4269681"/>
              <a:gd name="connsiteX8" fmla="*/ 3309737 w 5214202"/>
              <a:gd name="connsiteY8" fmla="*/ 3913904 h 4269681"/>
              <a:gd name="connsiteX9" fmla="*/ 3069148 w 5214202"/>
              <a:gd name="connsiteY9" fmla="*/ 3885975 h 4269681"/>
              <a:gd name="connsiteX10" fmla="*/ 2406430 w 5214202"/>
              <a:gd name="connsiteY10" fmla="*/ 4026489 h 4269681"/>
              <a:gd name="connsiteX11" fmla="*/ 1519017 w 5214202"/>
              <a:gd name="connsiteY11" fmla="*/ 4268478 h 4269681"/>
              <a:gd name="connsiteX12" fmla="*/ 1463578 w 5214202"/>
              <a:gd name="connsiteY12" fmla="*/ 4269681 h 4269681"/>
              <a:gd name="connsiteX13" fmla="*/ 700477 w 5214202"/>
              <a:gd name="connsiteY13" fmla="*/ 4044819 h 4269681"/>
              <a:gd name="connsiteX14" fmla="*/ 1629 w 5214202"/>
              <a:gd name="connsiteY14" fmla="*/ 2480780 h 4269681"/>
              <a:gd name="connsiteX15" fmla="*/ 656988 w 5214202"/>
              <a:gd name="connsiteY15" fmla="*/ 1050342 h 4269681"/>
              <a:gd name="connsiteX16" fmla="*/ 1349930 w 5214202"/>
              <a:gd name="connsiteY16" fmla="*/ 824557 h 4269681"/>
              <a:gd name="connsiteX17" fmla="*/ 1561947 w 5214202"/>
              <a:gd name="connsiteY17" fmla="*/ 844427 h 4269681"/>
              <a:gd name="connsiteX18" fmla="*/ 1958470 w 5214202"/>
              <a:gd name="connsiteY18" fmla="*/ 917720 h 4269681"/>
              <a:gd name="connsiteX19" fmla="*/ 2071446 w 5214202"/>
              <a:gd name="connsiteY19" fmla="*/ 904007 h 4269681"/>
              <a:gd name="connsiteX20" fmla="*/ 2485572 w 5214202"/>
              <a:gd name="connsiteY20" fmla="*/ 569919 h 4269681"/>
              <a:gd name="connsiteX21" fmla="*/ 3326948 w 5214202"/>
              <a:gd name="connsiteY21" fmla="*/ 38396 h 4269681"/>
              <a:gd name="connsiteX22" fmla="*/ 3637053 w 5214202"/>
              <a:gd name="connsiteY22" fmla="*/ 0 h 426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14202" h="4269681">
                <a:moveTo>
                  <a:pt x="3637053" y="0"/>
                </a:moveTo>
                <a:cubicBezTo>
                  <a:pt x="3870562" y="0"/>
                  <a:pt x="4103034" y="65038"/>
                  <a:pt x="4290367" y="202809"/>
                </a:cubicBezTo>
                <a:cubicBezTo>
                  <a:pt x="4561685" y="402148"/>
                  <a:pt x="4718402" y="762038"/>
                  <a:pt x="4639372" y="1089242"/>
                </a:cubicBezTo>
                <a:cubicBezTo>
                  <a:pt x="4598009" y="1260035"/>
                  <a:pt x="4498186" y="1416053"/>
                  <a:pt x="4483522" y="1591101"/>
                </a:cubicBezTo>
                <a:cubicBezTo>
                  <a:pt x="4465864" y="1802726"/>
                  <a:pt x="4576209" y="2004247"/>
                  <a:pt x="4707320" y="2171375"/>
                </a:cubicBezTo>
                <a:cubicBezTo>
                  <a:pt x="4838319" y="2338503"/>
                  <a:pt x="4994588" y="2488057"/>
                  <a:pt x="5095867" y="2674606"/>
                </a:cubicBezTo>
                <a:cubicBezTo>
                  <a:pt x="5465412" y="3355347"/>
                  <a:pt x="4915530" y="4193645"/>
                  <a:pt x="4191495" y="4193645"/>
                </a:cubicBezTo>
                <a:cubicBezTo>
                  <a:pt x="4106728" y="4193645"/>
                  <a:pt x="4019582" y="4182171"/>
                  <a:pt x="3931233" y="4157600"/>
                </a:cubicBezTo>
                <a:cubicBezTo>
                  <a:pt x="3716615" y="4097908"/>
                  <a:pt x="3526259" y="3966908"/>
                  <a:pt x="3309737" y="3913904"/>
                </a:cubicBezTo>
                <a:cubicBezTo>
                  <a:pt x="3230343" y="3894454"/>
                  <a:pt x="3149914" y="3885975"/>
                  <a:pt x="3069148" y="3885975"/>
                </a:cubicBezTo>
                <a:cubicBezTo>
                  <a:pt x="2845630" y="3885975"/>
                  <a:pt x="2619593" y="3950789"/>
                  <a:pt x="2406430" y="4026489"/>
                </a:cubicBezTo>
                <a:cubicBezTo>
                  <a:pt x="2116278" y="4129419"/>
                  <a:pt x="1826659" y="4254625"/>
                  <a:pt x="1519017" y="4268478"/>
                </a:cubicBezTo>
                <a:cubicBezTo>
                  <a:pt x="1500547" y="4269289"/>
                  <a:pt x="1482049" y="4269681"/>
                  <a:pt x="1463578" y="4269681"/>
                </a:cubicBezTo>
                <a:cubicBezTo>
                  <a:pt x="1195536" y="4269681"/>
                  <a:pt x="929788" y="4184298"/>
                  <a:pt x="700477" y="4044819"/>
                </a:cubicBezTo>
                <a:cubicBezTo>
                  <a:pt x="203824" y="3742663"/>
                  <a:pt x="-21626" y="3107874"/>
                  <a:pt x="1629" y="2480780"/>
                </a:cubicBezTo>
                <a:cubicBezTo>
                  <a:pt x="22534" y="1913939"/>
                  <a:pt x="246641" y="1353366"/>
                  <a:pt x="656988" y="1050342"/>
                </a:cubicBezTo>
                <a:cubicBezTo>
                  <a:pt x="855850" y="903476"/>
                  <a:pt x="1103016" y="824557"/>
                  <a:pt x="1349930" y="824557"/>
                </a:cubicBezTo>
                <a:cubicBezTo>
                  <a:pt x="1421014" y="824557"/>
                  <a:pt x="1492067" y="831105"/>
                  <a:pt x="1561947" y="844427"/>
                </a:cubicBezTo>
                <a:cubicBezTo>
                  <a:pt x="1693674" y="869585"/>
                  <a:pt x="1827135" y="917720"/>
                  <a:pt x="1958470" y="917720"/>
                </a:cubicBezTo>
                <a:cubicBezTo>
                  <a:pt x="1996334" y="917720"/>
                  <a:pt x="2034030" y="913718"/>
                  <a:pt x="2071446" y="904007"/>
                </a:cubicBezTo>
                <a:cubicBezTo>
                  <a:pt x="2245823" y="858727"/>
                  <a:pt x="2364200" y="703018"/>
                  <a:pt x="2485572" y="569919"/>
                </a:cubicBezTo>
                <a:cubicBezTo>
                  <a:pt x="2712280" y="321187"/>
                  <a:pt x="3000556" y="120308"/>
                  <a:pt x="3326948" y="38396"/>
                </a:cubicBezTo>
                <a:cubicBezTo>
                  <a:pt x="3427891" y="13014"/>
                  <a:pt x="3532583" y="0"/>
                  <a:pt x="3637053" y="0"/>
                </a:cubicBezTo>
                <a:close/>
              </a:path>
            </a:pathLst>
          </a:custGeom>
          <a:effectLst>
            <a:outerShdw blurRad="1270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053D6-C34D-7E40-BE11-40CEBE63C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9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E3DF4-15AD-A745-8241-420596FA4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0329" y="1119043"/>
            <a:ext cx="4961671" cy="4236400"/>
          </a:xfrm>
          <a:custGeom>
            <a:avLst/>
            <a:gdLst>
              <a:gd name="connsiteX0" fmla="*/ 3609491 w 4961671"/>
              <a:gd name="connsiteY0" fmla="*/ 3081021 h 4236400"/>
              <a:gd name="connsiteX1" fmla="*/ 3985290 w 4961671"/>
              <a:gd name="connsiteY1" fmla="*/ 3176423 h 4236400"/>
              <a:gd name="connsiteX2" fmla="*/ 4372239 w 4961671"/>
              <a:gd name="connsiteY2" fmla="*/ 3636768 h 4236400"/>
              <a:gd name="connsiteX3" fmla="*/ 3967210 w 4961671"/>
              <a:gd name="connsiteY3" fmla="*/ 3932739 h 4236400"/>
              <a:gd name="connsiteX4" fmla="*/ 2969507 w 4961671"/>
              <a:gd name="connsiteY4" fmla="*/ 4183624 h 4236400"/>
              <a:gd name="connsiteX5" fmla="*/ 2832833 w 4961671"/>
              <a:gd name="connsiteY5" fmla="*/ 4233239 h 4236400"/>
              <a:gd name="connsiteX6" fmla="*/ 2755295 w 4961671"/>
              <a:gd name="connsiteY6" fmla="*/ 4105831 h 4236400"/>
              <a:gd name="connsiteX7" fmla="*/ 2856731 w 4961671"/>
              <a:gd name="connsiteY7" fmla="*/ 3611796 h 4236400"/>
              <a:gd name="connsiteX8" fmla="*/ 3609491 w 4961671"/>
              <a:gd name="connsiteY8" fmla="*/ 3081021 h 4236400"/>
              <a:gd name="connsiteX9" fmla="*/ 349400 w 4961671"/>
              <a:gd name="connsiteY9" fmla="*/ 2998609 h 4236400"/>
              <a:gd name="connsiteX10" fmla="*/ 461989 w 4961671"/>
              <a:gd name="connsiteY10" fmla="*/ 3050970 h 4236400"/>
              <a:gd name="connsiteX11" fmla="*/ 1460596 w 4961671"/>
              <a:gd name="connsiteY11" fmla="*/ 3298235 h 4236400"/>
              <a:gd name="connsiteX12" fmla="*/ 1866696 w 4961671"/>
              <a:gd name="connsiteY12" fmla="*/ 3592735 h 4236400"/>
              <a:gd name="connsiteX13" fmla="*/ 1481419 w 4961671"/>
              <a:gd name="connsiteY13" fmla="*/ 4054480 h 4236400"/>
              <a:gd name="connsiteX14" fmla="*/ 351288 w 4961671"/>
              <a:gd name="connsiteY14" fmla="*/ 3623204 h 4236400"/>
              <a:gd name="connsiteX15" fmla="*/ 248061 w 4961671"/>
              <a:gd name="connsiteY15" fmla="*/ 3129542 h 4236400"/>
              <a:gd name="connsiteX16" fmla="*/ 325136 w 4961671"/>
              <a:gd name="connsiteY16" fmla="*/ 3001852 h 4236400"/>
              <a:gd name="connsiteX17" fmla="*/ 349400 w 4961671"/>
              <a:gd name="connsiteY17" fmla="*/ 2998609 h 4236400"/>
              <a:gd name="connsiteX18" fmla="*/ 2356244 w 4961671"/>
              <a:gd name="connsiteY18" fmla="*/ 805 h 4236400"/>
              <a:gd name="connsiteX19" fmla="*/ 3079833 w 4961671"/>
              <a:gd name="connsiteY19" fmla="*/ 82319 h 4236400"/>
              <a:gd name="connsiteX20" fmla="*/ 3164932 w 4961671"/>
              <a:gd name="connsiteY20" fmla="*/ 104269 h 4236400"/>
              <a:gd name="connsiteX21" fmla="*/ 3251128 w 4961671"/>
              <a:gd name="connsiteY21" fmla="*/ 122205 h 4236400"/>
              <a:gd name="connsiteX22" fmla="*/ 3413048 w 4961671"/>
              <a:gd name="connsiteY22" fmla="*/ 166870 h 4236400"/>
              <a:gd name="connsiteX23" fmla="*/ 4890381 w 4961671"/>
              <a:gd name="connsiteY23" fmla="*/ 1265251 h 4236400"/>
              <a:gd name="connsiteX24" fmla="*/ 4961671 w 4961671"/>
              <a:gd name="connsiteY24" fmla="*/ 1387598 h 4236400"/>
              <a:gd name="connsiteX25" fmla="*/ 4961671 w 4961671"/>
              <a:gd name="connsiteY25" fmla="*/ 3799383 h 4236400"/>
              <a:gd name="connsiteX26" fmla="*/ 4961156 w 4961671"/>
              <a:gd name="connsiteY26" fmla="*/ 3799632 h 4236400"/>
              <a:gd name="connsiteX27" fmla="*/ 4455090 w 4961671"/>
              <a:gd name="connsiteY27" fmla="*/ 3455652 h 4236400"/>
              <a:gd name="connsiteX28" fmla="*/ 3078759 w 4961671"/>
              <a:gd name="connsiteY28" fmla="*/ 3051092 h 4236400"/>
              <a:gd name="connsiteX29" fmla="*/ 374104 w 4961671"/>
              <a:gd name="connsiteY29" fmla="*/ 2786400 h 4236400"/>
              <a:gd name="connsiteX30" fmla="*/ 358627 w 4961671"/>
              <a:gd name="connsiteY30" fmla="*/ 2759870 h 4236400"/>
              <a:gd name="connsiteX31" fmla="*/ 322571 w 4961671"/>
              <a:gd name="connsiteY31" fmla="*/ 2711307 h 4236400"/>
              <a:gd name="connsiteX32" fmla="*/ 623547 w 4961671"/>
              <a:gd name="connsiteY32" fmla="*/ 469018 h 4236400"/>
              <a:gd name="connsiteX33" fmla="*/ 2356244 w 4961671"/>
              <a:gd name="connsiteY33" fmla="*/ 805 h 42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61671" h="4236400">
                <a:moveTo>
                  <a:pt x="3609491" y="3081021"/>
                </a:moveTo>
                <a:cubicBezTo>
                  <a:pt x="3727300" y="3082677"/>
                  <a:pt x="3853550" y="3111993"/>
                  <a:pt x="3985290" y="3176423"/>
                </a:cubicBezTo>
                <a:cubicBezTo>
                  <a:pt x="4183148" y="3273052"/>
                  <a:pt x="4361065" y="3435465"/>
                  <a:pt x="4372239" y="3636768"/>
                </a:cubicBezTo>
                <a:cubicBezTo>
                  <a:pt x="4381963" y="3808690"/>
                  <a:pt x="4247764" y="3971520"/>
                  <a:pt x="3967210" y="3932739"/>
                </a:cubicBezTo>
                <a:cubicBezTo>
                  <a:pt x="3448683" y="3860968"/>
                  <a:pt x="3101298" y="4072530"/>
                  <a:pt x="2969507" y="4183624"/>
                </a:cubicBezTo>
                <a:cubicBezTo>
                  <a:pt x="2902216" y="4240259"/>
                  <a:pt x="2862184" y="4240216"/>
                  <a:pt x="2832833" y="4233239"/>
                </a:cubicBezTo>
                <a:cubicBezTo>
                  <a:pt x="2798857" y="4225344"/>
                  <a:pt x="2762750" y="4187588"/>
                  <a:pt x="2755295" y="4105831"/>
                </a:cubicBezTo>
                <a:cubicBezTo>
                  <a:pt x="2740714" y="3944823"/>
                  <a:pt x="2789155" y="3773647"/>
                  <a:pt x="2856731" y="3611796"/>
                </a:cubicBezTo>
                <a:cubicBezTo>
                  <a:pt x="2978598" y="3320034"/>
                  <a:pt x="3256064" y="3076053"/>
                  <a:pt x="3609491" y="3081021"/>
                </a:cubicBezTo>
                <a:close/>
                <a:moveTo>
                  <a:pt x="349400" y="2998609"/>
                </a:moveTo>
                <a:cubicBezTo>
                  <a:pt x="376194" y="2998211"/>
                  <a:pt x="411367" y="3008678"/>
                  <a:pt x="461989" y="3050970"/>
                </a:cubicBezTo>
                <a:cubicBezTo>
                  <a:pt x="594183" y="3161586"/>
                  <a:pt x="942333" y="3371885"/>
                  <a:pt x="1460596" y="3298235"/>
                </a:cubicBezTo>
                <a:cubicBezTo>
                  <a:pt x="1741007" y="3258437"/>
                  <a:pt x="1875796" y="3420778"/>
                  <a:pt x="1866696" y="3592735"/>
                </a:cubicBezTo>
                <a:cubicBezTo>
                  <a:pt x="1856253" y="3794077"/>
                  <a:pt x="1678926" y="3957134"/>
                  <a:pt x="1481419" y="4054480"/>
                </a:cubicBezTo>
                <a:cubicBezTo>
                  <a:pt x="955397" y="4314104"/>
                  <a:pt x="515187" y="4011627"/>
                  <a:pt x="351288" y="3623204"/>
                </a:cubicBezTo>
                <a:cubicBezTo>
                  <a:pt x="283125" y="3461600"/>
                  <a:pt x="234064" y="3290600"/>
                  <a:pt x="248061" y="3129542"/>
                </a:cubicBezTo>
                <a:cubicBezTo>
                  <a:pt x="255219" y="3047757"/>
                  <a:pt x="291189" y="3009870"/>
                  <a:pt x="325136" y="3001852"/>
                </a:cubicBezTo>
                <a:cubicBezTo>
                  <a:pt x="332468" y="3000081"/>
                  <a:pt x="340469" y="2998742"/>
                  <a:pt x="349400" y="2998609"/>
                </a:cubicBezTo>
                <a:close/>
                <a:moveTo>
                  <a:pt x="2356244" y="805"/>
                </a:moveTo>
                <a:cubicBezTo>
                  <a:pt x="2604364" y="5844"/>
                  <a:pt x="2849492" y="34402"/>
                  <a:pt x="3079833" y="82319"/>
                </a:cubicBezTo>
                <a:lnTo>
                  <a:pt x="3164932" y="104269"/>
                </a:lnTo>
                <a:lnTo>
                  <a:pt x="3251128" y="122205"/>
                </a:lnTo>
                <a:cubicBezTo>
                  <a:pt x="3305875" y="135418"/>
                  <a:pt x="3359897" y="150311"/>
                  <a:pt x="3413048" y="166870"/>
                </a:cubicBezTo>
                <a:cubicBezTo>
                  <a:pt x="4130973" y="390656"/>
                  <a:pt x="4598911" y="800045"/>
                  <a:pt x="4890381" y="1265251"/>
                </a:cubicBezTo>
                <a:lnTo>
                  <a:pt x="4961671" y="1387598"/>
                </a:lnTo>
                <a:lnTo>
                  <a:pt x="4961671" y="3799383"/>
                </a:lnTo>
                <a:lnTo>
                  <a:pt x="4961156" y="3799632"/>
                </a:lnTo>
                <a:cubicBezTo>
                  <a:pt x="4795485" y="3852490"/>
                  <a:pt x="4664604" y="3700118"/>
                  <a:pt x="4455090" y="3455652"/>
                </a:cubicBezTo>
                <a:cubicBezTo>
                  <a:pt x="4160052" y="3111606"/>
                  <a:pt x="3773833" y="2954867"/>
                  <a:pt x="3078759" y="3051092"/>
                </a:cubicBezTo>
                <a:cubicBezTo>
                  <a:pt x="1791456" y="3228541"/>
                  <a:pt x="837128" y="3486554"/>
                  <a:pt x="374104" y="2786400"/>
                </a:cubicBezTo>
                <a:lnTo>
                  <a:pt x="358627" y="2759870"/>
                </a:lnTo>
                <a:lnTo>
                  <a:pt x="322571" y="2711307"/>
                </a:lnTo>
                <a:cubicBezTo>
                  <a:pt x="-106258" y="2078730"/>
                  <a:pt x="-200470" y="1071947"/>
                  <a:pt x="623547" y="469018"/>
                </a:cubicBezTo>
                <a:cubicBezTo>
                  <a:pt x="1096937" y="122616"/>
                  <a:pt x="1735942" y="-11789"/>
                  <a:pt x="2356244" y="805"/>
                </a:cubicBezTo>
                <a:close/>
              </a:path>
            </a:pathLst>
          </a:custGeom>
          <a:noFill/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68C8A-0F00-2647-91CD-B83971D2ED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027C39F-D425-2F48-AC1D-AA653569F52A}"/>
              </a:ext>
            </a:extLst>
          </p:cNvPr>
          <p:cNvSpPr/>
          <p:nvPr userDrawn="1"/>
        </p:nvSpPr>
        <p:spPr>
          <a:xfrm rot="7945105">
            <a:off x="246890" y="-70986"/>
            <a:ext cx="5476490" cy="7058641"/>
          </a:xfrm>
          <a:custGeom>
            <a:avLst/>
            <a:gdLst>
              <a:gd name="connsiteX0" fmla="*/ 1194325 w 5476490"/>
              <a:gd name="connsiteY0" fmla="*/ 6155949 h 7058641"/>
              <a:gd name="connsiteX1" fmla="*/ 691636 w 5476490"/>
              <a:gd name="connsiteY1" fmla="*/ 25348 h 7058641"/>
              <a:gd name="connsiteX2" fmla="*/ 1223990 w 5476490"/>
              <a:gd name="connsiteY2" fmla="*/ 753646 h 7058641"/>
              <a:gd name="connsiteX3" fmla="*/ 2582431 w 5476490"/>
              <a:gd name="connsiteY3" fmla="*/ 1968246 h 7058641"/>
              <a:gd name="connsiteX4" fmla="*/ 5404170 w 5476490"/>
              <a:gd name="connsiteY4" fmla="*/ 3522173 h 7058641"/>
              <a:gd name="connsiteX5" fmla="*/ 5349917 w 5476490"/>
              <a:gd name="connsiteY5" fmla="*/ 5073005 h 7058641"/>
              <a:gd name="connsiteX6" fmla="*/ 5298763 w 5476490"/>
              <a:gd name="connsiteY6" fmla="*/ 5233328 h 7058641"/>
              <a:gd name="connsiteX7" fmla="*/ 3318392 w 5476490"/>
              <a:gd name="connsiteY7" fmla="*/ 7042823 h 7058641"/>
              <a:gd name="connsiteX8" fmla="*/ 3230707 w 5476490"/>
              <a:gd name="connsiteY8" fmla="*/ 7053289 h 7058641"/>
              <a:gd name="connsiteX9" fmla="*/ 1396286 w 5476490"/>
              <a:gd name="connsiteY9" fmla="*/ 6357444 h 7058641"/>
              <a:gd name="connsiteX10" fmla="*/ 1194325 w 5476490"/>
              <a:gd name="connsiteY10" fmla="*/ 6155949 h 705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6490" h="7058641">
                <a:moveTo>
                  <a:pt x="1194325" y="6155949"/>
                </a:moveTo>
                <a:cubicBezTo>
                  <a:pt x="-795464" y="4019646"/>
                  <a:pt x="189161" y="259147"/>
                  <a:pt x="691636" y="25348"/>
                </a:cubicBezTo>
                <a:cubicBezTo>
                  <a:pt x="946834" y="-93349"/>
                  <a:pt x="1047659" y="214080"/>
                  <a:pt x="1223990" y="753646"/>
                </a:cubicBezTo>
                <a:cubicBezTo>
                  <a:pt x="1441322" y="1418159"/>
                  <a:pt x="1810115" y="1826862"/>
                  <a:pt x="2582431" y="1968246"/>
                </a:cubicBezTo>
                <a:cubicBezTo>
                  <a:pt x="4012568" y="2231289"/>
                  <a:pt x="5109090" y="2227674"/>
                  <a:pt x="5404170" y="3522173"/>
                </a:cubicBezTo>
                <a:cubicBezTo>
                  <a:pt x="5521798" y="4038600"/>
                  <a:pt x="5490442" y="4577811"/>
                  <a:pt x="5349917" y="5073005"/>
                </a:cubicBezTo>
                <a:lnTo>
                  <a:pt x="5298763" y="5233328"/>
                </a:lnTo>
                <a:lnTo>
                  <a:pt x="3318392" y="7042823"/>
                </a:lnTo>
                <a:lnTo>
                  <a:pt x="3230707" y="7053289"/>
                </a:lnTo>
                <a:cubicBezTo>
                  <a:pt x="2581359" y="7099797"/>
                  <a:pt x="1918194" y="6841197"/>
                  <a:pt x="1396286" y="6357444"/>
                </a:cubicBezTo>
                <a:cubicBezTo>
                  <a:pt x="1325793" y="6292084"/>
                  <a:pt x="1258511" y="6224862"/>
                  <a:pt x="1194325" y="6155949"/>
                </a:cubicBezTo>
                <a:close/>
              </a:path>
            </a:pathLst>
          </a:custGeom>
          <a:solidFill>
            <a:schemeClr val="accent1"/>
          </a:solidFill>
          <a:ln w="94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F210A3-F8A4-E54E-B7AC-047C632250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19043"/>
            <a:ext cx="4961670" cy="4236400"/>
          </a:xfrm>
          <a:custGeom>
            <a:avLst/>
            <a:gdLst>
              <a:gd name="connsiteX0" fmla="*/ 1352180 w 4961670"/>
              <a:gd name="connsiteY0" fmla="*/ 3081021 h 4236400"/>
              <a:gd name="connsiteX1" fmla="*/ 2104940 w 4961670"/>
              <a:gd name="connsiteY1" fmla="*/ 3611796 h 4236400"/>
              <a:gd name="connsiteX2" fmla="*/ 2206376 w 4961670"/>
              <a:gd name="connsiteY2" fmla="*/ 4105831 h 4236400"/>
              <a:gd name="connsiteX3" fmla="*/ 2128838 w 4961670"/>
              <a:gd name="connsiteY3" fmla="*/ 4233239 h 4236400"/>
              <a:gd name="connsiteX4" fmla="*/ 1992164 w 4961670"/>
              <a:gd name="connsiteY4" fmla="*/ 4183624 h 4236400"/>
              <a:gd name="connsiteX5" fmla="*/ 994461 w 4961670"/>
              <a:gd name="connsiteY5" fmla="*/ 3932739 h 4236400"/>
              <a:gd name="connsiteX6" fmla="*/ 589432 w 4961670"/>
              <a:gd name="connsiteY6" fmla="*/ 3636768 h 4236400"/>
              <a:gd name="connsiteX7" fmla="*/ 976381 w 4961670"/>
              <a:gd name="connsiteY7" fmla="*/ 3176423 h 4236400"/>
              <a:gd name="connsiteX8" fmla="*/ 1352180 w 4961670"/>
              <a:gd name="connsiteY8" fmla="*/ 3081021 h 4236400"/>
              <a:gd name="connsiteX9" fmla="*/ 4612271 w 4961670"/>
              <a:gd name="connsiteY9" fmla="*/ 2998609 h 4236400"/>
              <a:gd name="connsiteX10" fmla="*/ 4636535 w 4961670"/>
              <a:gd name="connsiteY10" fmla="*/ 3001852 h 4236400"/>
              <a:gd name="connsiteX11" fmla="*/ 4713610 w 4961670"/>
              <a:gd name="connsiteY11" fmla="*/ 3129542 h 4236400"/>
              <a:gd name="connsiteX12" fmla="*/ 4610383 w 4961670"/>
              <a:gd name="connsiteY12" fmla="*/ 3623204 h 4236400"/>
              <a:gd name="connsiteX13" fmla="*/ 3480252 w 4961670"/>
              <a:gd name="connsiteY13" fmla="*/ 4054480 h 4236400"/>
              <a:gd name="connsiteX14" fmla="*/ 3094975 w 4961670"/>
              <a:gd name="connsiteY14" fmla="*/ 3592735 h 4236400"/>
              <a:gd name="connsiteX15" fmla="*/ 3501075 w 4961670"/>
              <a:gd name="connsiteY15" fmla="*/ 3298235 h 4236400"/>
              <a:gd name="connsiteX16" fmla="*/ 4499682 w 4961670"/>
              <a:gd name="connsiteY16" fmla="*/ 3050970 h 4236400"/>
              <a:gd name="connsiteX17" fmla="*/ 4612271 w 4961670"/>
              <a:gd name="connsiteY17" fmla="*/ 2998609 h 4236400"/>
              <a:gd name="connsiteX18" fmla="*/ 2605427 w 4961670"/>
              <a:gd name="connsiteY18" fmla="*/ 805 h 4236400"/>
              <a:gd name="connsiteX19" fmla="*/ 4338124 w 4961670"/>
              <a:gd name="connsiteY19" fmla="*/ 469018 h 4236400"/>
              <a:gd name="connsiteX20" fmla="*/ 4639100 w 4961670"/>
              <a:gd name="connsiteY20" fmla="*/ 2711307 h 4236400"/>
              <a:gd name="connsiteX21" fmla="*/ 4603044 w 4961670"/>
              <a:gd name="connsiteY21" fmla="*/ 2759870 h 4236400"/>
              <a:gd name="connsiteX22" fmla="*/ 4587567 w 4961670"/>
              <a:gd name="connsiteY22" fmla="*/ 2786400 h 4236400"/>
              <a:gd name="connsiteX23" fmla="*/ 1882912 w 4961670"/>
              <a:gd name="connsiteY23" fmla="*/ 3051092 h 4236400"/>
              <a:gd name="connsiteX24" fmla="*/ 506581 w 4961670"/>
              <a:gd name="connsiteY24" fmla="*/ 3455652 h 4236400"/>
              <a:gd name="connsiteX25" fmla="*/ 515 w 4961670"/>
              <a:gd name="connsiteY25" fmla="*/ 3799632 h 4236400"/>
              <a:gd name="connsiteX26" fmla="*/ 0 w 4961670"/>
              <a:gd name="connsiteY26" fmla="*/ 3799383 h 4236400"/>
              <a:gd name="connsiteX27" fmla="*/ 0 w 4961670"/>
              <a:gd name="connsiteY27" fmla="*/ 1387598 h 4236400"/>
              <a:gd name="connsiteX28" fmla="*/ 71290 w 4961670"/>
              <a:gd name="connsiteY28" fmla="*/ 1265251 h 4236400"/>
              <a:gd name="connsiteX29" fmla="*/ 1548623 w 4961670"/>
              <a:gd name="connsiteY29" fmla="*/ 166870 h 4236400"/>
              <a:gd name="connsiteX30" fmla="*/ 1710543 w 4961670"/>
              <a:gd name="connsiteY30" fmla="*/ 122205 h 4236400"/>
              <a:gd name="connsiteX31" fmla="*/ 1796739 w 4961670"/>
              <a:gd name="connsiteY31" fmla="*/ 104269 h 4236400"/>
              <a:gd name="connsiteX32" fmla="*/ 1881838 w 4961670"/>
              <a:gd name="connsiteY32" fmla="*/ 82319 h 4236400"/>
              <a:gd name="connsiteX33" fmla="*/ 2605427 w 4961670"/>
              <a:gd name="connsiteY33" fmla="*/ 805 h 42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61670" h="4236400">
                <a:moveTo>
                  <a:pt x="1352180" y="3081021"/>
                </a:moveTo>
                <a:cubicBezTo>
                  <a:pt x="1705607" y="3076053"/>
                  <a:pt x="1983073" y="3320034"/>
                  <a:pt x="2104940" y="3611796"/>
                </a:cubicBezTo>
                <a:cubicBezTo>
                  <a:pt x="2172516" y="3773647"/>
                  <a:pt x="2220957" y="3944823"/>
                  <a:pt x="2206376" y="4105831"/>
                </a:cubicBezTo>
                <a:cubicBezTo>
                  <a:pt x="2198921" y="4187588"/>
                  <a:pt x="2162814" y="4225344"/>
                  <a:pt x="2128838" y="4233239"/>
                </a:cubicBezTo>
                <a:cubicBezTo>
                  <a:pt x="2099487" y="4240216"/>
                  <a:pt x="2059455" y="4240259"/>
                  <a:pt x="1992164" y="4183624"/>
                </a:cubicBezTo>
                <a:cubicBezTo>
                  <a:pt x="1860373" y="4072530"/>
                  <a:pt x="1512988" y="3860968"/>
                  <a:pt x="994461" y="3932739"/>
                </a:cubicBezTo>
                <a:cubicBezTo>
                  <a:pt x="713907" y="3971520"/>
                  <a:pt x="579708" y="3808690"/>
                  <a:pt x="589432" y="3636768"/>
                </a:cubicBezTo>
                <a:cubicBezTo>
                  <a:pt x="600606" y="3435465"/>
                  <a:pt x="778523" y="3273052"/>
                  <a:pt x="976381" y="3176423"/>
                </a:cubicBezTo>
                <a:cubicBezTo>
                  <a:pt x="1108121" y="3111993"/>
                  <a:pt x="1234371" y="3082677"/>
                  <a:pt x="1352180" y="3081021"/>
                </a:cubicBezTo>
                <a:close/>
                <a:moveTo>
                  <a:pt x="4612271" y="2998609"/>
                </a:moveTo>
                <a:cubicBezTo>
                  <a:pt x="4621202" y="2998742"/>
                  <a:pt x="4629203" y="3000081"/>
                  <a:pt x="4636535" y="3001852"/>
                </a:cubicBezTo>
                <a:cubicBezTo>
                  <a:pt x="4670482" y="3009870"/>
                  <a:pt x="4706452" y="3047757"/>
                  <a:pt x="4713610" y="3129542"/>
                </a:cubicBezTo>
                <a:cubicBezTo>
                  <a:pt x="4727607" y="3290600"/>
                  <a:pt x="4678546" y="3461600"/>
                  <a:pt x="4610383" y="3623204"/>
                </a:cubicBezTo>
                <a:cubicBezTo>
                  <a:pt x="4446484" y="4011627"/>
                  <a:pt x="4006274" y="4314104"/>
                  <a:pt x="3480252" y="4054480"/>
                </a:cubicBezTo>
                <a:cubicBezTo>
                  <a:pt x="3282745" y="3957134"/>
                  <a:pt x="3105418" y="3794077"/>
                  <a:pt x="3094975" y="3592735"/>
                </a:cubicBezTo>
                <a:cubicBezTo>
                  <a:pt x="3085875" y="3420778"/>
                  <a:pt x="3220664" y="3258437"/>
                  <a:pt x="3501075" y="3298235"/>
                </a:cubicBezTo>
                <a:cubicBezTo>
                  <a:pt x="4019338" y="3371885"/>
                  <a:pt x="4367488" y="3161586"/>
                  <a:pt x="4499682" y="3050970"/>
                </a:cubicBezTo>
                <a:cubicBezTo>
                  <a:pt x="4550304" y="3008678"/>
                  <a:pt x="4585477" y="2998211"/>
                  <a:pt x="4612271" y="2998609"/>
                </a:cubicBezTo>
                <a:close/>
                <a:moveTo>
                  <a:pt x="2605427" y="805"/>
                </a:moveTo>
                <a:cubicBezTo>
                  <a:pt x="3225729" y="-11789"/>
                  <a:pt x="3864734" y="122616"/>
                  <a:pt x="4338124" y="469018"/>
                </a:cubicBezTo>
                <a:cubicBezTo>
                  <a:pt x="5162141" y="1071947"/>
                  <a:pt x="5067929" y="2078730"/>
                  <a:pt x="4639100" y="2711307"/>
                </a:cubicBezTo>
                <a:lnTo>
                  <a:pt x="4603044" y="2759870"/>
                </a:lnTo>
                <a:lnTo>
                  <a:pt x="4587567" y="2786400"/>
                </a:lnTo>
                <a:cubicBezTo>
                  <a:pt x="4124543" y="3486554"/>
                  <a:pt x="3170215" y="3228541"/>
                  <a:pt x="1882912" y="3051092"/>
                </a:cubicBezTo>
                <a:cubicBezTo>
                  <a:pt x="1187838" y="2954867"/>
                  <a:pt x="801619" y="3111606"/>
                  <a:pt x="506581" y="3455652"/>
                </a:cubicBezTo>
                <a:cubicBezTo>
                  <a:pt x="297067" y="3700118"/>
                  <a:pt x="166186" y="3852490"/>
                  <a:pt x="515" y="3799632"/>
                </a:cubicBezTo>
                <a:lnTo>
                  <a:pt x="0" y="3799383"/>
                </a:lnTo>
                <a:lnTo>
                  <a:pt x="0" y="1387598"/>
                </a:lnTo>
                <a:lnTo>
                  <a:pt x="71290" y="1265251"/>
                </a:lnTo>
                <a:cubicBezTo>
                  <a:pt x="362760" y="800045"/>
                  <a:pt x="830698" y="390656"/>
                  <a:pt x="1548623" y="166870"/>
                </a:cubicBezTo>
                <a:cubicBezTo>
                  <a:pt x="1601774" y="150311"/>
                  <a:pt x="1655796" y="135418"/>
                  <a:pt x="1710543" y="122205"/>
                </a:cubicBezTo>
                <a:lnTo>
                  <a:pt x="1796739" y="104269"/>
                </a:lnTo>
                <a:lnTo>
                  <a:pt x="1881838" y="82319"/>
                </a:lnTo>
                <a:cubicBezTo>
                  <a:pt x="2112179" y="34402"/>
                  <a:pt x="2357307" y="5844"/>
                  <a:pt x="2605427" y="805"/>
                </a:cubicBezTo>
                <a:close/>
              </a:path>
            </a:pathLst>
          </a:custGeom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C59577-E976-C440-9B56-C0BD1E5BA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8ABEB97-F724-8749-8C45-2BDB3C32CA64}"/>
              </a:ext>
            </a:extLst>
          </p:cNvPr>
          <p:cNvSpPr/>
          <p:nvPr userDrawn="1"/>
        </p:nvSpPr>
        <p:spPr>
          <a:xfrm rot="13654895" flipH="1">
            <a:off x="6468509" y="-70987"/>
            <a:ext cx="5476490" cy="7058641"/>
          </a:xfrm>
          <a:custGeom>
            <a:avLst/>
            <a:gdLst>
              <a:gd name="connsiteX0" fmla="*/ 1194325 w 5476490"/>
              <a:gd name="connsiteY0" fmla="*/ 6155949 h 7058641"/>
              <a:gd name="connsiteX1" fmla="*/ 691636 w 5476490"/>
              <a:gd name="connsiteY1" fmla="*/ 25348 h 7058641"/>
              <a:gd name="connsiteX2" fmla="*/ 1223990 w 5476490"/>
              <a:gd name="connsiteY2" fmla="*/ 753646 h 7058641"/>
              <a:gd name="connsiteX3" fmla="*/ 2582431 w 5476490"/>
              <a:gd name="connsiteY3" fmla="*/ 1968246 h 7058641"/>
              <a:gd name="connsiteX4" fmla="*/ 5404170 w 5476490"/>
              <a:gd name="connsiteY4" fmla="*/ 3522173 h 7058641"/>
              <a:gd name="connsiteX5" fmla="*/ 5349917 w 5476490"/>
              <a:gd name="connsiteY5" fmla="*/ 5073005 h 7058641"/>
              <a:gd name="connsiteX6" fmla="*/ 5298763 w 5476490"/>
              <a:gd name="connsiteY6" fmla="*/ 5233328 h 7058641"/>
              <a:gd name="connsiteX7" fmla="*/ 3318392 w 5476490"/>
              <a:gd name="connsiteY7" fmla="*/ 7042823 h 7058641"/>
              <a:gd name="connsiteX8" fmla="*/ 3230707 w 5476490"/>
              <a:gd name="connsiteY8" fmla="*/ 7053289 h 7058641"/>
              <a:gd name="connsiteX9" fmla="*/ 1396286 w 5476490"/>
              <a:gd name="connsiteY9" fmla="*/ 6357444 h 7058641"/>
              <a:gd name="connsiteX10" fmla="*/ 1194325 w 5476490"/>
              <a:gd name="connsiteY10" fmla="*/ 6155949 h 705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6490" h="7058641">
                <a:moveTo>
                  <a:pt x="1194325" y="6155949"/>
                </a:moveTo>
                <a:cubicBezTo>
                  <a:pt x="-795464" y="4019646"/>
                  <a:pt x="189161" y="259147"/>
                  <a:pt x="691636" y="25348"/>
                </a:cubicBezTo>
                <a:cubicBezTo>
                  <a:pt x="946834" y="-93349"/>
                  <a:pt x="1047659" y="214080"/>
                  <a:pt x="1223990" y="753646"/>
                </a:cubicBezTo>
                <a:cubicBezTo>
                  <a:pt x="1441322" y="1418159"/>
                  <a:pt x="1810115" y="1826862"/>
                  <a:pt x="2582431" y="1968246"/>
                </a:cubicBezTo>
                <a:cubicBezTo>
                  <a:pt x="4012568" y="2231289"/>
                  <a:pt x="5109090" y="2227674"/>
                  <a:pt x="5404170" y="3522173"/>
                </a:cubicBezTo>
                <a:cubicBezTo>
                  <a:pt x="5521798" y="4038600"/>
                  <a:pt x="5490442" y="4577811"/>
                  <a:pt x="5349917" y="5073005"/>
                </a:cubicBezTo>
                <a:lnTo>
                  <a:pt x="5298763" y="5233328"/>
                </a:lnTo>
                <a:lnTo>
                  <a:pt x="3318392" y="7042823"/>
                </a:lnTo>
                <a:lnTo>
                  <a:pt x="3230707" y="7053289"/>
                </a:lnTo>
                <a:cubicBezTo>
                  <a:pt x="2581359" y="7099797"/>
                  <a:pt x="1918194" y="6841197"/>
                  <a:pt x="1396286" y="6357444"/>
                </a:cubicBezTo>
                <a:cubicBezTo>
                  <a:pt x="1325793" y="6292084"/>
                  <a:pt x="1258511" y="6224862"/>
                  <a:pt x="1194325" y="6155949"/>
                </a:cubicBezTo>
                <a:close/>
              </a:path>
            </a:pathLst>
          </a:custGeom>
          <a:solidFill>
            <a:schemeClr val="accent1"/>
          </a:solidFill>
          <a:ln w="94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2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414F4-7ACD-2D41-AAA3-8CAAE2C6C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aphic 36">
            <a:extLst>
              <a:ext uri="{FF2B5EF4-FFF2-40B4-BE49-F238E27FC236}">
                <a16:creationId xmlns:a16="http://schemas.microsoft.com/office/drawing/2014/main" id="{799DBDA7-33BB-F94F-A289-AC2EA107451B}"/>
              </a:ext>
            </a:extLst>
          </p:cNvPr>
          <p:cNvGrpSpPr/>
          <p:nvPr userDrawn="1"/>
        </p:nvGrpSpPr>
        <p:grpSpPr>
          <a:xfrm>
            <a:off x="-17306" y="8945"/>
            <a:ext cx="9106479" cy="6867340"/>
            <a:chOff x="920304" y="657759"/>
            <a:chExt cx="5448300" cy="4108649"/>
          </a:xfrm>
          <a:solidFill>
            <a:schemeClr val="accent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56CDF9-5569-DB4A-A273-1DB807DFCEB4}"/>
                </a:ext>
              </a:extLst>
            </p:cNvPr>
            <p:cNvSpPr/>
            <p:nvPr/>
          </p:nvSpPr>
          <p:spPr>
            <a:xfrm>
              <a:off x="920304" y="657759"/>
              <a:ext cx="5448300" cy="4108649"/>
            </a:xfrm>
            <a:custGeom>
              <a:avLst/>
              <a:gdLst>
                <a:gd name="connsiteX0" fmla="*/ 0 w 5448300"/>
                <a:gd name="connsiteY0" fmla="*/ 4111792 h 4108649"/>
                <a:gd name="connsiteX1" fmla="*/ 1862614 w 5448300"/>
                <a:gd name="connsiteY1" fmla="*/ 3549325 h 4108649"/>
                <a:gd name="connsiteX2" fmla="*/ 3696367 w 5448300"/>
                <a:gd name="connsiteY2" fmla="*/ 2429623 h 4108649"/>
                <a:gd name="connsiteX3" fmla="*/ 4780121 w 5448300"/>
                <a:gd name="connsiteY3" fmla="*/ 857970 h 4108649"/>
                <a:gd name="connsiteX4" fmla="*/ 5455063 w 5448300"/>
                <a:gd name="connsiteY4" fmla="*/ 4 h 4108649"/>
                <a:gd name="connsiteX5" fmla="*/ 0 w 5448300"/>
                <a:gd name="connsiteY5" fmla="*/ 4 h 410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8300" h="4108649">
                  <a:moveTo>
                    <a:pt x="0" y="4111792"/>
                  </a:moveTo>
                  <a:cubicBezTo>
                    <a:pt x="458153" y="3274844"/>
                    <a:pt x="1292352" y="3671158"/>
                    <a:pt x="1862614" y="3549325"/>
                  </a:cubicBezTo>
                  <a:cubicBezTo>
                    <a:pt x="2801588" y="3348363"/>
                    <a:pt x="2323433" y="2442463"/>
                    <a:pt x="3696367" y="2429623"/>
                  </a:cubicBezTo>
                  <a:cubicBezTo>
                    <a:pt x="4826413" y="2419066"/>
                    <a:pt x="5147882" y="1961028"/>
                    <a:pt x="4780121" y="857970"/>
                  </a:cubicBezTo>
                  <a:cubicBezTo>
                    <a:pt x="4491419" y="-8936"/>
                    <a:pt x="5455063" y="4"/>
                    <a:pt x="5455063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8F203A8-8DC0-4D49-A8B7-07166F143B25}"/>
                </a:ext>
              </a:extLst>
            </p:cNvPr>
            <p:cNvSpPr/>
            <p:nvPr/>
          </p:nvSpPr>
          <p:spPr>
            <a:xfrm>
              <a:off x="920304" y="657763"/>
              <a:ext cx="5105400" cy="3576047"/>
            </a:xfrm>
            <a:custGeom>
              <a:avLst/>
              <a:gdLst>
                <a:gd name="connsiteX0" fmla="*/ 0 w 5105400"/>
                <a:gd name="connsiteY0" fmla="*/ 3582609 h 3576046"/>
                <a:gd name="connsiteX1" fmla="*/ 1693355 w 5105400"/>
                <a:gd name="connsiteY1" fmla="*/ 3237464 h 3576046"/>
                <a:gd name="connsiteX2" fmla="*/ 3463957 w 5105400"/>
                <a:gd name="connsiteY2" fmla="*/ 2198603 h 3576046"/>
                <a:gd name="connsiteX3" fmla="*/ 4489323 w 5105400"/>
                <a:gd name="connsiteY3" fmla="*/ 900574 h 3576046"/>
                <a:gd name="connsiteX4" fmla="*/ 5112067 w 5105400"/>
                <a:gd name="connsiteY4" fmla="*/ 0 h 3576046"/>
                <a:gd name="connsiteX5" fmla="*/ 0 w 5105400"/>
                <a:gd name="connsiteY5" fmla="*/ 0 h 35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5400" h="3576046">
                  <a:moveTo>
                    <a:pt x="0" y="3582609"/>
                  </a:moveTo>
                  <a:cubicBezTo>
                    <a:pt x="479393" y="2866163"/>
                    <a:pt x="1158907" y="3351688"/>
                    <a:pt x="1693355" y="3237464"/>
                  </a:cubicBezTo>
                  <a:cubicBezTo>
                    <a:pt x="2573274" y="3049531"/>
                    <a:pt x="2177320" y="2210301"/>
                    <a:pt x="3463957" y="2198603"/>
                  </a:cubicBezTo>
                  <a:cubicBezTo>
                    <a:pt x="4522946" y="2189092"/>
                    <a:pt x="4811745" y="1693772"/>
                    <a:pt x="4489323" y="900574"/>
                  </a:cubicBezTo>
                  <a:cubicBezTo>
                    <a:pt x="4159377" y="88735"/>
                    <a:pt x="5112067" y="0"/>
                    <a:pt x="5112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554CC77-A1A9-DF43-B68B-DCDF62F0A5EE}"/>
                </a:ext>
              </a:extLst>
            </p:cNvPr>
            <p:cNvSpPr/>
            <p:nvPr/>
          </p:nvSpPr>
          <p:spPr>
            <a:xfrm>
              <a:off x="929829" y="657763"/>
              <a:ext cx="4667250" cy="3271702"/>
            </a:xfrm>
            <a:custGeom>
              <a:avLst/>
              <a:gdLst>
                <a:gd name="connsiteX0" fmla="*/ 4671537 w 4667250"/>
                <a:gd name="connsiteY0" fmla="*/ 0 h 3271702"/>
                <a:gd name="connsiteX1" fmla="*/ 0 w 4667250"/>
                <a:gd name="connsiteY1" fmla="*/ 0 h 3271702"/>
                <a:gd name="connsiteX2" fmla="*/ 0 w 4667250"/>
                <a:gd name="connsiteY2" fmla="*/ 3273890 h 3271702"/>
                <a:gd name="connsiteX3" fmla="*/ 1766507 w 4667250"/>
                <a:gd name="connsiteY3" fmla="*/ 3109068 h 3271702"/>
                <a:gd name="connsiteX4" fmla="*/ 3497771 w 4667250"/>
                <a:gd name="connsiteY4" fmla="*/ 2009149 h 3271702"/>
                <a:gd name="connsiteX5" fmla="*/ 4151947 w 4667250"/>
                <a:gd name="connsiteY5" fmla="*/ 802899 h 3271702"/>
                <a:gd name="connsiteX6" fmla="*/ 4671537 w 4667250"/>
                <a:gd name="connsiteY6" fmla="*/ 0 h 327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7250" h="3271702">
                  <a:moveTo>
                    <a:pt x="4671537" y="0"/>
                  </a:moveTo>
                  <a:lnTo>
                    <a:pt x="0" y="0"/>
                  </a:lnTo>
                  <a:lnTo>
                    <a:pt x="0" y="3273890"/>
                  </a:lnTo>
                  <a:cubicBezTo>
                    <a:pt x="438150" y="2619169"/>
                    <a:pt x="1271683" y="3176405"/>
                    <a:pt x="1766507" y="3109068"/>
                  </a:cubicBezTo>
                  <a:cubicBezTo>
                    <a:pt x="2694146" y="2982955"/>
                    <a:pt x="2321909" y="2020086"/>
                    <a:pt x="3497771" y="2009149"/>
                  </a:cubicBezTo>
                  <a:cubicBezTo>
                    <a:pt x="4465415" y="2000113"/>
                    <a:pt x="4398740" y="1545404"/>
                    <a:pt x="4151947" y="802899"/>
                  </a:cubicBezTo>
                  <a:cubicBezTo>
                    <a:pt x="3905155" y="60393"/>
                    <a:pt x="4671537" y="0"/>
                    <a:pt x="467153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6695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B1F732-5ACB-CB47-9A85-095AE7A0F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aphic 36">
            <a:extLst>
              <a:ext uri="{FF2B5EF4-FFF2-40B4-BE49-F238E27FC236}">
                <a16:creationId xmlns:a16="http://schemas.microsoft.com/office/drawing/2014/main" id="{1432BD43-3380-2B40-BE9D-364362E738F0}"/>
              </a:ext>
            </a:extLst>
          </p:cNvPr>
          <p:cNvGrpSpPr/>
          <p:nvPr userDrawn="1"/>
        </p:nvGrpSpPr>
        <p:grpSpPr>
          <a:xfrm flipH="1">
            <a:off x="3094487" y="0"/>
            <a:ext cx="9106478" cy="6867340"/>
            <a:chOff x="920304" y="657759"/>
            <a:chExt cx="5448300" cy="4108649"/>
          </a:xfrm>
          <a:solidFill>
            <a:schemeClr val="accent1"/>
          </a:solidFill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A91CB15-E3FA-2543-BFDB-73053A502C49}"/>
                </a:ext>
              </a:extLst>
            </p:cNvPr>
            <p:cNvSpPr/>
            <p:nvPr/>
          </p:nvSpPr>
          <p:spPr>
            <a:xfrm>
              <a:off x="920304" y="657759"/>
              <a:ext cx="5448300" cy="4108649"/>
            </a:xfrm>
            <a:custGeom>
              <a:avLst/>
              <a:gdLst>
                <a:gd name="connsiteX0" fmla="*/ 0 w 5448300"/>
                <a:gd name="connsiteY0" fmla="*/ 4111792 h 4108649"/>
                <a:gd name="connsiteX1" fmla="*/ 1862614 w 5448300"/>
                <a:gd name="connsiteY1" fmla="*/ 3549325 h 4108649"/>
                <a:gd name="connsiteX2" fmla="*/ 3696367 w 5448300"/>
                <a:gd name="connsiteY2" fmla="*/ 2429623 h 4108649"/>
                <a:gd name="connsiteX3" fmla="*/ 4780121 w 5448300"/>
                <a:gd name="connsiteY3" fmla="*/ 857970 h 4108649"/>
                <a:gd name="connsiteX4" fmla="*/ 5455063 w 5448300"/>
                <a:gd name="connsiteY4" fmla="*/ 4 h 4108649"/>
                <a:gd name="connsiteX5" fmla="*/ 0 w 5448300"/>
                <a:gd name="connsiteY5" fmla="*/ 4 h 410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48300" h="4108649">
                  <a:moveTo>
                    <a:pt x="0" y="4111792"/>
                  </a:moveTo>
                  <a:cubicBezTo>
                    <a:pt x="458153" y="3274844"/>
                    <a:pt x="1292352" y="3671158"/>
                    <a:pt x="1862614" y="3549325"/>
                  </a:cubicBezTo>
                  <a:cubicBezTo>
                    <a:pt x="2801588" y="3348363"/>
                    <a:pt x="2323433" y="2442463"/>
                    <a:pt x="3696367" y="2429623"/>
                  </a:cubicBezTo>
                  <a:cubicBezTo>
                    <a:pt x="4826413" y="2419066"/>
                    <a:pt x="5147882" y="1961028"/>
                    <a:pt x="4780121" y="857970"/>
                  </a:cubicBezTo>
                  <a:cubicBezTo>
                    <a:pt x="4491419" y="-8936"/>
                    <a:pt x="5455063" y="4"/>
                    <a:pt x="5455063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14C7C73-419A-6A44-A0F4-6397C90CE694}"/>
                </a:ext>
              </a:extLst>
            </p:cNvPr>
            <p:cNvSpPr/>
            <p:nvPr userDrawn="1"/>
          </p:nvSpPr>
          <p:spPr>
            <a:xfrm>
              <a:off x="920305" y="657763"/>
              <a:ext cx="5105400" cy="3576047"/>
            </a:xfrm>
            <a:custGeom>
              <a:avLst/>
              <a:gdLst>
                <a:gd name="connsiteX0" fmla="*/ 0 w 5105400"/>
                <a:gd name="connsiteY0" fmla="*/ 3582609 h 3576046"/>
                <a:gd name="connsiteX1" fmla="*/ 1693355 w 5105400"/>
                <a:gd name="connsiteY1" fmla="*/ 3237464 h 3576046"/>
                <a:gd name="connsiteX2" fmla="*/ 3463957 w 5105400"/>
                <a:gd name="connsiteY2" fmla="*/ 2198603 h 3576046"/>
                <a:gd name="connsiteX3" fmla="*/ 4489323 w 5105400"/>
                <a:gd name="connsiteY3" fmla="*/ 900574 h 3576046"/>
                <a:gd name="connsiteX4" fmla="*/ 5112067 w 5105400"/>
                <a:gd name="connsiteY4" fmla="*/ 0 h 3576046"/>
                <a:gd name="connsiteX5" fmla="*/ 0 w 5105400"/>
                <a:gd name="connsiteY5" fmla="*/ 0 h 35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5400" h="3576046">
                  <a:moveTo>
                    <a:pt x="0" y="3582609"/>
                  </a:moveTo>
                  <a:cubicBezTo>
                    <a:pt x="479393" y="2866163"/>
                    <a:pt x="1158907" y="3351688"/>
                    <a:pt x="1693355" y="3237464"/>
                  </a:cubicBezTo>
                  <a:cubicBezTo>
                    <a:pt x="2573274" y="3049531"/>
                    <a:pt x="2177320" y="2210301"/>
                    <a:pt x="3463957" y="2198603"/>
                  </a:cubicBezTo>
                  <a:cubicBezTo>
                    <a:pt x="4522946" y="2189092"/>
                    <a:pt x="4811745" y="1693772"/>
                    <a:pt x="4489323" y="900574"/>
                  </a:cubicBezTo>
                  <a:cubicBezTo>
                    <a:pt x="4159377" y="88735"/>
                    <a:pt x="5112067" y="0"/>
                    <a:pt x="5112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8F2FF3-80DC-7547-99B9-F514CF6C6C20}"/>
                </a:ext>
              </a:extLst>
            </p:cNvPr>
            <p:cNvSpPr/>
            <p:nvPr/>
          </p:nvSpPr>
          <p:spPr>
            <a:xfrm>
              <a:off x="929830" y="657763"/>
              <a:ext cx="4667250" cy="3271702"/>
            </a:xfrm>
            <a:custGeom>
              <a:avLst/>
              <a:gdLst>
                <a:gd name="connsiteX0" fmla="*/ 4671537 w 4667250"/>
                <a:gd name="connsiteY0" fmla="*/ 0 h 3271702"/>
                <a:gd name="connsiteX1" fmla="*/ 0 w 4667250"/>
                <a:gd name="connsiteY1" fmla="*/ 0 h 3271702"/>
                <a:gd name="connsiteX2" fmla="*/ 0 w 4667250"/>
                <a:gd name="connsiteY2" fmla="*/ 3273890 h 3271702"/>
                <a:gd name="connsiteX3" fmla="*/ 1766507 w 4667250"/>
                <a:gd name="connsiteY3" fmla="*/ 3109068 h 3271702"/>
                <a:gd name="connsiteX4" fmla="*/ 3497771 w 4667250"/>
                <a:gd name="connsiteY4" fmla="*/ 2009149 h 3271702"/>
                <a:gd name="connsiteX5" fmla="*/ 4151947 w 4667250"/>
                <a:gd name="connsiteY5" fmla="*/ 802899 h 3271702"/>
                <a:gd name="connsiteX6" fmla="*/ 4671537 w 4667250"/>
                <a:gd name="connsiteY6" fmla="*/ 0 h 327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7250" h="3271702">
                  <a:moveTo>
                    <a:pt x="4671537" y="0"/>
                  </a:moveTo>
                  <a:lnTo>
                    <a:pt x="0" y="0"/>
                  </a:lnTo>
                  <a:lnTo>
                    <a:pt x="0" y="3273890"/>
                  </a:lnTo>
                  <a:cubicBezTo>
                    <a:pt x="438150" y="2619169"/>
                    <a:pt x="1271683" y="3176405"/>
                    <a:pt x="1766507" y="3109068"/>
                  </a:cubicBezTo>
                  <a:cubicBezTo>
                    <a:pt x="2694146" y="2982955"/>
                    <a:pt x="2321909" y="2020086"/>
                    <a:pt x="3497771" y="2009149"/>
                  </a:cubicBezTo>
                  <a:cubicBezTo>
                    <a:pt x="4465415" y="2000113"/>
                    <a:pt x="4398740" y="1545404"/>
                    <a:pt x="4151947" y="802899"/>
                  </a:cubicBezTo>
                  <a:cubicBezTo>
                    <a:pt x="3905155" y="60393"/>
                    <a:pt x="4671537" y="0"/>
                    <a:pt x="467153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803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1277F0-8081-FD4D-A22D-30FFC0D119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204" y="1198597"/>
            <a:ext cx="4788678" cy="3847047"/>
          </a:xfrm>
          <a:custGeom>
            <a:avLst/>
            <a:gdLst>
              <a:gd name="connsiteX0" fmla="*/ 201161 w 4788678"/>
              <a:gd name="connsiteY0" fmla="*/ 2182035 h 3847047"/>
              <a:gd name="connsiteX1" fmla="*/ 323067 w 4788678"/>
              <a:gd name="connsiteY1" fmla="*/ 2338021 h 3847047"/>
              <a:gd name="connsiteX2" fmla="*/ 323031 w 4788678"/>
              <a:gd name="connsiteY2" fmla="*/ 2338323 h 3847047"/>
              <a:gd name="connsiteX3" fmla="*/ 167280 w 4788678"/>
              <a:gd name="connsiteY3" fmla="*/ 2460527 h 3847047"/>
              <a:gd name="connsiteX4" fmla="*/ 45712 w 4788678"/>
              <a:gd name="connsiteY4" fmla="*/ 2304277 h 3847047"/>
              <a:gd name="connsiteX5" fmla="*/ 201161 w 4788678"/>
              <a:gd name="connsiteY5" fmla="*/ 2182035 h 3847047"/>
              <a:gd name="connsiteX6" fmla="*/ 709337 w 4788678"/>
              <a:gd name="connsiteY6" fmla="*/ 964051 h 3847047"/>
              <a:gd name="connsiteX7" fmla="*/ 766437 w 4788678"/>
              <a:gd name="connsiteY7" fmla="*/ 965142 h 3847047"/>
              <a:gd name="connsiteX8" fmla="*/ 1012462 w 4788678"/>
              <a:gd name="connsiteY8" fmla="*/ 1279943 h 3847047"/>
              <a:gd name="connsiteX9" fmla="*/ 698671 w 4788678"/>
              <a:gd name="connsiteY9" fmla="*/ 1527255 h 3847047"/>
              <a:gd name="connsiteX10" fmla="*/ 452644 w 4788678"/>
              <a:gd name="connsiteY10" fmla="*/ 1212453 h 3847047"/>
              <a:gd name="connsiteX11" fmla="*/ 709337 w 4788678"/>
              <a:gd name="connsiteY11" fmla="*/ 964051 h 3847047"/>
              <a:gd name="connsiteX12" fmla="*/ 3315833 w 4788678"/>
              <a:gd name="connsiteY12" fmla="*/ 351051 h 3847047"/>
              <a:gd name="connsiteX13" fmla="*/ 3243455 w 4788678"/>
              <a:gd name="connsiteY13" fmla="*/ 359219 h 3847047"/>
              <a:gd name="connsiteX14" fmla="*/ 3125247 w 4788678"/>
              <a:gd name="connsiteY14" fmla="*/ 590918 h 3847047"/>
              <a:gd name="connsiteX15" fmla="*/ 3356174 w 4788678"/>
              <a:gd name="connsiteY15" fmla="*/ 709857 h 3847047"/>
              <a:gd name="connsiteX16" fmla="*/ 3483186 w 4788678"/>
              <a:gd name="connsiteY16" fmla="*/ 539812 h 3847047"/>
              <a:gd name="connsiteX17" fmla="*/ 3474382 w 4788678"/>
              <a:gd name="connsiteY17" fmla="*/ 478157 h 3847047"/>
              <a:gd name="connsiteX18" fmla="*/ 3315833 w 4788678"/>
              <a:gd name="connsiteY18" fmla="*/ 351051 h 3847047"/>
              <a:gd name="connsiteX19" fmla="*/ 2427072 w 4788678"/>
              <a:gd name="connsiteY19" fmla="*/ 19029 h 3847047"/>
              <a:gd name="connsiteX20" fmla="*/ 2492698 w 4788678"/>
              <a:gd name="connsiteY20" fmla="*/ 24415 h 3847047"/>
              <a:gd name="connsiteX21" fmla="*/ 2605885 w 4788678"/>
              <a:gd name="connsiteY21" fmla="*/ 230515 h 3847047"/>
              <a:gd name="connsiteX22" fmla="*/ 2400491 w 4788678"/>
              <a:gd name="connsiteY22" fmla="*/ 344353 h 3847047"/>
              <a:gd name="connsiteX23" fmla="*/ 2287304 w 4788678"/>
              <a:gd name="connsiteY23" fmla="*/ 138252 h 3847047"/>
              <a:gd name="connsiteX24" fmla="*/ 2427072 w 4788678"/>
              <a:gd name="connsiteY24" fmla="*/ 19029 h 3847047"/>
              <a:gd name="connsiteX25" fmla="*/ 3233376 w 4788678"/>
              <a:gd name="connsiteY25" fmla="*/ 744 h 3847047"/>
              <a:gd name="connsiteX26" fmla="*/ 3327791 w 4788678"/>
              <a:gd name="connsiteY26" fmla="*/ 2386 h 3847047"/>
              <a:gd name="connsiteX27" fmla="*/ 3436023 w 4788678"/>
              <a:gd name="connsiteY27" fmla="*/ 18703 h 3847047"/>
              <a:gd name="connsiteX28" fmla="*/ 4773992 w 4788678"/>
              <a:gd name="connsiteY28" fmla="*/ 1349484 h 3847047"/>
              <a:gd name="connsiteX29" fmla="*/ 3175383 w 4788678"/>
              <a:gd name="connsiteY29" fmla="*/ 3226366 h 3847047"/>
              <a:gd name="connsiteX30" fmla="*/ 3082431 w 4788678"/>
              <a:gd name="connsiteY30" fmla="*/ 3237605 h 3847047"/>
              <a:gd name="connsiteX31" fmla="*/ 2322717 w 4788678"/>
              <a:gd name="connsiteY31" fmla="*/ 3534834 h 3847047"/>
              <a:gd name="connsiteX32" fmla="*/ 1580841 w 4788678"/>
              <a:gd name="connsiteY32" fmla="*/ 3829289 h 3847047"/>
              <a:gd name="connsiteX33" fmla="*/ 3497 w 4788678"/>
              <a:gd name="connsiteY33" fmla="*/ 2881267 h 3847047"/>
              <a:gd name="connsiteX34" fmla="*/ 2864 w 4788678"/>
              <a:gd name="connsiteY34" fmla="*/ 2876835 h 3847047"/>
              <a:gd name="connsiteX35" fmla="*/ 240266 w 4788678"/>
              <a:gd name="connsiteY35" fmla="*/ 2519678 h 3847047"/>
              <a:gd name="connsiteX36" fmla="*/ 249343 w 4788678"/>
              <a:gd name="connsiteY36" fmla="*/ 2517025 h 3847047"/>
              <a:gd name="connsiteX37" fmla="*/ 379376 w 4788678"/>
              <a:gd name="connsiteY37" fmla="*/ 2338185 h 3847047"/>
              <a:gd name="connsiteX38" fmla="*/ 371975 w 4788678"/>
              <a:gd name="connsiteY38" fmla="*/ 2286345 h 3847047"/>
              <a:gd name="connsiteX39" fmla="*/ 567665 w 4788678"/>
              <a:gd name="connsiteY39" fmla="*/ 1783684 h 3847047"/>
              <a:gd name="connsiteX40" fmla="*/ 626371 w 4788678"/>
              <a:gd name="connsiteY40" fmla="*/ 1747045 h 3847047"/>
              <a:gd name="connsiteX41" fmla="*/ 1231875 w 4788678"/>
              <a:gd name="connsiteY41" fmla="*/ 1054081 h 3847047"/>
              <a:gd name="connsiteX42" fmla="*/ 1531958 w 4788678"/>
              <a:gd name="connsiteY42" fmla="*/ 601393 h 3847047"/>
              <a:gd name="connsiteX43" fmla="*/ 2326174 w 4788678"/>
              <a:gd name="connsiteY43" fmla="*/ 397573 h 3847047"/>
              <a:gd name="connsiteX44" fmla="*/ 2664254 w 4788678"/>
              <a:gd name="connsiteY44" fmla="*/ 289848 h 3847047"/>
              <a:gd name="connsiteX45" fmla="*/ 3233376 w 4788678"/>
              <a:gd name="connsiteY45" fmla="*/ 744 h 38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88678" h="3847047">
                <a:moveTo>
                  <a:pt x="201161" y="2182035"/>
                </a:moveTo>
                <a:cubicBezTo>
                  <a:pt x="277761" y="2191270"/>
                  <a:pt x="332340" y="2261106"/>
                  <a:pt x="323067" y="2338021"/>
                </a:cubicBezTo>
                <a:cubicBezTo>
                  <a:pt x="323055" y="2338122"/>
                  <a:pt x="323043" y="2338223"/>
                  <a:pt x="323031" y="2338323"/>
                </a:cubicBezTo>
                <a:cubicBezTo>
                  <a:pt x="313592" y="2415217"/>
                  <a:pt x="243861" y="2469930"/>
                  <a:pt x="167280" y="2460527"/>
                </a:cubicBezTo>
                <a:cubicBezTo>
                  <a:pt x="90701" y="2451126"/>
                  <a:pt x="36273" y="2381170"/>
                  <a:pt x="45712" y="2304277"/>
                </a:cubicBezTo>
                <a:cubicBezTo>
                  <a:pt x="55136" y="2227501"/>
                  <a:pt x="124679" y="2172815"/>
                  <a:pt x="201161" y="2182035"/>
                </a:cubicBezTo>
                <a:close/>
                <a:moveTo>
                  <a:pt x="709337" y="964051"/>
                </a:moveTo>
                <a:cubicBezTo>
                  <a:pt x="728010" y="962504"/>
                  <a:pt x="747113" y="962813"/>
                  <a:pt x="766437" y="965142"/>
                </a:cubicBezTo>
                <a:cubicBezTo>
                  <a:pt x="921027" y="983779"/>
                  <a:pt x="1031176" y="1124720"/>
                  <a:pt x="1012462" y="1279943"/>
                </a:cubicBezTo>
                <a:cubicBezTo>
                  <a:pt x="993749" y="1435167"/>
                  <a:pt x="853260" y="1545892"/>
                  <a:pt x="698671" y="1527255"/>
                </a:cubicBezTo>
                <a:cubicBezTo>
                  <a:pt x="544079" y="1508618"/>
                  <a:pt x="433930" y="1367676"/>
                  <a:pt x="452644" y="1212453"/>
                </a:cubicBezTo>
                <a:cubicBezTo>
                  <a:pt x="469018" y="1076633"/>
                  <a:pt x="578627" y="974882"/>
                  <a:pt x="709337" y="964051"/>
                </a:cubicBezTo>
                <a:close/>
                <a:moveTo>
                  <a:pt x="3315833" y="351051"/>
                </a:moveTo>
                <a:cubicBezTo>
                  <a:pt x="3292096" y="348924"/>
                  <a:pt x="3267557" y="351434"/>
                  <a:pt x="3243455" y="359219"/>
                </a:cubicBezTo>
                <a:cubicBezTo>
                  <a:pt x="3147044" y="390356"/>
                  <a:pt x="3094120" y="494093"/>
                  <a:pt x="3125247" y="590918"/>
                </a:cubicBezTo>
                <a:cubicBezTo>
                  <a:pt x="3156373" y="687744"/>
                  <a:pt x="3259764" y="740996"/>
                  <a:pt x="3356174" y="709857"/>
                </a:cubicBezTo>
                <a:cubicBezTo>
                  <a:pt x="3430157" y="685963"/>
                  <a:pt x="3481048" y="617828"/>
                  <a:pt x="3483186" y="539812"/>
                </a:cubicBezTo>
                <a:cubicBezTo>
                  <a:pt x="3483758" y="518913"/>
                  <a:pt x="3480782" y="498063"/>
                  <a:pt x="3474382" y="478157"/>
                </a:cubicBezTo>
                <a:cubicBezTo>
                  <a:pt x="3451038" y="405538"/>
                  <a:pt x="3387045" y="357430"/>
                  <a:pt x="3315833" y="351051"/>
                </a:cubicBezTo>
                <a:close/>
                <a:moveTo>
                  <a:pt x="2427072" y="19029"/>
                </a:moveTo>
                <a:cubicBezTo>
                  <a:pt x="2448462" y="16454"/>
                  <a:pt x="2470705" y="18045"/>
                  <a:pt x="2492698" y="24415"/>
                </a:cubicBezTo>
                <a:cubicBezTo>
                  <a:pt x="2580673" y="49892"/>
                  <a:pt x="2631348" y="142168"/>
                  <a:pt x="2605885" y="230515"/>
                </a:cubicBezTo>
                <a:cubicBezTo>
                  <a:pt x="2580423" y="318865"/>
                  <a:pt x="2488465" y="369831"/>
                  <a:pt x="2400491" y="344353"/>
                </a:cubicBezTo>
                <a:cubicBezTo>
                  <a:pt x="2312516" y="318876"/>
                  <a:pt x="2261841" y="226600"/>
                  <a:pt x="2287304" y="138252"/>
                </a:cubicBezTo>
                <a:cubicBezTo>
                  <a:pt x="2306400" y="71991"/>
                  <a:pt x="2362901" y="26756"/>
                  <a:pt x="2427072" y="19029"/>
                </a:cubicBezTo>
                <a:close/>
                <a:moveTo>
                  <a:pt x="3233376" y="744"/>
                </a:moveTo>
                <a:cubicBezTo>
                  <a:pt x="3264685" y="-633"/>
                  <a:pt x="3296212" y="-105"/>
                  <a:pt x="3327791" y="2386"/>
                </a:cubicBezTo>
                <a:cubicBezTo>
                  <a:pt x="3363881" y="5233"/>
                  <a:pt x="3400040" y="10643"/>
                  <a:pt x="3436023" y="18703"/>
                </a:cubicBezTo>
                <a:cubicBezTo>
                  <a:pt x="4130742" y="169756"/>
                  <a:pt x="4676320" y="678024"/>
                  <a:pt x="4773992" y="1349484"/>
                </a:cubicBezTo>
                <a:cubicBezTo>
                  <a:pt x="4901404" y="2241851"/>
                  <a:pt x="4185678" y="3082117"/>
                  <a:pt x="3175383" y="3226366"/>
                </a:cubicBezTo>
                <a:cubicBezTo>
                  <a:pt x="3144199" y="3230819"/>
                  <a:pt x="3113215" y="3234565"/>
                  <a:pt x="3082431" y="3237605"/>
                </a:cubicBezTo>
                <a:cubicBezTo>
                  <a:pt x="2807358" y="3267329"/>
                  <a:pt x="2545175" y="3369906"/>
                  <a:pt x="2322717" y="3534834"/>
                </a:cubicBezTo>
                <a:cubicBezTo>
                  <a:pt x="2102833" y="3691766"/>
                  <a:pt x="1848271" y="3792804"/>
                  <a:pt x="1580841" y="3829289"/>
                </a:cubicBezTo>
                <a:cubicBezTo>
                  <a:pt x="800449" y="3940713"/>
                  <a:pt x="94152" y="3516202"/>
                  <a:pt x="3497" y="2881267"/>
                </a:cubicBezTo>
                <a:lnTo>
                  <a:pt x="2864" y="2876835"/>
                </a:lnTo>
                <a:cubicBezTo>
                  <a:pt x="-18636" y="2714722"/>
                  <a:pt x="82955" y="2561886"/>
                  <a:pt x="240266" y="2519678"/>
                </a:cubicBezTo>
                <a:lnTo>
                  <a:pt x="249343" y="2517025"/>
                </a:lnTo>
                <a:cubicBezTo>
                  <a:pt x="326524" y="2491741"/>
                  <a:pt x="378891" y="2419716"/>
                  <a:pt x="379376" y="2338185"/>
                </a:cubicBezTo>
                <a:cubicBezTo>
                  <a:pt x="379230" y="2320654"/>
                  <a:pt x="376740" y="2303217"/>
                  <a:pt x="371975" y="2286345"/>
                </a:cubicBezTo>
                <a:cubicBezTo>
                  <a:pt x="322296" y="2093829"/>
                  <a:pt x="401191" y="1891176"/>
                  <a:pt x="567665" y="1783684"/>
                </a:cubicBezTo>
                <a:cubicBezTo>
                  <a:pt x="586824" y="1771227"/>
                  <a:pt x="605573" y="1759057"/>
                  <a:pt x="626371" y="1747045"/>
                </a:cubicBezTo>
                <a:cubicBezTo>
                  <a:pt x="894467" y="1584160"/>
                  <a:pt x="1105911" y="1342175"/>
                  <a:pt x="1231875" y="1054081"/>
                </a:cubicBezTo>
                <a:cubicBezTo>
                  <a:pt x="1306746" y="887804"/>
                  <a:pt x="1408100" y="734909"/>
                  <a:pt x="1531958" y="601393"/>
                </a:cubicBezTo>
                <a:cubicBezTo>
                  <a:pt x="1733210" y="382092"/>
                  <a:pt x="2041773" y="312040"/>
                  <a:pt x="2326174" y="397573"/>
                </a:cubicBezTo>
                <a:cubicBezTo>
                  <a:pt x="2450289" y="434899"/>
                  <a:pt x="2584425" y="392158"/>
                  <a:pt x="2664254" y="289848"/>
                </a:cubicBezTo>
                <a:cubicBezTo>
                  <a:pt x="2805691" y="113360"/>
                  <a:pt x="3014212" y="10382"/>
                  <a:pt x="3233376" y="7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C3182-D4B2-C647-AC92-E4D846787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7D8622-42B9-A545-A419-2B1707D556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0704" y="1108489"/>
            <a:ext cx="5073033" cy="4154084"/>
          </a:xfrm>
          <a:custGeom>
            <a:avLst/>
            <a:gdLst>
              <a:gd name="connsiteX0" fmla="*/ 3649081 w 5073033"/>
              <a:gd name="connsiteY0" fmla="*/ 0 h 4154084"/>
              <a:gd name="connsiteX1" fmla="*/ 4391522 w 5073033"/>
              <a:gd name="connsiteY1" fmla="*/ 218774 h 4154084"/>
              <a:gd name="connsiteX2" fmla="*/ 5071449 w 5073033"/>
              <a:gd name="connsiteY2" fmla="*/ 1740469 h 4154084"/>
              <a:gd name="connsiteX3" fmla="*/ 4433833 w 5073033"/>
              <a:gd name="connsiteY3" fmla="*/ 3132179 h 4154084"/>
              <a:gd name="connsiteX4" fmla="*/ 3759652 w 5073033"/>
              <a:gd name="connsiteY4" fmla="*/ 3351851 h 4154084"/>
              <a:gd name="connsiteX5" fmla="*/ 3553375 w 5073033"/>
              <a:gd name="connsiteY5" fmla="*/ 3332519 h 4154084"/>
              <a:gd name="connsiteX6" fmla="*/ 3167588 w 5073033"/>
              <a:gd name="connsiteY6" fmla="*/ 3261210 h 4154084"/>
              <a:gd name="connsiteX7" fmla="*/ 3057670 w 5073033"/>
              <a:gd name="connsiteY7" fmla="*/ 3274552 h 4154084"/>
              <a:gd name="connsiteX8" fmla="*/ 2654757 w 5073033"/>
              <a:gd name="connsiteY8" fmla="*/ 3599595 h 4154084"/>
              <a:gd name="connsiteX9" fmla="*/ 1836160 w 5073033"/>
              <a:gd name="connsiteY9" fmla="*/ 4116728 h 4154084"/>
              <a:gd name="connsiteX10" fmla="*/ 1534451 w 5073033"/>
              <a:gd name="connsiteY10" fmla="*/ 4154084 h 4154084"/>
              <a:gd name="connsiteX11" fmla="*/ 898824 w 5073033"/>
              <a:gd name="connsiteY11" fmla="*/ 3956766 h 4154084"/>
              <a:gd name="connsiteX12" fmla="*/ 559268 w 5073033"/>
              <a:gd name="connsiteY12" fmla="*/ 3094332 h 4154084"/>
              <a:gd name="connsiteX13" fmla="*/ 710899 w 5073033"/>
              <a:gd name="connsiteY13" fmla="*/ 2606060 h 4154084"/>
              <a:gd name="connsiteX14" fmla="*/ 493160 w 5073033"/>
              <a:gd name="connsiteY14" fmla="*/ 2041497 h 4154084"/>
              <a:gd name="connsiteX15" fmla="*/ 115132 w 5073033"/>
              <a:gd name="connsiteY15" fmla="*/ 1551890 h 4154084"/>
              <a:gd name="connsiteX16" fmla="*/ 995019 w 5073033"/>
              <a:gd name="connsiteY16" fmla="*/ 73978 h 4154084"/>
              <a:gd name="connsiteX17" fmla="*/ 1248235 w 5073033"/>
              <a:gd name="connsiteY17" fmla="*/ 109047 h 4154084"/>
              <a:gd name="connsiteX18" fmla="*/ 1852905 w 5073033"/>
              <a:gd name="connsiteY18" fmla="*/ 346145 h 4154084"/>
              <a:gd name="connsiteX19" fmla="*/ 2086980 w 5073033"/>
              <a:gd name="connsiteY19" fmla="*/ 373318 h 4154084"/>
              <a:gd name="connsiteX20" fmla="*/ 2731756 w 5073033"/>
              <a:gd name="connsiteY20" fmla="*/ 236608 h 4154084"/>
              <a:gd name="connsiteX21" fmla="*/ 3595143 w 5073033"/>
              <a:gd name="connsiteY21" fmla="*/ 1171 h 4154084"/>
              <a:gd name="connsiteX22" fmla="*/ 3649081 w 5073033"/>
              <a:gd name="connsiteY22" fmla="*/ 0 h 41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73033" h="4154084">
                <a:moveTo>
                  <a:pt x="3649081" y="0"/>
                </a:moveTo>
                <a:cubicBezTo>
                  <a:pt x="3909866" y="0"/>
                  <a:pt x="4168419" y="83072"/>
                  <a:pt x="4391522" y="218774"/>
                </a:cubicBezTo>
                <a:cubicBezTo>
                  <a:pt x="4874729" y="512750"/>
                  <a:pt x="5094075" y="1130353"/>
                  <a:pt x="5071449" y="1740469"/>
                </a:cubicBezTo>
                <a:cubicBezTo>
                  <a:pt x="5051110" y="2291963"/>
                  <a:pt x="4833071" y="2837359"/>
                  <a:pt x="4433833" y="3132179"/>
                </a:cubicBezTo>
                <a:cubicBezTo>
                  <a:pt x="4240355" y="3275069"/>
                  <a:pt x="3999881" y="3351851"/>
                  <a:pt x="3759652" y="3351851"/>
                </a:cubicBezTo>
                <a:cubicBezTo>
                  <a:pt x="3690493" y="3351851"/>
                  <a:pt x="3621363" y="3345480"/>
                  <a:pt x="3553375" y="3332519"/>
                </a:cubicBezTo>
                <a:cubicBezTo>
                  <a:pt x="3425215" y="3308042"/>
                  <a:pt x="3295367" y="3261210"/>
                  <a:pt x="3167588" y="3261210"/>
                </a:cubicBezTo>
                <a:cubicBezTo>
                  <a:pt x="3130749" y="3261210"/>
                  <a:pt x="3094074" y="3265104"/>
                  <a:pt x="3057670" y="3274552"/>
                </a:cubicBezTo>
                <a:cubicBezTo>
                  <a:pt x="2888015" y="3318606"/>
                  <a:pt x="2772843" y="3470100"/>
                  <a:pt x="2654757" y="3599595"/>
                </a:cubicBezTo>
                <a:cubicBezTo>
                  <a:pt x="2434186" y="3841593"/>
                  <a:pt x="2153715" y="4037033"/>
                  <a:pt x="1836160" y="4116728"/>
                </a:cubicBezTo>
                <a:cubicBezTo>
                  <a:pt x="1737950" y="4141423"/>
                  <a:pt x="1636092" y="4154084"/>
                  <a:pt x="1534451" y="4154084"/>
                </a:cubicBezTo>
                <a:cubicBezTo>
                  <a:pt x="1307264" y="4154084"/>
                  <a:pt x="1081085" y="4090807"/>
                  <a:pt x="898824" y="3956766"/>
                </a:cubicBezTo>
                <a:cubicBezTo>
                  <a:pt x="634852" y="3762824"/>
                  <a:pt x="482378" y="3412677"/>
                  <a:pt x="559268" y="3094332"/>
                </a:cubicBezTo>
                <a:cubicBezTo>
                  <a:pt x="599511" y="2928163"/>
                  <a:pt x="696632" y="2776369"/>
                  <a:pt x="710899" y="2606060"/>
                </a:cubicBezTo>
                <a:cubicBezTo>
                  <a:pt x="728079" y="2400165"/>
                  <a:pt x="620721" y="2204100"/>
                  <a:pt x="493160" y="2041497"/>
                </a:cubicBezTo>
                <a:cubicBezTo>
                  <a:pt x="365708" y="1878894"/>
                  <a:pt x="213669" y="1733389"/>
                  <a:pt x="115132" y="1551890"/>
                </a:cubicBezTo>
                <a:cubicBezTo>
                  <a:pt x="-244408" y="889580"/>
                  <a:pt x="290587" y="73978"/>
                  <a:pt x="995019" y="73978"/>
                </a:cubicBezTo>
                <a:cubicBezTo>
                  <a:pt x="1077491" y="73978"/>
                  <a:pt x="1162278" y="85141"/>
                  <a:pt x="1248235" y="109047"/>
                </a:cubicBezTo>
                <a:cubicBezTo>
                  <a:pt x="1457043" y="167123"/>
                  <a:pt x="1642245" y="294576"/>
                  <a:pt x="1852905" y="346145"/>
                </a:cubicBezTo>
                <a:cubicBezTo>
                  <a:pt x="1930149" y="365068"/>
                  <a:pt x="2008401" y="373318"/>
                  <a:pt x="2086980" y="373318"/>
                </a:cubicBezTo>
                <a:cubicBezTo>
                  <a:pt x="2304447" y="373318"/>
                  <a:pt x="2524364" y="310259"/>
                  <a:pt x="2731756" y="236608"/>
                </a:cubicBezTo>
                <a:cubicBezTo>
                  <a:pt x="3014052" y="136465"/>
                  <a:pt x="3295830" y="14649"/>
                  <a:pt x="3595143" y="1171"/>
                </a:cubicBezTo>
                <a:cubicBezTo>
                  <a:pt x="3613113" y="382"/>
                  <a:pt x="3631110" y="0"/>
                  <a:pt x="3649081" y="0"/>
                </a:cubicBezTo>
                <a:close/>
              </a:path>
            </a:pathLst>
          </a:custGeom>
          <a:noFill/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9F1B7-4059-DB46-965B-0E7B4D0A7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8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30E85-09AD-CB40-963C-F37A89F5C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46724-E23C-6044-BD3D-A1D56226F783}"/>
              </a:ext>
            </a:extLst>
          </p:cNvPr>
          <p:cNvGrpSpPr/>
          <p:nvPr userDrawn="1"/>
        </p:nvGrpSpPr>
        <p:grpSpPr>
          <a:xfrm>
            <a:off x="0" y="-2615"/>
            <a:ext cx="12192000" cy="4235137"/>
            <a:chOff x="0" y="0"/>
            <a:chExt cx="12192000" cy="502049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A238C65-3A27-0644-86C6-6988C9E306A2}"/>
                </a:ext>
              </a:extLst>
            </p:cNvPr>
            <p:cNvSpPr/>
            <p:nvPr userDrawn="1"/>
          </p:nvSpPr>
          <p:spPr>
            <a:xfrm flipH="1">
              <a:off x="0" y="568878"/>
              <a:ext cx="12192000" cy="4451618"/>
            </a:xfrm>
            <a:custGeom>
              <a:avLst/>
              <a:gdLst>
                <a:gd name="connsiteX0" fmla="*/ 12192000 w 12192000"/>
                <a:gd name="connsiteY0" fmla="*/ 0 h 4759604"/>
                <a:gd name="connsiteX1" fmla="*/ 0 w 12192000"/>
                <a:gd name="connsiteY1" fmla="*/ 0 h 4759604"/>
                <a:gd name="connsiteX2" fmla="*/ 0 w 12192000"/>
                <a:gd name="connsiteY2" fmla="*/ 4028719 h 4759604"/>
                <a:gd name="connsiteX3" fmla="*/ 128363 w 12192000"/>
                <a:gd name="connsiteY3" fmla="*/ 4109384 h 4759604"/>
                <a:gd name="connsiteX4" fmla="*/ 3345120 w 12192000"/>
                <a:gd name="connsiteY4" fmla="*/ 4721675 h 4759604"/>
                <a:gd name="connsiteX5" fmla="*/ 11973926 w 12192000"/>
                <a:gd name="connsiteY5" fmla="*/ 713049 h 4759604"/>
                <a:gd name="connsiteX6" fmla="*/ 12192000 w 12192000"/>
                <a:gd name="connsiteY6" fmla="*/ 729728 h 475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759604">
                  <a:moveTo>
                    <a:pt x="12192000" y="0"/>
                  </a:moveTo>
                  <a:lnTo>
                    <a:pt x="0" y="0"/>
                  </a:lnTo>
                  <a:lnTo>
                    <a:pt x="0" y="4028719"/>
                  </a:lnTo>
                  <a:lnTo>
                    <a:pt x="128363" y="4109384"/>
                  </a:lnTo>
                  <a:cubicBezTo>
                    <a:pt x="763610" y="4478692"/>
                    <a:pt x="1840298" y="4887326"/>
                    <a:pt x="3345120" y="4721675"/>
                  </a:cubicBezTo>
                  <a:cubicBezTo>
                    <a:pt x="6054261" y="4424119"/>
                    <a:pt x="7851291" y="526334"/>
                    <a:pt x="11973926" y="713049"/>
                  </a:cubicBezTo>
                  <a:lnTo>
                    <a:pt x="12192000" y="72972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04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0E85FA9-32B6-624A-9AEC-9EADE7FDD5BA}"/>
                </a:ext>
              </a:extLst>
            </p:cNvPr>
            <p:cNvSpPr/>
            <p:nvPr/>
          </p:nvSpPr>
          <p:spPr>
            <a:xfrm flipH="1">
              <a:off x="0" y="386426"/>
              <a:ext cx="12192000" cy="4451619"/>
            </a:xfrm>
            <a:custGeom>
              <a:avLst/>
              <a:gdLst>
                <a:gd name="connsiteX0" fmla="*/ 12192000 w 12192000"/>
                <a:gd name="connsiteY0" fmla="*/ 0 h 4759604"/>
                <a:gd name="connsiteX1" fmla="*/ 0 w 12192000"/>
                <a:gd name="connsiteY1" fmla="*/ 0 h 4759604"/>
                <a:gd name="connsiteX2" fmla="*/ 0 w 12192000"/>
                <a:gd name="connsiteY2" fmla="*/ 4028719 h 4759604"/>
                <a:gd name="connsiteX3" fmla="*/ 128363 w 12192000"/>
                <a:gd name="connsiteY3" fmla="*/ 4109384 h 4759604"/>
                <a:gd name="connsiteX4" fmla="*/ 3345120 w 12192000"/>
                <a:gd name="connsiteY4" fmla="*/ 4721675 h 4759604"/>
                <a:gd name="connsiteX5" fmla="*/ 11973926 w 12192000"/>
                <a:gd name="connsiteY5" fmla="*/ 713049 h 4759604"/>
                <a:gd name="connsiteX6" fmla="*/ 12192000 w 12192000"/>
                <a:gd name="connsiteY6" fmla="*/ 729728 h 475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759604">
                  <a:moveTo>
                    <a:pt x="12192000" y="0"/>
                  </a:moveTo>
                  <a:lnTo>
                    <a:pt x="0" y="0"/>
                  </a:lnTo>
                  <a:lnTo>
                    <a:pt x="0" y="4028719"/>
                  </a:lnTo>
                  <a:lnTo>
                    <a:pt x="128363" y="4109384"/>
                  </a:lnTo>
                  <a:cubicBezTo>
                    <a:pt x="763610" y="4478692"/>
                    <a:pt x="1840298" y="4887326"/>
                    <a:pt x="3345120" y="4721675"/>
                  </a:cubicBezTo>
                  <a:cubicBezTo>
                    <a:pt x="6054261" y="4424119"/>
                    <a:pt x="7851291" y="526334"/>
                    <a:pt x="11973926" y="713049"/>
                  </a:cubicBezTo>
                  <a:lnTo>
                    <a:pt x="12192000" y="7297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04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815484-337F-F64B-806B-67FF37B22FB8}"/>
                </a:ext>
              </a:extLst>
            </p:cNvPr>
            <p:cNvSpPr/>
            <p:nvPr/>
          </p:nvSpPr>
          <p:spPr>
            <a:xfrm flipH="1">
              <a:off x="0" y="0"/>
              <a:ext cx="12192000" cy="4759604"/>
            </a:xfrm>
            <a:custGeom>
              <a:avLst/>
              <a:gdLst>
                <a:gd name="connsiteX0" fmla="*/ 12192000 w 12192000"/>
                <a:gd name="connsiteY0" fmla="*/ 0 h 4759604"/>
                <a:gd name="connsiteX1" fmla="*/ 0 w 12192000"/>
                <a:gd name="connsiteY1" fmla="*/ 0 h 4759604"/>
                <a:gd name="connsiteX2" fmla="*/ 0 w 12192000"/>
                <a:gd name="connsiteY2" fmla="*/ 4028719 h 4759604"/>
                <a:gd name="connsiteX3" fmla="*/ 128363 w 12192000"/>
                <a:gd name="connsiteY3" fmla="*/ 4109384 h 4759604"/>
                <a:gd name="connsiteX4" fmla="*/ 3345120 w 12192000"/>
                <a:gd name="connsiteY4" fmla="*/ 4721675 h 4759604"/>
                <a:gd name="connsiteX5" fmla="*/ 11973926 w 12192000"/>
                <a:gd name="connsiteY5" fmla="*/ 713049 h 4759604"/>
                <a:gd name="connsiteX6" fmla="*/ 12192000 w 12192000"/>
                <a:gd name="connsiteY6" fmla="*/ 729728 h 475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759604">
                  <a:moveTo>
                    <a:pt x="12192000" y="0"/>
                  </a:moveTo>
                  <a:lnTo>
                    <a:pt x="0" y="0"/>
                  </a:lnTo>
                  <a:lnTo>
                    <a:pt x="0" y="4028719"/>
                  </a:lnTo>
                  <a:lnTo>
                    <a:pt x="128363" y="4109384"/>
                  </a:lnTo>
                  <a:cubicBezTo>
                    <a:pt x="763610" y="4478692"/>
                    <a:pt x="1840298" y="4887326"/>
                    <a:pt x="3345120" y="4721675"/>
                  </a:cubicBezTo>
                  <a:cubicBezTo>
                    <a:pt x="6054261" y="4424119"/>
                    <a:pt x="7851291" y="526334"/>
                    <a:pt x="11973926" y="713049"/>
                  </a:cubicBezTo>
                  <a:lnTo>
                    <a:pt x="12192000" y="729728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02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346E8-0760-3843-B547-3E74B3FB1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0F4E20-8D5F-5542-B61A-42FE7C427D3E}"/>
              </a:ext>
            </a:extLst>
          </p:cNvPr>
          <p:cNvGrpSpPr/>
          <p:nvPr userDrawn="1"/>
        </p:nvGrpSpPr>
        <p:grpSpPr>
          <a:xfrm>
            <a:off x="-13919" y="-1"/>
            <a:ext cx="7029570" cy="6858000"/>
            <a:chOff x="-13919" y="-1"/>
            <a:chExt cx="7029570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016AA0C-0114-564C-9716-90D7B5F1EB68}"/>
                </a:ext>
              </a:extLst>
            </p:cNvPr>
            <p:cNvSpPr/>
            <p:nvPr/>
          </p:nvSpPr>
          <p:spPr>
            <a:xfrm flipH="1" flipV="1">
              <a:off x="71640" y="-1"/>
              <a:ext cx="6944011" cy="6858000"/>
            </a:xfrm>
            <a:custGeom>
              <a:avLst/>
              <a:gdLst>
                <a:gd name="connsiteX0" fmla="*/ 6909026 w 6944011"/>
                <a:gd name="connsiteY0" fmla="*/ 6858000 h 6858000"/>
                <a:gd name="connsiteX1" fmla="*/ 59238 w 6944011"/>
                <a:gd name="connsiteY1" fmla="*/ 6858000 h 6858000"/>
                <a:gd name="connsiteX2" fmla="*/ 26453 w 6944011"/>
                <a:gd name="connsiteY2" fmla="*/ 6737940 h 6858000"/>
                <a:gd name="connsiteX3" fmla="*/ 38120 w 6944011"/>
                <a:gd name="connsiteY3" fmla="*/ 5992096 h 6858000"/>
                <a:gd name="connsiteX4" fmla="*/ 1476100 w 6944011"/>
                <a:gd name="connsiteY4" fmla="*/ 4090459 h 6858000"/>
                <a:gd name="connsiteX5" fmla="*/ 2368678 w 6944011"/>
                <a:gd name="connsiteY5" fmla="*/ 3417023 h 6858000"/>
                <a:gd name="connsiteX6" fmla="*/ 3233528 w 6944011"/>
                <a:gd name="connsiteY6" fmla="*/ 2869939 h 6858000"/>
                <a:gd name="connsiteX7" fmla="*/ 3253422 w 6944011"/>
                <a:gd name="connsiteY7" fmla="*/ 1655634 h 6858000"/>
                <a:gd name="connsiteX8" fmla="*/ 4260524 w 6944011"/>
                <a:gd name="connsiteY8" fmla="*/ 1312607 h 6858000"/>
                <a:gd name="connsiteX9" fmla="*/ 5972594 w 6944011"/>
                <a:gd name="connsiteY9" fmla="*/ 628202 h 6858000"/>
                <a:gd name="connsiteX10" fmla="*/ 6195340 w 6944011"/>
                <a:gd name="connsiteY10" fmla="*/ 102965 h 6858000"/>
                <a:gd name="connsiteX11" fmla="*/ 6239928 w 6944011"/>
                <a:gd name="connsiteY11" fmla="*/ 0 h 6858000"/>
                <a:gd name="connsiteX12" fmla="*/ 6654235 w 6944011"/>
                <a:gd name="connsiteY12" fmla="*/ 0 h 6858000"/>
                <a:gd name="connsiteX13" fmla="*/ 6672280 w 6944011"/>
                <a:gd name="connsiteY13" fmla="*/ 38500 h 6858000"/>
                <a:gd name="connsiteX14" fmla="*/ 6896097 w 6944011"/>
                <a:gd name="connsiteY14" fmla="*/ 821108 h 6858000"/>
                <a:gd name="connsiteX15" fmla="*/ 6876211 w 6944011"/>
                <a:gd name="connsiteY15" fmla="*/ 665543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44011" h="6858000">
                  <a:moveTo>
                    <a:pt x="6909026" y="6858000"/>
                  </a:moveTo>
                  <a:lnTo>
                    <a:pt x="59238" y="6858000"/>
                  </a:lnTo>
                  <a:lnTo>
                    <a:pt x="26453" y="6737940"/>
                  </a:lnTo>
                  <a:cubicBezTo>
                    <a:pt x="-10324" y="6544389"/>
                    <a:pt x="-10837" y="6300175"/>
                    <a:pt x="38120" y="5992096"/>
                  </a:cubicBezTo>
                  <a:cubicBezTo>
                    <a:pt x="204802" y="4942722"/>
                    <a:pt x="1080166" y="4712149"/>
                    <a:pt x="1476100" y="4090459"/>
                  </a:cubicBezTo>
                  <a:cubicBezTo>
                    <a:pt x="1805650" y="3572811"/>
                    <a:pt x="1906876" y="3423059"/>
                    <a:pt x="2368678" y="3417023"/>
                  </a:cubicBezTo>
                  <a:cubicBezTo>
                    <a:pt x="2660088" y="3413001"/>
                    <a:pt x="3111685" y="3523992"/>
                    <a:pt x="3233528" y="2869939"/>
                  </a:cubicBezTo>
                  <a:cubicBezTo>
                    <a:pt x="3320219" y="2405317"/>
                    <a:pt x="3052517" y="2102518"/>
                    <a:pt x="3253422" y="1655634"/>
                  </a:cubicBezTo>
                  <a:cubicBezTo>
                    <a:pt x="3451749" y="1214235"/>
                    <a:pt x="3990863" y="1333269"/>
                    <a:pt x="4260524" y="1312607"/>
                  </a:cubicBezTo>
                  <a:cubicBezTo>
                    <a:pt x="4837158" y="1268358"/>
                    <a:pt x="5495743" y="1301819"/>
                    <a:pt x="5972594" y="628202"/>
                  </a:cubicBezTo>
                  <a:cubicBezTo>
                    <a:pt x="6052585" y="515292"/>
                    <a:pt x="6119949" y="293449"/>
                    <a:pt x="6195340" y="102965"/>
                  </a:cubicBezTo>
                  <a:lnTo>
                    <a:pt x="6239928" y="0"/>
                  </a:lnTo>
                  <a:lnTo>
                    <a:pt x="6654235" y="0"/>
                  </a:lnTo>
                  <a:lnTo>
                    <a:pt x="6672280" y="38500"/>
                  </a:lnTo>
                  <a:cubicBezTo>
                    <a:pt x="6784102" y="292143"/>
                    <a:pt x="6879218" y="654943"/>
                    <a:pt x="6896097" y="821108"/>
                  </a:cubicBezTo>
                  <a:cubicBezTo>
                    <a:pt x="7089375" y="2752686"/>
                    <a:pt x="6618201" y="4744369"/>
                    <a:pt x="6876211" y="665543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11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B09C4E4-7763-0942-B982-09F1E1B5C369}"/>
                </a:ext>
              </a:extLst>
            </p:cNvPr>
            <p:cNvSpPr/>
            <p:nvPr/>
          </p:nvSpPr>
          <p:spPr>
            <a:xfrm flipH="1" flipV="1">
              <a:off x="-5900" y="-1"/>
              <a:ext cx="6747292" cy="6858000"/>
            </a:xfrm>
            <a:custGeom>
              <a:avLst/>
              <a:gdLst>
                <a:gd name="connsiteX0" fmla="*/ 6747292 w 6747292"/>
                <a:gd name="connsiteY0" fmla="*/ 6858000 h 6858000"/>
                <a:gd name="connsiteX1" fmla="*/ 59238 w 6747292"/>
                <a:gd name="connsiteY1" fmla="*/ 6858000 h 6858000"/>
                <a:gd name="connsiteX2" fmla="*/ 26453 w 6747292"/>
                <a:gd name="connsiteY2" fmla="*/ 6737940 h 6858000"/>
                <a:gd name="connsiteX3" fmla="*/ 38120 w 6747292"/>
                <a:gd name="connsiteY3" fmla="*/ 5992096 h 6858000"/>
                <a:gd name="connsiteX4" fmla="*/ 1476100 w 6747292"/>
                <a:gd name="connsiteY4" fmla="*/ 4090459 h 6858000"/>
                <a:gd name="connsiteX5" fmla="*/ 2368678 w 6747292"/>
                <a:gd name="connsiteY5" fmla="*/ 3417023 h 6858000"/>
                <a:gd name="connsiteX6" fmla="*/ 3233528 w 6747292"/>
                <a:gd name="connsiteY6" fmla="*/ 2869939 h 6858000"/>
                <a:gd name="connsiteX7" fmla="*/ 3253422 w 6747292"/>
                <a:gd name="connsiteY7" fmla="*/ 1655634 h 6858000"/>
                <a:gd name="connsiteX8" fmla="*/ 4260523 w 6747292"/>
                <a:gd name="connsiteY8" fmla="*/ 1312607 h 6858000"/>
                <a:gd name="connsiteX9" fmla="*/ 5972594 w 6747292"/>
                <a:gd name="connsiteY9" fmla="*/ 628202 h 6858000"/>
                <a:gd name="connsiteX10" fmla="*/ 6195340 w 6747292"/>
                <a:gd name="connsiteY10" fmla="*/ 102965 h 6858000"/>
                <a:gd name="connsiteX11" fmla="*/ 6239928 w 6747292"/>
                <a:gd name="connsiteY11" fmla="*/ 0 h 6858000"/>
                <a:gd name="connsiteX12" fmla="*/ 6654235 w 6747292"/>
                <a:gd name="connsiteY12" fmla="*/ 0 h 6858000"/>
                <a:gd name="connsiteX13" fmla="*/ 6672280 w 6747292"/>
                <a:gd name="connsiteY13" fmla="*/ 38500 h 6858000"/>
                <a:gd name="connsiteX14" fmla="*/ 6736876 w 6747292"/>
                <a:gd name="connsiteY14" fmla="*/ 201338 h 6858000"/>
                <a:gd name="connsiteX15" fmla="*/ 6747292 w 6747292"/>
                <a:gd name="connsiteY15" fmla="*/ 23285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7292" h="6858000">
                  <a:moveTo>
                    <a:pt x="6747292" y="6858000"/>
                  </a:moveTo>
                  <a:lnTo>
                    <a:pt x="59238" y="6858000"/>
                  </a:lnTo>
                  <a:lnTo>
                    <a:pt x="26453" y="6737940"/>
                  </a:lnTo>
                  <a:cubicBezTo>
                    <a:pt x="-10324" y="6544389"/>
                    <a:pt x="-10837" y="6300175"/>
                    <a:pt x="38120" y="5992096"/>
                  </a:cubicBezTo>
                  <a:cubicBezTo>
                    <a:pt x="204802" y="4942722"/>
                    <a:pt x="1080166" y="4712149"/>
                    <a:pt x="1476100" y="4090459"/>
                  </a:cubicBezTo>
                  <a:cubicBezTo>
                    <a:pt x="1805650" y="3572811"/>
                    <a:pt x="1906876" y="3423059"/>
                    <a:pt x="2368678" y="3417023"/>
                  </a:cubicBezTo>
                  <a:cubicBezTo>
                    <a:pt x="2660088" y="3413001"/>
                    <a:pt x="3111685" y="3523992"/>
                    <a:pt x="3233528" y="2869939"/>
                  </a:cubicBezTo>
                  <a:cubicBezTo>
                    <a:pt x="3320219" y="2405317"/>
                    <a:pt x="3052517" y="2102518"/>
                    <a:pt x="3253422" y="1655634"/>
                  </a:cubicBezTo>
                  <a:cubicBezTo>
                    <a:pt x="3451749" y="1214235"/>
                    <a:pt x="3990863" y="1333269"/>
                    <a:pt x="4260523" y="1312607"/>
                  </a:cubicBezTo>
                  <a:cubicBezTo>
                    <a:pt x="4837158" y="1268358"/>
                    <a:pt x="5495743" y="1301819"/>
                    <a:pt x="5972594" y="628202"/>
                  </a:cubicBezTo>
                  <a:cubicBezTo>
                    <a:pt x="6052585" y="515292"/>
                    <a:pt x="6119949" y="293449"/>
                    <a:pt x="6195340" y="102965"/>
                  </a:cubicBezTo>
                  <a:lnTo>
                    <a:pt x="6239928" y="0"/>
                  </a:lnTo>
                  <a:lnTo>
                    <a:pt x="6654235" y="0"/>
                  </a:lnTo>
                  <a:lnTo>
                    <a:pt x="6672280" y="38500"/>
                  </a:lnTo>
                  <a:cubicBezTo>
                    <a:pt x="6694644" y="89228"/>
                    <a:pt x="6716340" y="144323"/>
                    <a:pt x="6736876" y="201338"/>
                  </a:cubicBezTo>
                  <a:lnTo>
                    <a:pt x="6747292" y="23285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11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3488848-4E53-BE4D-9966-55C4F1FE4253}"/>
                </a:ext>
              </a:extLst>
            </p:cNvPr>
            <p:cNvSpPr/>
            <p:nvPr/>
          </p:nvSpPr>
          <p:spPr>
            <a:xfrm flipH="1" flipV="1">
              <a:off x="-13919" y="-1"/>
              <a:ext cx="6541750" cy="6858000"/>
            </a:xfrm>
            <a:custGeom>
              <a:avLst/>
              <a:gdLst>
                <a:gd name="connsiteX0" fmla="*/ 6541750 w 6541750"/>
                <a:gd name="connsiteY0" fmla="*/ 6858000 h 6858000"/>
                <a:gd name="connsiteX1" fmla="*/ 27300 w 6541750"/>
                <a:gd name="connsiteY1" fmla="*/ 6858000 h 6858000"/>
                <a:gd name="connsiteX2" fmla="*/ 26453 w 6541750"/>
                <a:gd name="connsiteY2" fmla="*/ 6854898 h 6858000"/>
                <a:gd name="connsiteX3" fmla="*/ 38120 w 6541750"/>
                <a:gd name="connsiteY3" fmla="*/ 6109054 h 6858000"/>
                <a:gd name="connsiteX4" fmla="*/ 1476100 w 6541750"/>
                <a:gd name="connsiteY4" fmla="*/ 4207418 h 6858000"/>
                <a:gd name="connsiteX5" fmla="*/ 2368678 w 6541750"/>
                <a:gd name="connsiteY5" fmla="*/ 3533981 h 6858000"/>
                <a:gd name="connsiteX6" fmla="*/ 3233528 w 6541750"/>
                <a:gd name="connsiteY6" fmla="*/ 2986897 h 6858000"/>
                <a:gd name="connsiteX7" fmla="*/ 3253422 w 6541750"/>
                <a:gd name="connsiteY7" fmla="*/ 1772592 h 6858000"/>
                <a:gd name="connsiteX8" fmla="*/ 4260523 w 6541750"/>
                <a:gd name="connsiteY8" fmla="*/ 1429565 h 6858000"/>
                <a:gd name="connsiteX9" fmla="*/ 5972594 w 6541750"/>
                <a:gd name="connsiteY9" fmla="*/ 745160 h 6858000"/>
                <a:gd name="connsiteX10" fmla="*/ 6284630 w 6541750"/>
                <a:gd name="connsiteY10" fmla="*/ 26256 h 6858000"/>
                <a:gd name="connsiteX11" fmla="*/ 6301308 w 6541750"/>
                <a:gd name="connsiteY11" fmla="*/ 0 h 6858000"/>
                <a:gd name="connsiteX12" fmla="*/ 6541750 w 6541750"/>
                <a:gd name="connsiteY12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1750" h="6858000">
                  <a:moveTo>
                    <a:pt x="6541750" y="6858000"/>
                  </a:moveTo>
                  <a:lnTo>
                    <a:pt x="27300" y="6858000"/>
                  </a:lnTo>
                  <a:lnTo>
                    <a:pt x="26453" y="6854898"/>
                  </a:lnTo>
                  <a:cubicBezTo>
                    <a:pt x="-10324" y="6661347"/>
                    <a:pt x="-10837" y="6417133"/>
                    <a:pt x="38120" y="6109054"/>
                  </a:cubicBezTo>
                  <a:cubicBezTo>
                    <a:pt x="204802" y="5059680"/>
                    <a:pt x="1080166" y="4829107"/>
                    <a:pt x="1476100" y="4207418"/>
                  </a:cubicBezTo>
                  <a:cubicBezTo>
                    <a:pt x="1805650" y="3689769"/>
                    <a:pt x="1906876" y="3540017"/>
                    <a:pt x="2368678" y="3533981"/>
                  </a:cubicBezTo>
                  <a:cubicBezTo>
                    <a:pt x="2660088" y="3529959"/>
                    <a:pt x="3111685" y="3640950"/>
                    <a:pt x="3233528" y="2986897"/>
                  </a:cubicBezTo>
                  <a:cubicBezTo>
                    <a:pt x="3320219" y="2522275"/>
                    <a:pt x="3052517" y="2219476"/>
                    <a:pt x="3253422" y="1772592"/>
                  </a:cubicBezTo>
                  <a:cubicBezTo>
                    <a:pt x="3451749" y="1331193"/>
                    <a:pt x="3990863" y="1450227"/>
                    <a:pt x="4260523" y="1429565"/>
                  </a:cubicBezTo>
                  <a:cubicBezTo>
                    <a:pt x="4837158" y="1385316"/>
                    <a:pt x="5495743" y="1418777"/>
                    <a:pt x="5972594" y="745160"/>
                  </a:cubicBezTo>
                  <a:cubicBezTo>
                    <a:pt x="6082582" y="589909"/>
                    <a:pt x="6168696" y="228706"/>
                    <a:pt x="6284630" y="26256"/>
                  </a:cubicBezTo>
                  <a:lnTo>
                    <a:pt x="6301308" y="0"/>
                  </a:lnTo>
                  <a:lnTo>
                    <a:pt x="654175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230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9381D-8882-7547-B5DB-0B9DAF2BB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7205C6-13CD-CD4A-8316-63E938B4DD7C}"/>
              </a:ext>
            </a:extLst>
          </p:cNvPr>
          <p:cNvGrpSpPr/>
          <p:nvPr userDrawn="1"/>
        </p:nvGrpSpPr>
        <p:grpSpPr>
          <a:xfrm>
            <a:off x="-33602" y="0"/>
            <a:ext cx="5903836" cy="6858000"/>
            <a:chOff x="-33602" y="0"/>
            <a:chExt cx="5903836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E69AB1-C035-8942-86BC-DC8270C0FDBF}"/>
                </a:ext>
              </a:extLst>
            </p:cNvPr>
            <p:cNvSpPr/>
            <p:nvPr/>
          </p:nvSpPr>
          <p:spPr>
            <a:xfrm flipH="1">
              <a:off x="1780182" y="1887"/>
              <a:ext cx="4090052" cy="6855625"/>
            </a:xfrm>
            <a:custGeom>
              <a:avLst/>
              <a:gdLst>
                <a:gd name="connsiteX0" fmla="*/ 5886460 w 5886460"/>
                <a:gd name="connsiteY0" fmla="*/ 0 h 6855625"/>
                <a:gd name="connsiteX1" fmla="*/ 2849758 w 5886460"/>
                <a:gd name="connsiteY1" fmla="*/ 0 h 6855625"/>
                <a:gd name="connsiteX2" fmla="*/ 1365534 w 5886460"/>
                <a:gd name="connsiteY2" fmla="*/ 2862458 h 6855625"/>
                <a:gd name="connsiteX3" fmla="*/ 591563 w 5886460"/>
                <a:gd name="connsiteY3" fmla="*/ 3545203 h 6855625"/>
                <a:gd name="connsiteX4" fmla="*/ 45383 w 5886460"/>
                <a:gd name="connsiteY4" fmla="*/ 4468365 h 6855625"/>
                <a:gd name="connsiteX5" fmla="*/ 146535 w 5886460"/>
                <a:gd name="connsiteY5" fmla="*/ 5618796 h 6855625"/>
                <a:gd name="connsiteX6" fmla="*/ 743888 w 5886460"/>
                <a:gd name="connsiteY6" fmla="*/ 6557922 h 6855625"/>
                <a:gd name="connsiteX7" fmla="*/ 1058096 w 5886460"/>
                <a:gd name="connsiteY7" fmla="*/ 6855625 h 6855625"/>
                <a:gd name="connsiteX8" fmla="*/ 5886460 w 5886460"/>
                <a:gd name="connsiteY8" fmla="*/ 6855625 h 685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86460" h="6855625">
                  <a:moveTo>
                    <a:pt x="5886460" y="0"/>
                  </a:moveTo>
                  <a:lnTo>
                    <a:pt x="2849758" y="0"/>
                  </a:lnTo>
                  <a:cubicBezTo>
                    <a:pt x="2728097" y="1128596"/>
                    <a:pt x="2136518" y="2161870"/>
                    <a:pt x="1365534" y="2862458"/>
                  </a:cubicBezTo>
                  <a:cubicBezTo>
                    <a:pt x="1110265" y="3094423"/>
                    <a:pt x="834885" y="3296335"/>
                    <a:pt x="591563" y="3545203"/>
                  </a:cubicBezTo>
                  <a:cubicBezTo>
                    <a:pt x="348241" y="3794072"/>
                    <a:pt x="133393" y="4100697"/>
                    <a:pt x="45383" y="4468365"/>
                  </a:cubicBezTo>
                  <a:cubicBezTo>
                    <a:pt x="-46012" y="4846364"/>
                    <a:pt x="7152" y="5261692"/>
                    <a:pt x="146535" y="5618796"/>
                  </a:cubicBezTo>
                  <a:cubicBezTo>
                    <a:pt x="285917" y="5975898"/>
                    <a:pt x="503553" y="6284167"/>
                    <a:pt x="743888" y="6557922"/>
                  </a:cubicBezTo>
                  <a:cubicBezTo>
                    <a:pt x="838920" y="6670611"/>
                    <a:pt x="944307" y="6770461"/>
                    <a:pt x="1058096" y="6855625"/>
                  </a:cubicBezTo>
                  <a:lnTo>
                    <a:pt x="5886460" y="685562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9896" cap="flat">
              <a:noFill/>
              <a:prstDash val="solid"/>
              <a:miter/>
            </a:ln>
            <a:effectLst>
              <a:outerShdw blurRad="127000" dist="38100" algn="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7B75502-919C-5B49-BCAA-9494126C6E3A}"/>
                </a:ext>
              </a:extLst>
            </p:cNvPr>
            <p:cNvSpPr/>
            <p:nvPr/>
          </p:nvSpPr>
          <p:spPr>
            <a:xfrm flipH="1">
              <a:off x="1598666" y="1887"/>
              <a:ext cx="4090052" cy="6855625"/>
            </a:xfrm>
            <a:custGeom>
              <a:avLst/>
              <a:gdLst>
                <a:gd name="connsiteX0" fmla="*/ 5886460 w 5886460"/>
                <a:gd name="connsiteY0" fmla="*/ 0 h 6855625"/>
                <a:gd name="connsiteX1" fmla="*/ 2849758 w 5886460"/>
                <a:gd name="connsiteY1" fmla="*/ 0 h 6855625"/>
                <a:gd name="connsiteX2" fmla="*/ 1365534 w 5886460"/>
                <a:gd name="connsiteY2" fmla="*/ 2862458 h 6855625"/>
                <a:gd name="connsiteX3" fmla="*/ 591563 w 5886460"/>
                <a:gd name="connsiteY3" fmla="*/ 3545203 h 6855625"/>
                <a:gd name="connsiteX4" fmla="*/ 45383 w 5886460"/>
                <a:gd name="connsiteY4" fmla="*/ 4468365 h 6855625"/>
                <a:gd name="connsiteX5" fmla="*/ 146535 w 5886460"/>
                <a:gd name="connsiteY5" fmla="*/ 5618796 h 6855625"/>
                <a:gd name="connsiteX6" fmla="*/ 743888 w 5886460"/>
                <a:gd name="connsiteY6" fmla="*/ 6557922 h 6855625"/>
                <a:gd name="connsiteX7" fmla="*/ 1058096 w 5886460"/>
                <a:gd name="connsiteY7" fmla="*/ 6855625 h 6855625"/>
                <a:gd name="connsiteX8" fmla="*/ 5886460 w 5886460"/>
                <a:gd name="connsiteY8" fmla="*/ 6855625 h 685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86460" h="6855625">
                  <a:moveTo>
                    <a:pt x="5886460" y="0"/>
                  </a:moveTo>
                  <a:lnTo>
                    <a:pt x="2849758" y="0"/>
                  </a:lnTo>
                  <a:cubicBezTo>
                    <a:pt x="2728097" y="1128596"/>
                    <a:pt x="2136518" y="2161870"/>
                    <a:pt x="1365534" y="2862458"/>
                  </a:cubicBezTo>
                  <a:cubicBezTo>
                    <a:pt x="1110265" y="3094423"/>
                    <a:pt x="834885" y="3296335"/>
                    <a:pt x="591563" y="3545203"/>
                  </a:cubicBezTo>
                  <a:cubicBezTo>
                    <a:pt x="348241" y="3794072"/>
                    <a:pt x="133393" y="4100697"/>
                    <a:pt x="45383" y="4468365"/>
                  </a:cubicBezTo>
                  <a:cubicBezTo>
                    <a:pt x="-46012" y="4846364"/>
                    <a:pt x="7152" y="5261692"/>
                    <a:pt x="146535" y="5618796"/>
                  </a:cubicBezTo>
                  <a:cubicBezTo>
                    <a:pt x="285917" y="5975898"/>
                    <a:pt x="503553" y="6284167"/>
                    <a:pt x="743888" y="6557922"/>
                  </a:cubicBezTo>
                  <a:cubicBezTo>
                    <a:pt x="838920" y="6670611"/>
                    <a:pt x="944307" y="6770461"/>
                    <a:pt x="1058096" y="6855625"/>
                  </a:cubicBezTo>
                  <a:lnTo>
                    <a:pt x="5886460" y="68556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896" cap="flat">
              <a:noFill/>
              <a:prstDash val="solid"/>
              <a:miter/>
            </a:ln>
            <a:effectLst>
              <a:outerShdw blurRad="127000" dist="38100" algn="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BB8B682-BB7D-FA4B-A2C6-65A9920FCD09}"/>
                </a:ext>
              </a:extLst>
            </p:cNvPr>
            <p:cNvSpPr/>
            <p:nvPr/>
          </p:nvSpPr>
          <p:spPr>
            <a:xfrm>
              <a:off x="-33602" y="0"/>
              <a:ext cx="5562998" cy="6858000"/>
            </a:xfrm>
            <a:custGeom>
              <a:avLst/>
              <a:gdLst>
                <a:gd name="connsiteX0" fmla="*/ 0 w 5562998"/>
                <a:gd name="connsiteY0" fmla="*/ 0 h 6858000"/>
                <a:gd name="connsiteX1" fmla="*/ 1588712 w 5562998"/>
                <a:gd name="connsiteY1" fmla="*/ 0 h 6858000"/>
                <a:gd name="connsiteX2" fmla="*/ 1588712 w 5562998"/>
                <a:gd name="connsiteY2" fmla="*/ 1887 h 6858000"/>
                <a:gd name="connsiteX3" fmla="*/ 3582919 w 5562998"/>
                <a:gd name="connsiteY3" fmla="*/ 1887 h 6858000"/>
                <a:gd name="connsiteX4" fmla="*/ 4614193 w 5562998"/>
                <a:gd name="connsiteY4" fmla="*/ 2864345 h 6858000"/>
                <a:gd name="connsiteX5" fmla="*/ 5151966 w 5562998"/>
                <a:gd name="connsiteY5" fmla="*/ 3547090 h 6858000"/>
                <a:gd name="connsiteX6" fmla="*/ 5531465 w 5562998"/>
                <a:gd name="connsiteY6" fmla="*/ 4470252 h 6858000"/>
                <a:gd name="connsiteX7" fmla="*/ 5461182 w 5562998"/>
                <a:gd name="connsiteY7" fmla="*/ 5620683 h 6858000"/>
                <a:gd name="connsiteX8" fmla="*/ 5046127 w 5562998"/>
                <a:gd name="connsiteY8" fmla="*/ 6559809 h 6858000"/>
                <a:gd name="connsiteX9" fmla="*/ 4827808 w 5562998"/>
                <a:gd name="connsiteY9" fmla="*/ 6857512 h 6858000"/>
                <a:gd name="connsiteX10" fmla="*/ 1588712 w 5562998"/>
                <a:gd name="connsiteY10" fmla="*/ 6857512 h 6858000"/>
                <a:gd name="connsiteX11" fmla="*/ 1588712 w 5562998"/>
                <a:gd name="connsiteY11" fmla="*/ 6858000 h 6858000"/>
                <a:gd name="connsiteX12" fmla="*/ 0 w 5562998"/>
                <a:gd name="connsiteY1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62998" h="6858000">
                  <a:moveTo>
                    <a:pt x="0" y="0"/>
                  </a:moveTo>
                  <a:lnTo>
                    <a:pt x="1588712" y="0"/>
                  </a:lnTo>
                  <a:lnTo>
                    <a:pt x="1588712" y="1887"/>
                  </a:lnTo>
                  <a:lnTo>
                    <a:pt x="3582919" y="1887"/>
                  </a:lnTo>
                  <a:cubicBezTo>
                    <a:pt x="3667452" y="1130483"/>
                    <a:pt x="4078495" y="2163757"/>
                    <a:pt x="4614193" y="2864345"/>
                  </a:cubicBezTo>
                  <a:cubicBezTo>
                    <a:pt x="4791560" y="3096310"/>
                    <a:pt x="4982900" y="3298222"/>
                    <a:pt x="5151966" y="3547090"/>
                  </a:cubicBezTo>
                  <a:cubicBezTo>
                    <a:pt x="5321032" y="3795959"/>
                    <a:pt x="5470314" y="4102584"/>
                    <a:pt x="5531465" y="4470252"/>
                  </a:cubicBezTo>
                  <a:cubicBezTo>
                    <a:pt x="5594968" y="4848251"/>
                    <a:pt x="5558029" y="5263579"/>
                    <a:pt x="5461182" y="5620683"/>
                  </a:cubicBezTo>
                  <a:cubicBezTo>
                    <a:pt x="5364336" y="5977785"/>
                    <a:pt x="5213118" y="6286054"/>
                    <a:pt x="5046127" y="6559809"/>
                  </a:cubicBezTo>
                  <a:cubicBezTo>
                    <a:pt x="4980097" y="6672498"/>
                    <a:pt x="4906871" y="6772348"/>
                    <a:pt x="4827808" y="6857512"/>
                  </a:cubicBezTo>
                  <a:lnTo>
                    <a:pt x="1588712" y="6857512"/>
                  </a:lnTo>
                  <a:lnTo>
                    <a:pt x="158871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342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8CEB6F-691B-5345-AEA5-6E22A16FA9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97292" y="1206954"/>
            <a:ext cx="4654505" cy="4058123"/>
          </a:xfrm>
          <a:custGeom>
            <a:avLst/>
            <a:gdLst>
              <a:gd name="connsiteX0" fmla="*/ 1572279 w 4654505"/>
              <a:gd name="connsiteY0" fmla="*/ 137167 h 4058123"/>
              <a:gd name="connsiteX1" fmla="*/ 1715490 w 4654505"/>
              <a:gd name="connsiteY1" fmla="*/ 137253 h 4058123"/>
              <a:gd name="connsiteX2" fmla="*/ 2235737 w 4654505"/>
              <a:gd name="connsiteY2" fmla="*/ 230324 h 4058123"/>
              <a:gd name="connsiteX3" fmla="*/ 3130262 w 4654505"/>
              <a:gd name="connsiteY3" fmla="*/ 985441 h 4058123"/>
              <a:gd name="connsiteX4" fmla="*/ 3147844 w 4654505"/>
              <a:gd name="connsiteY4" fmla="*/ 1021296 h 4058123"/>
              <a:gd name="connsiteX5" fmla="*/ 3191328 w 4654505"/>
              <a:gd name="connsiteY5" fmla="*/ 985829 h 4058123"/>
              <a:gd name="connsiteX6" fmla="*/ 4654505 w 4654505"/>
              <a:gd name="connsiteY6" fmla="*/ 2409104 h 4058123"/>
              <a:gd name="connsiteX7" fmla="*/ 3005486 w 4654505"/>
              <a:gd name="connsiteY7" fmla="*/ 4058123 h 4058123"/>
              <a:gd name="connsiteX8" fmla="*/ 1733020 w 4654505"/>
              <a:gd name="connsiteY8" fmla="*/ 3458036 h 4058123"/>
              <a:gd name="connsiteX9" fmla="*/ 1657970 w 4654505"/>
              <a:gd name="connsiteY9" fmla="*/ 3357671 h 4058123"/>
              <a:gd name="connsiteX10" fmla="*/ 1620820 w 4654505"/>
              <a:gd name="connsiteY10" fmla="*/ 3410872 h 4058123"/>
              <a:gd name="connsiteX11" fmla="*/ 1461215 w 4654505"/>
              <a:gd name="connsiteY11" fmla="*/ 3736616 h 4058123"/>
              <a:gd name="connsiteX12" fmla="*/ 16302 w 4654505"/>
              <a:gd name="connsiteY12" fmla="*/ 1535020 h 4058123"/>
              <a:gd name="connsiteX13" fmla="*/ 1572279 w 4654505"/>
              <a:gd name="connsiteY13" fmla="*/ 137167 h 4058123"/>
              <a:gd name="connsiteX14" fmla="*/ 2868208 w 4654505"/>
              <a:gd name="connsiteY14" fmla="*/ 72 h 4058123"/>
              <a:gd name="connsiteX15" fmla="*/ 3275877 w 4654505"/>
              <a:gd name="connsiteY15" fmla="*/ 160896 h 4058123"/>
              <a:gd name="connsiteX16" fmla="*/ 3509708 w 4654505"/>
              <a:gd name="connsiteY16" fmla="*/ 689242 h 4058123"/>
              <a:gd name="connsiteX17" fmla="*/ 2939256 w 4654505"/>
              <a:gd name="connsiteY17" fmla="*/ 597535 h 4058123"/>
              <a:gd name="connsiteX18" fmla="*/ 2705424 w 4654505"/>
              <a:gd name="connsiteY18" fmla="*/ 69189 h 4058123"/>
              <a:gd name="connsiteX19" fmla="*/ 2868208 w 4654505"/>
              <a:gd name="connsiteY19" fmla="*/ 72 h 405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54505" h="4058123">
                <a:moveTo>
                  <a:pt x="1572279" y="137167"/>
                </a:moveTo>
                <a:cubicBezTo>
                  <a:pt x="1619945" y="135373"/>
                  <a:pt x="1667732" y="135410"/>
                  <a:pt x="1715490" y="137253"/>
                </a:cubicBezTo>
                <a:cubicBezTo>
                  <a:pt x="1891825" y="144057"/>
                  <a:pt x="2067762" y="175487"/>
                  <a:pt x="2235737" y="230324"/>
                </a:cubicBezTo>
                <a:cubicBezTo>
                  <a:pt x="2627676" y="358279"/>
                  <a:pt x="2935568" y="632536"/>
                  <a:pt x="3130262" y="985441"/>
                </a:cubicBezTo>
                <a:lnTo>
                  <a:pt x="3147844" y="1021296"/>
                </a:lnTo>
                <a:lnTo>
                  <a:pt x="3191328" y="985829"/>
                </a:lnTo>
                <a:cubicBezTo>
                  <a:pt x="4096649" y="303408"/>
                  <a:pt x="4654505" y="1555425"/>
                  <a:pt x="4654505" y="2409104"/>
                </a:cubicBezTo>
                <a:cubicBezTo>
                  <a:pt x="4654505" y="3319840"/>
                  <a:pt x="3916222" y="4058123"/>
                  <a:pt x="3005486" y="4058123"/>
                </a:cubicBezTo>
                <a:cubicBezTo>
                  <a:pt x="2493197" y="4058123"/>
                  <a:pt x="2035473" y="3824526"/>
                  <a:pt x="1733020" y="3458036"/>
                </a:cubicBezTo>
                <a:lnTo>
                  <a:pt x="1657970" y="3357671"/>
                </a:lnTo>
                <a:lnTo>
                  <a:pt x="1620820" y="3410872"/>
                </a:lnTo>
                <a:cubicBezTo>
                  <a:pt x="1564649" y="3498829"/>
                  <a:pt x="1511172" y="3606055"/>
                  <a:pt x="1461215" y="3736616"/>
                </a:cubicBezTo>
                <a:cubicBezTo>
                  <a:pt x="1093039" y="4698854"/>
                  <a:pt x="-156483" y="2585621"/>
                  <a:pt x="16302" y="1535020"/>
                </a:cubicBezTo>
                <a:cubicBezTo>
                  <a:pt x="169560" y="602828"/>
                  <a:pt x="857296" y="164073"/>
                  <a:pt x="1572279" y="137167"/>
                </a:cubicBezTo>
                <a:close/>
                <a:moveTo>
                  <a:pt x="2868208" y="72"/>
                </a:moveTo>
                <a:cubicBezTo>
                  <a:pt x="2985247" y="-2287"/>
                  <a:pt x="3137066" y="53882"/>
                  <a:pt x="3275877" y="160896"/>
                </a:cubicBezTo>
                <a:cubicBezTo>
                  <a:pt x="3497974" y="332119"/>
                  <a:pt x="3602663" y="568668"/>
                  <a:pt x="3509708" y="689242"/>
                </a:cubicBezTo>
                <a:cubicBezTo>
                  <a:pt x="3416752" y="809817"/>
                  <a:pt x="3161352" y="768758"/>
                  <a:pt x="2939256" y="597535"/>
                </a:cubicBezTo>
                <a:cubicBezTo>
                  <a:pt x="2717159" y="426312"/>
                  <a:pt x="2612469" y="189763"/>
                  <a:pt x="2705424" y="69189"/>
                </a:cubicBezTo>
                <a:cubicBezTo>
                  <a:pt x="2740282" y="23974"/>
                  <a:pt x="2797984" y="1487"/>
                  <a:pt x="2868208" y="72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FDECD-0383-1344-A684-8C843A533D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6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2A898-FF3D-B44D-AC70-0D5ED472B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474A4-0A82-1B49-AAF8-94BE94D59A19}"/>
              </a:ext>
            </a:extLst>
          </p:cNvPr>
          <p:cNvGrpSpPr/>
          <p:nvPr userDrawn="1"/>
        </p:nvGrpSpPr>
        <p:grpSpPr>
          <a:xfrm flipH="1">
            <a:off x="0" y="-374"/>
            <a:ext cx="7190484" cy="5988797"/>
            <a:chOff x="4594552" y="-375"/>
            <a:chExt cx="7597449" cy="6327749"/>
          </a:xfrm>
        </p:grpSpPr>
        <p:sp>
          <p:nvSpPr>
            <p:cNvPr id="5" name="Graphic 45">
              <a:extLst>
                <a:ext uri="{FF2B5EF4-FFF2-40B4-BE49-F238E27FC236}">
                  <a16:creationId xmlns:a16="http://schemas.microsoft.com/office/drawing/2014/main" id="{C212DBC7-5652-1C4A-B092-D2BFD7D38923}"/>
                </a:ext>
              </a:extLst>
            </p:cNvPr>
            <p:cNvSpPr/>
            <p:nvPr/>
          </p:nvSpPr>
          <p:spPr>
            <a:xfrm>
              <a:off x="4594552" y="-375"/>
              <a:ext cx="7597448" cy="6327749"/>
            </a:xfrm>
            <a:custGeom>
              <a:avLst/>
              <a:gdLst>
                <a:gd name="connsiteX0" fmla="*/ 4113945 w 4105296"/>
                <a:gd name="connsiteY0" fmla="*/ 0 h 3457601"/>
                <a:gd name="connsiteX1" fmla="*/ 4113945 w 4105296"/>
                <a:gd name="connsiteY1" fmla="*/ 3224783 h 3457601"/>
                <a:gd name="connsiteX2" fmla="*/ 3799015 w 4105296"/>
                <a:gd name="connsiteY2" fmla="*/ 3267623 h 3457601"/>
                <a:gd name="connsiteX3" fmla="*/ 3309136 w 4105296"/>
                <a:gd name="connsiteY3" fmla="*/ 3437084 h 3457601"/>
                <a:gd name="connsiteX4" fmla="*/ 2812129 w 4105296"/>
                <a:gd name="connsiteY4" fmla="*/ 3374581 h 3457601"/>
                <a:gd name="connsiteX5" fmla="*/ 2792267 w 4105296"/>
                <a:gd name="connsiteY5" fmla="*/ 3358338 h 3457601"/>
                <a:gd name="connsiteX6" fmla="*/ 2616082 w 4105296"/>
                <a:gd name="connsiteY6" fmla="*/ 3181848 h 3457601"/>
                <a:gd name="connsiteX7" fmla="*/ 2122781 w 4105296"/>
                <a:gd name="connsiteY7" fmla="*/ 3071756 h 3457601"/>
                <a:gd name="connsiteX8" fmla="*/ 1607528 w 4105296"/>
                <a:gd name="connsiteY8" fmla="*/ 3115451 h 3457601"/>
                <a:gd name="connsiteX9" fmla="*/ 1398462 w 4105296"/>
                <a:gd name="connsiteY9" fmla="*/ 3066151 h 3457601"/>
                <a:gd name="connsiteX10" fmla="*/ 1180938 w 4105296"/>
                <a:gd name="connsiteY10" fmla="*/ 2867909 h 3457601"/>
                <a:gd name="connsiteX11" fmla="*/ 1155660 w 4105296"/>
                <a:gd name="connsiteY11" fmla="*/ 2623787 h 3457601"/>
                <a:gd name="connsiteX12" fmla="*/ 1158416 w 4105296"/>
                <a:gd name="connsiteY12" fmla="*/ 2610299 h 3457601"/>
                <a:gd name="connsiteX13" fmla="*/ 1202510 w 4105296"/>
                <a:gd name="connsiteY13" fmla="*/ 2468670 h 3457601"/>
                <a:gd name="connsiteX14" fmla="*/ 1208117 w 4105296"/>
                <a:gd name="connsiteY14" fmla="*/ 2455372 h 3457601"/>
                <a:gd name="connsiteX15" fmla="*/ 1312650 w 4105296"/>
                <a:gd name="connsiteY15" fmla="*/ 2248866 h 3457601"/>
                <a:gd name="connsiteX16" fmla="*/ 1418323 w 4105296"/>
                <a:gd name="connsiteY16" fmla="*/ 2021462 h 3457601"/>
                <a:gd name="connsiteX17" fmla="*/ 1426116 w 4105296"/>
                <a:gd name="connsiteY17" fmla="*/ 1998095 h 3457601"/>
                <a:gd name="connsiteX18" fmla="*/ 1405589 w 4105296"/>
                <a:gd name="connsiteY18" fmla="*/ 1629347 h 3457601"/>
                <a:gd name="connsiteX19" fmla="*/ 926733 w 4105296"/>
                <a:gd name="connsiteY19" fmla="*/ 1440889 h 3457601"/>
                <a:gd name="connsiteX20" fmla="*/ 788559 w 4105296"/>
                <a:gd name="connsiteY20" fmla="*/ 1454947 h 3457601"/>
                <a:gd name="connsiteX21" fmla="*/ 447306 w 4105296"/>
                <a:gd name="connsiteY21" fmla="*/ 1484489 h 3457601"/>
                <a:gd name="connsiteX22" fmla="*/ 86192 w 4105296"/>
                <a:gd name="connsiteY22" fmla="*/ 1323007 h 3457601"/>
                <a:gd name="connsiteX23" fmla="*/ 187304 w 4105296"/>
                <a:gd name="connsiteY23" fmla="*/ 731416 h 3457601"/>
                <a:gd name="connsiteX24" fmla="*/ 160126 w 4105296"/>
                <a:gd name="connsiteY24" fmla="*/ 207931 h 3457601"/>
                <a:gd name="connsiteX25" fmla="*/ 0 w 4105296"/>
                <a:gd name="connsiteY25" fmla="*/ 0 h 345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05296" h="3457601">
                  <a:moveTo>
                    <a:pt x="4113945" y="0"/>
                  </a:moveTo>
                  <a:lnTo>
                    <a:pt x="4113945" y="3224783"/>
                  </a:lnTo>
                  <a:cubicBezTo>
                    <a:pt x="4007542" y="3225178"/>
                    <a:pt x="3901655" y="3239582"/>
                    <a:pt x="3799015" y="3267623"/>
                  </a:cubicBezTo>
                  <a:cubicBezTo>
                    <a:pt x="3632238" y="3313693"/>
                    <a:pt x="3476578" y="3394338"/>
                    <a:pt x="3309136" y="3437084"/>
                  </a:cubicBezTo>
                  <a:cubicBezTo>
                    <a:pt x="3141693" y="3479829"/>
                    <a:pt x="2949827" y="3478974"/>
                    <a:pt x="2812129" y="3374581"/>
                  </a:cubicBezTo>
                  <a:cubicBezTo>
                    <a:pt x="2805381" y="3369451"/>
                    <a:pt x="2798729" y="3364037"/>
                    <a:pt x="2792267" y="3358338"/>
                  </a:cubicBezTo>
                  <a:cubicBezTo>
                    <a:pt x="2729167" y="3304574"/>
                    <a:pt x="2680702" y="3234187"/>
                    <a:pt x="2616082" y="3181848"/>
                  </a:cubicBezTo>
                  <a:cubicBezTo>
                    <a:pt x="2481614" y="3073466"/>
                    <a:pt x="2294975" y="3057222"/>
                    <a:pt x="2122781" y="3071756"/>
                  </a:cubicBezTo>
                  <a:cubicBezTo>
                    <a:pt x="1950586" y="3086289"/>
                    <a:pt x="1779817" y="3127229"/>
                    <a:pt x="1607528" y="3115451"/>
                  </a:cubicBezTo>
                  <a:cubicBezTo>
                    <a:pt x="1535568" y="3110843"/>
                    <a:pt x="1464895" y="3094178"/>
                    <a:pt x="1398462" y="3066151"/>
                  </a:cubicBezTo>
                  <a:cubicBezTo>
                    <a:pt x="1304097" y="3025591"/>
                    <a:pt x="1223417" y="2960144"/>
                    <a:pt x="1180938" y="2867909"/>
                  </a:cubicBezTo>
                  <a:cubicBezTo>
                    <a:pt x="1144827" y="2789638"/>
                    <a:pt x="1140836" y="2706903"/>
                    <a:pt x="1155660" y="2623787"/>
                  </a:cubicBezTo>
                  <a:cubicBezTo>
                    <a:pt x="1156420" y="2619228"/>
                    <a:pt x="1157276" y="2614858"/>
                    <a:pt x="1158416" y="2610299"/>
                  </a:cubicBezTo>
                  <a:cubicBezTo>
                    <a:pt x="1168581" y="2561797"/>
                    <a:pt x="1183345" y="2514373"/>
                    <a:pt x="1202510" y="2468670"/>
                  </a:cubicBezTo>
                  <a:cubicBezTo>
                    <a:pt x="1204316" y="2464206"/>
                    <a:pt x="1206121" y="2459741"/>
                    <a:pt x="1208117" y="2455372"/>
                  </a:cubicBezTo>
                  <a:cubicBezTo>
                    <a:pt x="1239018" y="2384612"/>
                    <a:pt x="1273918" y="2315665"/>
                    <a:pt x="1312650" y="2248866"/>
                  </a:cubicBezTo>
                  <a:cubicBezTo>
                    <a:pt x="1354561" y="2176352"/>
                    <a:pt x="1389926" y="2100250"/>
                    <a:pt x="1418323" y="2021462"/>
                  </a:cubicBezTo>
                  <a:cubicBezTo>
                    <a:pt x="1421079" y="2013768"/>
                    <a:pt x="1423645" y="2005884"/>
                    <a:pt x="1426116" y="1998095"/>
                  </a:cubicBezTo>
                  <a:cubicBezTo>
                    <a:pt x="1466408" y="1870429"/>
                    <a:pt x="1474296" y="1740294"/>
                    <a:pt x="1405589" y="1629347"/>
                  </a:cubicBezTo>
                  <a:cubicBezTo>
                    <a:pt x="1310559" y="1476130"/>
                    <a:pt x="1106910" y="1430915"/>
                    <a:pt x="926733" y="1440889"/>
                  </a:cubicBezTo>
                  <a:cubicBezTo>
                    <a:pt x="883969" y="1443264"/>
                    <a:pt x="837405" y="1448583"/>
                    <a:pt x="788559" y="1454947"/>
                  </a:cubicBezTo>
                  <a:cubicBezTo>
                    <a:pt x="679940" y="1468911"/>
                    <a:pt x="560487" y="1487054"/>
                    <a:pt x="447306" y="1484489"/>
                  </a:cubicBezTo>
                  <a:cubicBezTo>
                    <a:pt x="304191" y="1480974"/>
                    <a:pt x="171719" y="1444024"/>
                    <a:pt x="86192" y="1323007"/>
                  </a:cubicBezTo>
                  <a:cubicBezTo>
                    <a:pt x="-73173" y="1099783"/>
                    <a:pt x="115081" y="936212"/>
                    <a:pt x="187304" y="731416"/>
                  </a:cubicBezTo>
                  <a:cubicBezTo>
                    <a:pt x="248159" y="560238"/>
                    <a:pt x="238380" y="371893"/>
                    <a:pt x="160126" y="207931"/>
                  </a:cubicBezTo>
                  <a:cubicBezTo>
                    <a:pt x="121120" y="128664"/>
                    <a:pt x="66682" y="5797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03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45">
              <a:extLst>
                <a:ext uri="{FF2B5EF4-FFF2-40B4-BE49-F238E27FC236}">
                  <a16:creationId xmlns:a16="http://schemas.microsoft.com/office/drawing/2014/main" id="{89F31746-F5E0-9345-B514-0BD8D62964A3}"/>
                </a:ext>
              </a:extLst>
            </p:cNvPr>
            <p:cNvSpPr/>
            <p:nvPr/>
          </p:nvSpPr>
          <p:spPr>
            <a:xfrm>
              <a:off x="4869555" y="-375"/>
              <a:ext cx="7322446" cy="6149839"/>
            </a:xfrm>
            <a:custGeom>
              <a:avLst/>
              <a:gdLst>
                <a:gd name="connsiteX0" fmla="*/ 4113945 w 4105296"/>
                <a:gd name="connsiteY0" fmla="*/ 0 h 3457601"/>
                <a:gd name="connsiteX1" fmla="*/ 4113945 w 4105296"/>
                <a:gd name="connsiteY1" fmla="*/ 3224783 h 3457601"/>
                <a:gd name="connsiteX2" fmla="*/ 3799015 w 4105296"/>
                <a:gd name="connsiteY2" fmla="*/ 3267623 h 3457601"/>
                <a:gd name="connsiteX3" fmla="*/ 3309136 w 4105296"/>
                <a:gd name="connsiteY3" fmla="*/ 3437084 h 3457601"/>
                <a:gd name="connsiteX4" fmla="*/ 2812129 w 4105296"/>
                <a:gd name="connsiteY4" fmla="*/ 3374581 h 3457601"/>
                <a:gd name="connsiteX5" fmla="*/ 2792267 w 4105296"/>
                <a:gd name="connsiteY5" fmla="*/ 3358338 h 3457601"/>
                <a:gd name="connsiteX6" fmla="*/ 2616082 w 4105296"/>
                <a:gd name="connsiteY6" fmla="*/ 3181848 h 3457601"/>
                <a:gd name="connsiteX7" fmla="*/ 2122781 w 4105296"/>
                <a:gd name="connsiteY7" fmla="*/ 3071756 h 3457601"/>
                <a:gd name="connsiteX8" fmla="*/ 1607528 w 4105296"/>
                <a:gd name="connsiteY8" fmla="*/ 3115451 h 3457601"/>
                <a:gd name="connsiteX9" fmla="*/ 1398462 w 4105296"/>
                <a:gd name="connsiteY9" fmla="*/ 3066151 h 3457601"/>
                <a:gd name="connsiteX10" fmla="*/ 1180938 w 4105296"/>
                <a:gd name="connsiteY10" fmla="*/ 2867909 h 3457601"/>
                <a:gd name="connsiteX11" fmla="*/ 1155660 w 4105296"/>
                <a:gd name="connsiteY11" fmla="*/ 2623787 h 3457601"/>
                <a:gd name="connsiteX12" fmla="*/ 1158416 w 4105296"/>
                <a:gd name="connsiteY12" fmla="*/ 2610299 h 3457601"/>
                <a:gd name="connsiteX13" fmla="*/ 1202510 w 4105296"/>
                <a:gd name="connsiteY13" fmla="*/ 2468670 h 3457601"/>
                <a:gd name="connsiteX14" fmla="*/ 1208117 w 4105296"/>
                <a:gd name="connsiteY14" fmla="*/ 2455372 h 3457601"/>
                <a:gd name="connsiteX15" fmla="*/ 1312650 w 4105296"/>
                <a:gd name="connsiteY15" fmla="*/ 2248866 h 3457601"/>
                <a:gd name="connsiteX16" fmla="*/ 1418323 w 4105296"/>
                <a:gd name="connsiteY16" fmla="*/ 2021462 h 3457601"/>
                <a:gd name="connsiteX17" fmla="*/ 1426116 w 4105296"/>
                <a:gd name="connsiteY17" fmla="*/ 1998095 h 3457601"/>
                <a:gd name="connsiteX18" fmla="*/ 1405589 w 4105296"/>
                <a:gd name="connsiteY18" fmla="*/ 1629347 h 3457601"/>
                <a:gd name="connsiteX19" fmla="*/ 926733 w 4105296"/>
                <a:gd name="connsiteY19" fmla="*/ 1440889 h 3457601"/>
                <a:gd name="connsiteX20" fmla="*/ 788559 w 4105296"/>
                <a:gd name="connsiteY20" fmla="*/ 1454947 h 3457601"/>
                <a:gd name="connsiteX21" fmla="*/ 447306 w 4105296"/>
                <a:gd name="connsiteY21" fmla="*/ 1484489 h 3457601"/>
                <a:gd name="connsiteX22" fmla="*/ 86192 w 4105296"/>
                <a:gd name="connsiteY22" fmla="*/ 1323007 h 3457601"/>
                <a:gd name="connsiteX23" fmla="*/ 187304 w 4105296"/>
                <a:gd name="connsiteY23" fmla="*/ 731416 h 3457601"/>
                <a:gd name="connsiteX24" fmla="*/ 160126 w 4105296"/>
                <a:gd name="connsiteY24" fmla="*/ 207931 h 3457601"/>
                <a:gd name="connsiteX25" fmla="*/ 0 w 4105296"/>
                <a:gd name="connsiteY25" fmla="*/ 0 h 345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05296" h="3457601">
                  <a:moveTo>
                    <a:pt x="4113945" y="0"/>
                  </a:moveTo>
                  <a:lnTo>
                    <a:pt x="4113945" y="3224783"/>
                  </a:lnTo>
                  <a:cubicBezTo>
                    <a:pt x="4007542" y="3225178"/>
                    <a:pt x="3901655" y="3239582"/>
                    <a:pt x="3799015" y="3267623"/>
                  </a:cubicBezTo>
                  <a:cubicBezTo>
                    <a:pt x="3632238" y="3313693"/>
                    <a:pt x="3476578" y="3394338"/>
                    <a:pt x="3309136" y="3437084"/>
                  </a:cubicBezTo>
                  <a:cubicBezTo>
                    <a:pt x="3141693" y="3479829"/>
                    <a:pt x="2949827" y="3478974"/>
                    <a:pt x="2812129" y="3374581"/>
                  </a:cubicBezTo>
                  <a:cubicBezTo>
                    <a:pt x="2805381" y="3369451"/>
                    <a:pt x="2798729" y="3364037"/>
                    <a:pt x="2792267" y="3358338"/>
                  </a:cubicBezTo>
                  <a:cubicBezTo>
                    <a:pt x="2729167" y="3304574"/>
                    <a:pt x="2680702" y="3234187"/>
                    <a:pt x="2616082" y="3181848"/>
                  </a:cubicBezTo>
                  <a:cubicBezTo>
                    <a:pt x="2481614" y="3073466"/>
                    <a:pt x="2294975" y="3057222"/>
                    <a:pt x="2122781" y="3071756"/>
                  </a:cubicBezTo>
                  <a:cubicBezTo>
                    <a:pt x="1950586" y="3086289"/>
                    <a:pt x="1779817" y="3127229"/>
                    <a:pt x="1607528" y="3115451"/>
                  </a:cubicBezTo>
                  <a:cubicBezTo>
                    <a:pt x="1535568" y="3110843"/>
                    <a:pt x="1464895" y="3094178"/>
                    <a:pt x="1398462" y="3066151"/>
                  </a:cubicBezTo>
                  <a:cubicBezTo>
                    <a:pt x="1304097" y="3025591"/>
                    <a:pt x="1223417" y="2960144"/>
                    <a:pt x="1180938" y="2867909"/>
                  </a:cubicBezTo>
                  <a:cubicBezTo>
                    <a:pt x="1144827" y="2789638"/>
                    <a:pt x="1140836" y="2706903"/>
                    <a:pt x="1155660" y="2623787"/>
                  </a:cubicBezTo>
                  <a:cubicBezTo>
                    <a:pt x="1156420" y="2619228"/>
                    <a:pt x="1157276" y="2614858"/>
                    <a:pt x="1158416" y="2610299"/>
                  </a:cubicBezTo>
                  <a:cubicBezTo>
                    <a:pt x="1168581" y="2561797"/>
                    <a:pt x="1183345" y="2514373"/>
                    <a:pt x="1202510" y="2468670"/>
                  </a:cubicBezTo>
                  <a:cubicBezTo>
                    <a:pt x="1204316" y="2464206"/>
                    <a:pt x="1206121" y="2459741"/>
                    <a:pt x="1208117" y="2455372"/>
                  </a:cubicBezTo>
                  <a:cubicBezTo>
                    <a:pt x="1239018" y="2384612"/>
                    <a:pt x="1273918" y="2315665"/>
                    <a:pt x="1312650" y="2248866"/>
                  </a:cubicBezTo>
                  <a:cubicBezTo>
                    <a:pt x="1354561" y="2176352"/>
                    <a:pt x="1389926" y="2100250"/>
                    <a:pt x="1418323" y="2021462"/>
                  </a:cubicBezTo>
                  <a:cubicBezTo>
                    <a:pt x="1421079" y="2013768"/>
                    <a:pt x="1423645" y="2005884"/>
                    <a:pt x="1426116" y="1998095"/>
                  </a:cubicBezTo>
                  <a:cubicBezTo>
                    <a:pt x="1466408" y="1870429"/>
                    <a:pt x="1474296" y="1740294"/>
                    <a:pt x="1405589" y="1629347"/>
                  </a:cubicBezTo>
                  <a:cubicBezTo>
                    <a:pt x="1310559" y="1476130"/>
                    <a:pt x="1106910" y="1430915"/>
                    <a:pt x="926733" y="1440889"/>
                  </a:cubicBezTo>
                  <a:cubicBezTo>
                    <a:pt x="883969" y="1443264"/>
                    <a:pt x="837405" y="1448583"/>
                    <a:pt x="788559" y="1454947"/>
                  </a:cubicBezTo>
                  <a:cubicBezTo>
                    <a:pt x="679940" y="1468911"/>
                    <a:pt x="560487" y="1487054"/>
                    <a:pt x="447306" y="1484489"/>
                  </a:cubicBezTo>
                  <a:cubicBezTo>
                    <a:pt x="304191" y="1480974"/>
                    <a:pt x="171719" y="1444024"/>
                    <a:pt x="86192" y="1323007"/>
                  </a:cubicBezTo>
                  <a:cubicBezTo>
                    <a:pt x="-73173" y="1099783"/>
                    <a:pt x="115081" y="936212"/>
                    <a:pt x="187304" y="731416"/>
                  </a:cubicBezTo>
                  <a:cubicBezTo>
                    <a:pt x="248159" y="560238"/>
                    <a:pt x="238380" y="371893"/>
                    <a:pt x="160126" y="207931"/>
                  </a:cubicBezTo>
                  <a:cubicBezTo>
                    <a:pt x="121120" y="128664"/>
                    <a:pt x="66682" y="5797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03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45">
              <a:extLst>
                <a:ext uri="{FF2B5EF4-FFF2-40B4-BE49-F238E27FC236}">
                  <a16:creationId xmlns:a16="http://schemas.microsoft.com/office/drawing/2014/main" id="{C0FF0A73-7B10-7945-AE49-439FCC137975}"/>
                </a:ext>
              </a:extLst>
            </p:cNvPr>
            <p:cNvSpPr/>
            <p:nvPr/>
          </p:nvSpPr>
          <p:spPr>
            <a:xfrm>
              <a:off x="5161598" y="-374"/>
              <a:ext cx="7020899" cy="5913206"/>
            </a:xfrm>
            <a:custGeom>
              <a:avLst/>
              <a:gdLst>
                <a:gd name="connsiteX0" fmla="*/ 4113945 w 4105296"/>
                <a:gd name="connsiteY0" fmla="*/ 0 h 3457601"/>
                <a:gd name="connsiteX1" fmla="*/ 4113945 w 4105296"/>
                <a:gd name="connsiteY1" fmla="*/ 3224783 h 3457601"/>
                <a:gd name="connsiteX2" fmla="*/ 3799015 w 4105296"/>
                <a:gd name="connsiteY2" fmla="*/ 3267623 h 3457601"/>
                <a:gd name="connsiteX3" fmla="*/ 3309136 w 4105296"/>
                <a:gd name="connsiteY3" fmla="*/ 3437084 h 3457601"/>
                <a:gd name="connsiteX4" fmla="*/ 2812129 w 4105296"/>
                <a:gd name="connsiteY4" fmla="*/ 3374581 h 3457601"/>
                <a:gd name="connsiteX5" fmla="*/ 2792267 w 4105296"/>
                <a:gd name="connsiteY5" fmla="*/ 3358338 h 3457601"/>
                <a:gd name="connsiteX6" fmla="*/ 2616082 w 4105296"/>
                <a:gd name="connsiteY6" fmla="*/ 3181848 h 3457601"/>
                <a:gd name="connsiteX7" fmla="*/ 2122781 w 4105296"/>
                <a:gd name="connsiteY7" fmla="*/ 3071756 h 3457601"/>
                <a:gd name="connsiteX8" fmla="*/ 1607528 w 4105296"/>
                <a:gd name="connsiteY8" fmla="*/ 3115451 h 3457601"/>
                <a:gd name="connsiteX9" fmla="*/ 1398462 w 4105296"/>
                <a:gd name="connsiteY9" fmla="*/ 3066151 h 3457601"/>
                <a:gd name="connsiteX10" fmla="*/ 1180938 w 4105296"/>
                <a:gd name="connsiteY10" fmla="*/ 2867909 h 3457601"/>
                <a:gd name="connsiteX11" fmla="*/ 1155660 w 4105296"/>
                <a:gd name="connsiteY11" fmla="*/ 2623787 h 3457601"/>
                <a:gd name="connsiteX12" fmla="*/ 1158416 w 4105296"/>
                <a:gd name="connsiteY12" fmla="*/ 2610299 h 3457601"/>
                <a:gd name="connsiteX13" fmla="*/ 1202510 w 4105296"/>
                <a:gd name="connsiteY13" fmla="*/ 2468670 h 3457601"/>
                <a:gd name="connsiteX14" fmla="*/ 1208117 w 4105296"/>
                <a:gd name="connsiteY14" fmla="*/ 2455372 h 3457601"/>
                <a:gd name="connsiteX15" fmla="*/ 1312650 w 4105296"/>
                <a:gd name="connsiteY15" fmla="*/ 2248866 h 3457601"/>
                <a:gd name="connsiteX16" fmla="*/ 1418323 w 4105296"/>
                <a:gd name="connsiteY16" fmla="*/ 2021462 h 3457601"/>
                <a:gd name="connsiteX17" fmla="*/ 1426116 w 4105296"/>
                <a:gd name="connsiteY17" fmla="*/ 1998095 h 3457601"/>
                <a:gd name="connsiteX18" fmla="*/ 1405589 w 4105296"/>
                <a:gd name="connsiteY18" fmla="*/ 1629347 h 3457601"/>
                <a:gd name="connsiteX19" fmla="*/ 926733 w 4105296"/>
                <a:gd name="connsiteY19" fmla="*/ 1440889 h 3457601"/>
                <a:gd name="connsiteX20" fmla="*/ 788559 w 4105296"/>
                <a:gd name="connsiteY20" fmla="*/ 1454947 h 3457601"/>
                <a:gd name="connsiteX21" fmla="*/ 447306 w 4105296"/>
                <a:gd name="connsiteY21" fmla="*/ 1484489 h 3457601"/>
                <a:gd name="connsiteX22" fmla="*/ 86192 w 4105296"/>
                <a:gd name="connsiteY22" fmla="*/ 1323007 h 3457601"/>
                <a:gd name="connsiteX23" fmla="*/ 187304 w 4105296"/>
                <a:gd name="connsiteY23" fmla="*/ 731416 h 3457601"/>
                <a:gd name="connsiteX24" fmla="*/ 160126 w 4105296"/>
                <a:gd name="connsiteY24" fmla="*/ 207931 h 3457601"/>
                <a:gd name="connsiteX25" fmla="*/ 0 w 4105296"/>
                <a:gd name="connsiteY25" fmla="*/ 0 h 345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05296" h="3457601">
                  <a:moveTo>
                    <a:pt x="4113945" y="0"/>
                  </a:moveTo>
                  <a:lnTo>
                    <a:pt x="4113945" y="3224783"/>
                  </a:lnTo>
                  <a:cubicBezTo>
                    <a:pt x="4007542" y="3225178"/>
                    <a:pt x="3901655" y="3239582"/>
                    <a:pt x="3799015" y="3267623"/>
                  </a:cubicBezTo>
                  <a:cubicBezTo>
                    <a:pt x="3632238" y="3313693"/>
                    <a:pt x="3476578" y="3394338"/>
                    <a:pt x="3309136" y="3437084"/>
                  </a:cubicBezTo>
                  <a:cubicBezTo>
                    <a:pt x="3141693" y="3479829"/>
                    <a:pt x="2949827" y="3478974"/>
                    <a:pt x="2812129" y="3374581"/>
                  </a:cubicBezTo>
                  <a:cubicBezTo>
                    <a:pt x="2805381" y="3369451"/>
                    <a:pt x="2798729" y="3364037"/>
                    <a:pt x="2792267" y="3358338"/>
                  </a:cubicBezTo>
                  <a:cubicBezTo>
                    <a:pt x="2729167" y="3304574"/>
                    <a:pt x="2680702" y="3234187"/>
                    <a:pt x="2616082" y="3181848"/>
                  </a:cubicBezTo>
                  <a:cubicBezTo>
                    <a:pt x="2481614" y="3073466"/>
                    <a:pt x="2294975" y="3057222"/>
                    <a:pt x="2122781" y="3071756"/>
                  </a:cubicBezTo>
                  <a:cubicBezTo>
                    <a:pt x="1950586" y="3086289"/>
                    <a:pt x="1779817" y="3127229"/>
                    <a:pt x="1607528" y="3115451"/>
                  </a:cubicBezTo>
                  <a:cubicBezTo>
                    <a:pt x="1535568" y="3110843"/>
                    <a:pt x="1464895" y="3094178"/>
                    <a:pt x="1398462" y="3066151"/>
                  </a:cubicBezTo>
                  <a:cubicBezTo>
                    <a:pt x="1304097" y="3025591"/>
                    <a:pt x="1223417" y="2960144"/>
                    <a:pt x="1180938" y="2867909"/>
                  </a:cubicBezTo>
                  <a:cubicBezTo>
                    <a:pt x="1144827" y="2789638"/>
                    <a:pt x="1140836" y="2706903"/>
                    <a:pt x="1155660" y="2623787"/>
                  </a:cubicBezTo>
                  <a:cubicBezTo>
                    <a:pt x="1156420" y="2619228"/>
                    <a:pt x="1157276" y="2614858"/>
                    <a:pt x="1158416" y="2610299"/>
                  </a:cubicBezTo>
                  <a:cubicBezTo>
                    <a:pt x="1168581" y="2561797"/>
                    <a:pt x="1183345" y="2514373"/>
                    <a:pt x="1202510" y="2468670"/>
                  </a:cubicBezTo>
                  <a:cubicBezTo>
                    <a:pt x="1204316" y="2464206"/>
                    <a:pt x="1206121" y="2459741"/>
                    <a:pt x="1208117" y="2455372"/>
                  </a:cubicBezTo>
                  <a:cubicBezTo>
                    <a:pt x="1239018" y="2384612"/>
                    <a:pt x="1273918" y="2315665"/>
                    <a:pt x="1312650" y="2248866"/>
                  </a:cubicBezTo>
                  <a:cubicBezTo>
                    <a:pt x="1354561" y="2176352"/>
                    <a:pt x="1389926" y="2100250"/>
                    <a:pt x="1418323" y="2021462"/>
                  </a:cubicBezTo>
                  <a:cubicBezTo>
                    <a:pt x="1421079" y="2013768"/>
                    <a:pt x="1423645" y="2005884"/>
                    <a:pt x="1426116" y="1998095"/>
                  </a:cubicBezTo>
                  <a:cubicBezTo>
                    <a:pt x="1466408" y="1870429"/>
                    <a:pt x="1474296" y="1740294"/>
                    <a:pt x="1405589" y="1629347"/>
                  </a:cubicBezTo>
                  <a:cubicBezTo>
                    <a:pt x="1310559" y="1476130"/>
                    <a:pt x="1106910" y="1430915"/>
                    <a:pt x="926733" y="1440889"/>
                  </a:cubicBezTo>
                  <a:cubicBezTo>
                    <a:pt x="883969" y="1443264"/>
                    <a:pt x="837405" y="1448583"/>
                    <a:pt x="788559" y="1454947"/>
                  </a:cubicBezTo>
                  <a:cubicBezTo>
                    <a:pt x="679940" y="1468911"/>
                    <a:pt x="560487" y="1487054"/>
                    <a:pt x="447306" y="1484489"/>
                  </a:cubicBezTo>
                  <a:cubicBezTo>
                    <a:pt x="304191" y="1480974"/>
                    <a:pt x="171719" y="1444024"/>
                    <a:pt x="86192" y="1323007"/>
                  </a:cubicBezTo>
                  <a:cubicBezTo>
                    <a:pt x="-73173" y="1099783"/>
                    <a:pt x="115081" y="936212"/>
                    <a:pt x="187304" y="731416"/>
                  </a:cubicBezTo>
                  <a:cubicBezTo>
                    <a:pt x="248159" y="560238"/>
                    <a:pt x="238380" y="371893"/>
                    <a:pt x="160126" y="207931"/>
                  </a:cubicBezTo>
                  <a:cubicBezTo>
                    <a:pt x="121120" y="128664"/>
                    <a:pt x="66682" y="5797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03" cap="flat">
              <a:noFill/>
              <a:prstDash val="solid"/>
              <a:miter/>
            </a:ln>
            <a:effectLst>
              <a:outerShdw blurRad="1270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88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4CCEDF-484B-9643-B38B-4609E93E08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1745" y="4119700"/>
            <a:ext cx="2233852" cy="1829206"/>
          </a:xfrm>
          <a:custGeom>
            <a:avLst/>
            <a:gdLst>
              <a:gd name="connsiteX0" fmla="*/ 675678 w 2233852"/>
              <a:gd name="connsiteY0" fmla="*/ 0 h 1829206"/>
              <a:gd name="connsiteX1" fmla="*/ 808533 w 2233852"/>
              <a:gd name="connsiteY1" fmla="*/ 16449 h 1829206"/>
              <a:gd name="connsiteX2" fmla="*/ 1168993 w 2233852"/>
              <a:gd name="connsiteY2" fmla="*/ 244163 h 1829206"/>
              <a:gd name="connsiteX3" fmla="*/ 1346411 w 2233852"/>
              <a:gd name="connsiteY3" fmla="*/ 387293 h 1829206"/>
              <a:gd name="connsiteX4" fmla="*/ 1394812 w 2233852"/>
              <a:gd name="connsiteY4" fmla="*/ 393168 h 1829206"/>
              <a:gd name="connsiteX5" fmla="*/ 1564689 w 2233852"/>
              <a:gd name="connsiteY5" fmla="*/ 361767 h 1829206"/>
              <a:gd name="connsiteX6" fmla="*/ 1655521 w 2233852"/>
              <a:gd name="connsiteY6" fmla="*/ 353255 h 1829206"/>
              <a:gd name="connsiteX7" fmla="*/ 1952389 w 2233852"/>
              <a:gd name="connsiteY7" fmla="*/ 449985 h 1829206"/>
              <a:gd name="connsiteX8" fmla="*/ 2233155 w 2233852"/>
              <a:gd name="connsiteY8" fmla="*/ 1062810 h 1829206"/>
              <a:gd name="connsiteX9" fmla="*/ 1933757 w 2233852"/>
              <a:gd name="connsiteY9" fmla="*/ 1732871 h 1829206"/>
              <a:gd name="connsiteX10" fmla="*/ 1606832 w 2233852"/>
              <a:gd name="connsiteY10" fmla="*/ 1829206 h 1829206"/>
              <a:gd name="connsiteX11" fmla="*/ 1583081 w 2233852"/>
              <a:gd name="connsiteY11" fmla="*/ 1828691 h 1829206"/>
              <a:gd name="connsiteX12" fmla="*/ 1202898 w 2233852"/>
              <a:gd name="connsiteY12" fmla="*/ 1725018 h 1829206"/>
              <a:gd name="connsiteX13" fmla="*/ 918978 w 2233852"/>
              <a:gd name="connsiteY13" fmla="*/ 1664820 h 1829206"/>
              <a:gd name="connsiteX14" fmla="*/ 815906 w 2233852"/>
              <a:gd name="connsiteY14" fmla="*/ 1676785 h 1829206"/>
              <a:gd name="connsiteX15" fmla="*/ 549646 w 2233852"/>
              <a:gd name="connsiteY15" fmla="*/ 1781189 h 1829206"/>
              <a:gd name="connsiteX16" fmla="*/ 438146 w 2233852"/>
              <a:gd name="connsiteY16" fmla="*/ 1796631 h 1829206"/>
              <a:gd name="connsiteX17" fmla="*/ 50697 w 2233852"/>
              <a:gd name="connsiteY17" fmla="*/ 1145848 h 1829206"/>
              <a:gd name="connsiteX18" fmla="*/ 217158 w 2233852"/>
              <a:gd name="connsiteY18" fmla="*/ 930255 h 1829206"/>
              <a:gd name="connsiteX19" fmla="*/ 313037 w 2233852"/>
              <a:gd name="connsiteY19" fmla="*/ 681656 h 1829206"/>
              <a:gd name="connsiteX20" fmla="*/ 246268 w 2233852"/>
              <a:gd name="connsiteY20" fmla="*/ 466651 h 1829206"/>
              <a:gd name="connsiteX21" fmla="*/ 395787 w 2233852"/>
              <a:gd name="connsiteY21" fmla="*/ 86887 h 1829206"/>
              <a:gd name="connsiteX22" fmla="*/ 675678 w 2233852"/>
              <a:gd name="connsiteY22" fmla="*/ 0 h 18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3852" h="1829206">
                <a:moveTo>
                  <a:pt x="675678" y="0"/>
                </a:moveTo>
                <a:cubicBezTo>
                  <a:pt x="720435" y="0"/>
                  <a:pt x="765287" y="5575"/>
                  <a:pt x="808533" y="16449"/>
                </a:cubicBezTo>
                <a:cubicBezTo>
                  <a:pt x="948364" y="51542"/>
                  <a:pt x="1071867" y="137602"/>
                  <a:pt x="1168993" y="244163"/>
                </a:cubicBezTo>
                <a:cubicBezTo>
                  <a:pt x="1220990" y="301185"/>
                  <a:pt x="1271705" y="367894"/>
                  <a:pt x="1346411" y="387293"/>
                </a:cubicBezTo>
                <a:cubicBezTo>
                  <a:pt x="1362441" y="391453"/>
                  <a:pt x="1378590" y="393168"/>
                  <a:pt x="1394812" y="393168"/>
                </a:cubicBezTo>
                <a:cubicBezTo>
                  <a:pt x="1451078" y="393168"/>
                  <a:pt x="1508255" y="372546"/>
                  <a:pt x="1564689" y="361767"/>
                </a:cubicBezTo>
                <a:cubicBezTo>
                  <a:pt x="1594627" y="356060"/>
                  <a:pt x="1625067" y="353255"/>
                  <a:pt x="1655521" y="353255"/>
                </a:cubicBezTo>
                <a:cubicBezTo>
                  <a:pt x="1761303" y="353255"/>
                  <a:pt x="1867193" y="387065"/>
                  <a:pt x="1952389" y="449985"/>
                </a:cubicBezTo>
                <a:cubicBezTo>
                  <a:pt x="2128189" y="579806"/>
                  <a:pt x="2224199" y="819965"/>
                  <a:pt x="2233155" y="1062810"/>
                </a:cubicBezTo>
                <a:cubicBezTo>
                  <a:pt x="2243119" y="1331468"/>
                  <a:pt x="2146532" y="1603422"/>
                  <a:pt x="1933757" y="1732871"/>
                </a:cubicBezTo>
                <a:cubicBezTo>
                  <a:pt x="1835517" y="1792626"/>
                  <a:pt x="1721666" y="1829206"/>
                  <a:pt x="1606832" y="1829206"/>
                </a:cubicBezTo>
                <a:cubicBezTo>
                  <a:pt x="1598919" y="1829206"/>
                  <a:pt x="1590994" y="1829038"/>
                  <a:pt x="1583081" y="1828691"/>
                </a:cubicBezTo>
                <a:cubicBezTo>
                  <a:pt x="1451282" y="1822756"/>
                  <a:pt x="1327204" y="1769115"/>
                  <a:pt x="1202898" y="1725018"/>
                </a:cubicBezTo>
                <a:cubicBezTo>
                  <a:pt x="1111575" y="1692587"/>
                  <a:pt x="1014738" y="1664820"/>
                  <a:pt x="918978" y="1664820"/>
                </a:cubicBezTo>
                <a:cubicBezTo>
                  <a:pt x="884377" y="1664820"/>
                  <a:pt x="849920" y="1668452"/>
                  <a:pt x="815906" y="1676785"/>
                </a:cubicBezTo>
                <a:cubicBezTo>
                  <a:pt x="723144" y="1699493"/>
                  <a:pt x="641593" y="1755615"/>
                  <a:pt x="549646" y="1781189"/>
                </a:cubicBezTo>
                <a:cubicBezTo>
                  <a:pt x="511796" y="1791715"/>
                  <a:pt x="474461" y="1796631"/>
                  <a:pt x="438146" y="1796631"/>
                </a:cubicBezTo>
                <a:cubicBezTo>
                  <a:pt x="127957" y="1796631"/>
                  <a:pt x="-107622" y="1437489"/>
                  <a:pt x="50697" y="1145848"/>
                </a:cubicBezTo>
                <a:cubicBezTo>
                  <a:pt x="94087" y="1065927"/>
                  <a:pt x="161036" y="1001856"/>
                  <a:pt x="217158" y="930255"/>
                </a:cubicBezTo>
                <a:cubicBezTo>
                  <a:pt x="273328" y="858655"/>
                  <a:pt x="320602" y="772319"/>
                  <a:pt x="313037" y="681656"/>
                </a:cubicBezTo>
                <a:cubicBezTo>
                  <a:pt x="306754" y="606662"/>
                  <a:pt x="263988" y="539821"/>
                  <a:pt x="246268" y="466651"/>
                </a:cubicBezTo>
                <a:cubicBezTo>
                  <a:pt x="212410" y="326471"/>
                  <a:pt x="279550" y="172287"/>
                  <a:pt x="395787" y="86887"/>
                </a:cubicBezTo>
                <a:cubicBezTo>
                  <a:pt x="476044" y="27864"/>
                  <a:pt x="575639" y="0"/>
                  <a:pt x="675678" y="0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75D4BD8-9A5F-F14C-8C4B-F8D8A7063F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4313" y="3082960"/>
            <a:ext cx="2233852" cy="1829206"/>
          </a:xfrm>
          <a:custGeom>
            <a:avLst/>
            <a:gdLst>
              <a:gd name="connsiteX0" fmla="*/ 675678 w 2233852"/>
              <a:gd name="connsiteY0" fmla="*/ 0 h 1829206"/>
              <a:gd name="connsiteX1" fmla="*/ 808532 w 2233852"/>
              <a:gd name="connsiteY1" fmla="*/ 16449 h 1829206"/>
              <a:gd name="connsiteX2" fmla="*/ 1168992 w 2233852"/>
              <a:gd name="connsiteY2" fmla="*/ 244163 h 1829206"/>
              <a:gd name="connsiteX3" fmla="*/ 1346411 w 2233852"/>
              <a:gd name="connsiteY3" fmla="*/ 387293 h 1829206"/>
              <a:gd name="connsiteX4" fmla="*/ 1394812 w 2233852"/>
              <a:gd name="connsiteY4" fmla="*/ 393168 h 1829206"/>
              <a:gd name="connsiteX5" fmla="*/ 1564689 w 2233852"/>
              <a:gd name="connsiteY5" fmla="*/ 361767 h 1829206"/>
              <a:gd name="connsiteX6" fmla="*/ 1655521 w 2233852"/>
              <a:gd name="connsiteY6" fmla="*/ 353255 h 1829206"/>
              <a:gd name="connsiteX7" fmla="*/ 1952389 w 2233852"/>
              <a:gd name="connsiteY7" fmla="*/ 449985 h 1829206"/>
              <a:gd name="connsiteX8" fmla="*/ 2233155 w 2233852"/>
              <a:gd name="connsiteY8" fmla="*/ 1062809 h 1829206"/>
              <a:gd name="connsiteX9" fmla="*/ 1933757 w 2233852"/>
              <a:gd name="connsiteY9" fmla="*/ 1732871 h 1829206"/>
              <a:gd name="connsiteX10" fmla="*/ 1606832 w 2233852"/>
              <a:gd name="connsiteY10" fmla="*/ 1829206 h 1829206"/>
              <a:gd name="connsiteX11" fmla="*/ 1583081 w 2233852"/>
              <a:gd name="connsiteY11" fmla="*/ 1828691 h 1829206"/>
              <a:gd name="connsiteX12" fmla="*/ 1202898 w 2233852"/>
              <a:gd name="connsiteY12" fmla="*/ 1725018 h 1829206"/>
              <a:gd name="connsiteX13" fmla="*/ 918978 w 2233852"/>
              <a:gd name="connsiteY13" fmla="*/ 1664820 h 1829206"/>
              <a:gd name="connsiteX14" fmla="*/ 815906 w 2233852"/>
              <a:gd name="connsiteY14" fmla="*/ 1676785 h 1829206"/>
              <a:gd name="connsiteX15" fmla="*/ 549646 w 2233852"/>
              <a:gd name="connsiteY15" fmla="*/ 1781189 h 1829206"/>
              <a:gd name="connsiteX16" fmla="*/ 438145 w 2233852"/>
              <a:gd name="connsiteY16" fmla="*/ 1796631 h 1829206"/>
              <a:gd name="connsiteX17" fmla="*/ 50697 w 2233852"/>
              <a:gd name="connsiteY17" fmla="*/ 1145848 h 1829206"/>
              <a:gd name="connsiteX18" fmla="*/ 217157 w 2233852"/>
              <a:gd name="connsiteY18" fmla="*/ 930255 h 1829206"/>
              <a:gd name="connsiteX19" fmla="*/ 313036 w 2233852"/>
              <a:gd name="connsiteY19" fmla="*/ 681656 h 1829206"/>
              <a:gd name="connsiteX20" fmla="*/ 246267 w 2233852"/>
              <a:gd name="connsiteY20" fmla="*/ 466651 h 1829206"/>
              <a:gd name="connsiteX21" fmla="*/ 395787 w 2233852"/>
              <a:gd name="connsiteY21" fmla="*/ 86887 h 1829206"/>
              <a:gd name="connsiteX22" fmla="*/ 675678 w 2233852"/>
              <a:gd name="connsiteY22" fmla="*/ 0 h 18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3852" h="1829206">
                <a:moveTo>
                  <a:pt x="675678" y="0"/>
                </a:moveTo>
                <a:cubicBezTo>
                  <a:pt x="720435" y="0"/>
                  <a:pt x="765287" y="5575"/>
                  <a:pt x="808532" y="16449"/>
                </a:cubicBezTo>
                <a:cubicBezTo>
                  <a:pt x="948364" y="51542"/>
                  <a:pt x="1071866" y="137602"/>
                  <a:pt x="1168992" y="244163"/>
                </a:cubicBezTo>
                <a:cubicBezTo>
                  <a:pt x="1220990" y="301185"/>
                  <a:pt x="1271705" y="367894"/>
                  <a:pt x="1346411" y="387293"/>
                </a:cubicBezTo>
                <a:cubicBezTo>
                  <a:pt x="1362441" y="391453"/>
                  <a:pt x="1378590" y="393168"/>
                  <a:pt x="1394812" y="393168"/>
                </a:cubicBezTo>
                <a:cubicBezTo>
                  <a:pt x="1451078" y="393168"/>
                  <a:pt x="1508255" y="372546"/>
                  <a:pt x="1564689" y="361767"/>
                </a:cubicBezTo>
                <a:cubicBezTo>
                  <a:pt x="1594627" y="356060"/>
                  <a:pt x="1625067" y="353255"/>
                  <a:pt x="1655521" y="353255"/>
                </a:cubicBezTo>
                <a:cubicBezTo>
                  <a:pt x="1761303" y="353255"/>
                  <a:pt x="1867193" y="387065"/>
                  <a:pt x="1952389" y="449985"/>
                </a:cubicBezTo>
                <a:cubicBezTo>
                  <a:pt x="2128189" y="579806"/>
                  <a:pt x="2224199" y="819965"/>
                  <a:pt x="2233155" y="1062809"/>
                </a:cubicBezTo>
                <a:cubicBezTo>
                  <a:pt x="2243119" y="1331468"/>
                  <a:pt x="2146532" y="1603422"/>
                  <a:pt x="1933757" y="1732871"/>
                </a:cubicBezTo>
                <a:cubicBezTo>
                  <a:pt x="1835516" y="1792626"/>
                  <a:pt x="1721665" y="1829206"/>
                  <a:pt x="1606832" y="1829206"/>
                </a:cubicBezTo>
                <a:cubicBezTo>
                  <a:pt x="1598918" y="1829206"/>
                  <a:pt x="1590994" y="1829038"/>
                  <a:pt x="1583081" y="1828691"/>
                </a:cubicBezTo>
                <a:cubicBezTo>
                  <a:pt x="1451282" y="1822756"/>
                  <a:pt x="1327204" y="1769115"/>
                  <a:pt x="1202898" y="1725018"/>
                </a:cubicBezTo>
                <a:cubicBezTo>
                  <a:pt x="1111575" y="1692587"/>
                  <a:pt x="1014737" y="1664820"/>
                  <a:pt x="918978" y="1664820"/>
                </a:cubicBezTo>
                <a:cubicBezTo>
                  <a:pt x="884377" y="1664820"/>
                  <a:pt x="849919" y="1668452"/>
                  <a:pt x="815906" y="1676785"/>
                </a:cubicBezTo>
                <a:cubicBezTo>
                  <a:pt x="723144" y="1699493"/>
                  <a:pt x="641593" y="1755615"/>
                  <a:pt x="549646" y="1781189"/>
                </a:cubicBezTo>
                <a:cubicBezTo>
                  <a:pt x="511796" y="1791715"/>
                  <a:pt x="474461" y="1796631"/>
                  <a:pt x="438145" y="1796631"/>
                </a:cubicBezTo>
                <a:cubicBezTo>
                  <a:pt x="127957" y="1796631"/>
                  <a:pt x="-107622" y="1437489"/>
                  <a:pt x="50697" y="1145848"/>
                </a:cubicBezTo>
                <a:cubicBezTo>
                  <a:pt x="94087" y="1065927"/>
                  <a:pt x="161035" y="1001855"/>
                  <a:pt x="217157" y="930255"/>
                </a:cubicBezTo>
                <a:cubicBezTo>
                  <a:pt x="273327" y="858655"/>
                  <a:pt x="320601" y="772319"/>
                  <a:pt x="313036" y="681656"/>
                </a:cubicBezTo>
                <a:cubicBezTo>
                  <a:pt x="306754" y="606662"/>
                  <a:pt x="263988" y="539821"/>
                  <a:pt x="246267" y="466651"/>
                </a:cubicBezTo>
                <a:cubicBezTo>
                  <a:pt x="212410" y="326471"/>
                  <a:pt x="279550" y="172287"/>
                  <a:pt x="395787" y="86887"/>
                </a:cubicBezTo>
                <a:cubicBezTo>
                  <a:pt x="476044" y="27864"/>
                  <a:pt x="575639" y="0"/>
                  <a:pt x="675678" y="0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67C1010-6020-E747-8069-7B59C0C234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0427" y="659899"/>
            <a:ext cx="2233853" cy="1829206"/>
          </a:xfrm>
          <a:custGeom>
            <a:avLst/>
            <a:gdLst>
              <a:gd name="connsiteX0" fmla="*/ 675678 w 2233853"/>
              <a:gd name="connsiteY0" fmla="*/ 0 h 1829206"/>
              <a:gd name="connsiteX1" fmla="*/ 808532 w 2233853"/>
              <a:gd name="connsiteY1" fmla="*/ 16449 h 1829206"/>
              <a:gd name="connsiteX2" fmla="*/ 1168992 w 2233853"/>
              <a:gd name="connsiteY2" fmla="*/ 244163 h 1829206"/>
              <a:gd name="connsiteX3" fmla="*/ 1346411 w 2233853"/>
              <a:gd name="connsiteY3" fmla="*/ 387292 h 1829206"/>
              <a:gd name="connsiteX4" fmla="*/ 1394812 w 2233853"/>
              <a:gd name="connsiteY4" fmla="*/ 393167 h 1829206"/>
              <a:gd name="connsiteX5" fmla="*/ 1564689 w 2233853"/>
              <a:gd name="connsiteY5" fmla="*/ 361767 h 1829206"/>
              <a:gd name="connsiteX6" fmla="*/ 1655520 w 2233853"/>
              <a:gd name="connsiteY6" fmla="*/ 353255 h 1829206"/>
              <a:gd name="connsiteX7" fmla="*/ 1952388 w 2233853"/>
              <a:gd name="connsiteY7" fmla="*/ 449985 h 1829206"/>
              <a:gd name="connsiteX8" fmla="*/ 2233156 w 2233853"/>
              <a:gd name="connsiteY8" fmla="*/ 1062809 h 1829206"/>
              <a:gd name="connsiteX9" fmla="*/ 1933757 w 2233853"/>
              <a:gd name="connsiteY9" fmla="*/ 1732871 h 1829206"/>
              <a:gd name="connsiteX10" fmla="*/ 1606832 w 2233853"/>
              <a:gd name="connsiteY10" fmla="*/ 1829206 h 1829206"/>
              <a:gd name="connsiteX11" fmla="*/ 1583081 w 2233853"/>
              <a:gd name="connsiteY11" fmla="*/ 1828690 h 1829206"/>
              <a:gd name="connsiteX12" fmla="*/ 1202898 w 2233853"/>
              <a:gd name="connsiteY12" fmla="*/ 1725018 h 1829206"/>
              <a:gd name="connsiteX13" fmla="*/ 918978 w 2233853"/>
              <a:gd name="connsiteY13" fmla="*/ 1664820 h 1829206"/>
              <a:gd name="connsiteX14" fmla="*/ 815906 w 2233853"/>
              <a:gd name="connsiteY14" fmla="*/ 1676785 h 1829206"/>
              <a:gd name="connsiteX15" fmla="*/ 549646 w 2233853"/>
              <a:gd name="connsiteY15" fmla="*/ 1781188 h 1829206"/>
              <a:gd name="connsiteX16" fmla="*/ 438145 w 2233853"/>
              <a:gd name="connsiteY16" fmla="*/ 1796631 h 1829206"/>
              <a:gd name="connsiteX17" fmla="*/ 50697 w 2233853"/>
              <a:gd name="connsiteY17" fmla="*/ 1145848 h 1829206"/>
              <a:gd name="connsiteX18" fmla="*/ 217157 w 2233853"/>
              <a:gd name="connsiteY18" fmla="*/ 930255 h 1829206"/>
              <a:gd name="connsiteX19" fmla="*/ 313036 w 2233853"/>
              <a:gd name="connsiteY19" fmla="*/ 681656 h 1829206"/>
              <a:gd name="connsiteX20" fmla="*/ 246267 w 2233853"/>
              <a:gd name="connsiteY20" fmla="*/ 466650 h 1829206"/>
              <a:gd name="connsiteX21" fmla="*/ 395787 w 2233853"/>
              <a:gd name="connsiteY21" fmla="*/ 86887 h 1829206"/>
              <a:gd name="connsiteX22" fmla="*/ 675678 w 2233853"/>
              <a:gd name="connsiteY22" fmla="*/ 0 h 18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3853" h="1829206">
                <a:moveTo>
                  <a:pt x="675678" y="0"/>
                </a:moveTo>
                <a:cubicBezTo>
                  <a:pt x="720435" y="0"/>
                  <a:pt x="765287" y="5575"/>
                  <a:pt x="808532" y="16449"/>
                </a:cubicBezTo>
                <a:cubicBezTo>
                  <a:pt x="948364" y="51542"/>
                  <a:pt x="1071866" y="137602"/>
                  <a:pt x="1168992" y="244163"/>
                </a:cubicBezTo>
                <a:cubicBezTo>
                  <a:pt x="1220990" y="301185"/>
                  <a:pt x="1271705" y="367894"/>
                  <a:pt x="1346411" y="387292"/>
                </a:cubicBezTo>
                <a:cubicBezTo>
                  <a:pt x="1362441" y="391453"/>
                  <a:pt x="1378590" y="393167"/>
                  <a:pt x="1394812" y="393167"/>
                </a:cubicBezTo>
                <a:cubicBezTo>
                  <a:pt x="1451078" y="393167"/>
                  <a:pt x="1508255" y="372546"/>
                  <a:pt x="1564689" y="361767"/>
                </a:cubicBezTo>
                <a:cubicBezTo>
                  <a:pt x="1594626" y="356060"/>
                  <a:pt x="1625067" y="353255"/>
                  <a:pt x="1655520" y="353255"/>
                </a:cubicBezTo>
                <a:cubicBezTo>
                  <a:pt x="1761303" y="353255"/>
                  <a:pt x="1867193" y="387065"/>
                  <a:pt x="1952388" y="449985"/>
                </a:cubicBezTo>
                <a:cubicBezTo>
                  <a:pt x="2128188" y="579806"/>
                  <a:pt x="2224200" y="819965"/>
                  <a:pt x="2233156" y="1062809"/>
                </a:cubicBezTo>
                <a:cubicBezTo>
                  <a:pt x="2243118" y="1331467"/>
                  <a:pt x="2146532" y="1603422"/>
                  <a:pt x="1933757" y="1732871"/>
                </a:cubicBezTo>
                <a:cubicBezTo>
                  <a:pt x="1835516" y="1792626"/>
                  <a:pt x="1721666" y="1829206"/>
                  <a:pt x="1606832" y="1829206"/>
                </a:cubicBezTo>
                <a:cubicBezTo>
                  <a:pt x="1598918" y="1829206"/>
                  <a:pt x="1590994" y="1829038"/>
                  <a:pt x="1583081" y="1828690"/>
                </a:cubicBezTo>
                <a:cubicBezTo>
                  <a:pt x="1451282" y="1822756"/>
                  <a:pt x="1327204" y="1769115"/>
                  <a:pt x="1202898" y="1725018"/>
                </a:cubicBezTo>
                <a:cubicBezTo>
                  <a:pt x="1111575" y="1692587"/>
                  <a:pt x="1014737" y="1664820"/>
                  <a:pt x="918978" y="1664820"/>
                </a:cubicBezTo>
                <a:cubicBezTo>
                  <a:pt x="884377" y="1664820"/>
                  <a:pt x="849919" y="1668452"/>
                  <a:pt x="815906" y="1676785"/>
                </a:cubicBezTo>
                <a:cubicBezTo>
                  <a:pt x="723144" y="1699493"/>
                  <a:pt x="641592" y="1755615"/>
                  <a:pt x="549646" y="1781188"/>
                </a:cubicBezTo>
                <a:cubicBezTo>
                  <a:pt x="511796" y="1791715"/>
                  <a:pt x="474461" y="1796631"/>
                  <a:pt x="438145" y="1796631"/>
                </a:cubicBezTo>
                <a:cubicBezTo>
                  <a:pt x="127957" y="1796631"/>
                  <a:pt x="-107622" y="1437489"/>
                  <a:pt x="50697" y="1145848"/>
                </a:cubicBezTo>
                <a:cubicBezTo>
                  <a:pt x="94087" y="1065927"/>
                  <a:pt x="161035" y="1001855"/>
                  <a:pt x="217157" y="930255"/>
                </a:cubicBezTo>
                <a:cubicBezTo>
                  <a:pt x="273328" y="858654"/>
                  <a:pt x="320601" y="772319"/>
                  <a:pt x="313036" y="681656"/>
                </a:cubicBezTo>
                <a:cubicBezTo>
                  <a:pt x="306754" y="606662"/>
                  <a:pt x="263988" y="539821"/>
                  <a:pt x="246267" y="466650"/>
                </a:cubicBezTo>
                <a:cubicBezTo>
                  <a:pt x="212410" y="326471"/>
                  <a:pt x="279550" y="172287"/>
                  <a:pt x="395787" y="86887"/>
                </a:cubicBezTo>
                <a:cubicBezTo>
                  <a:pt x="476044" y="27863"/>
                  <a:pt x="575639" y="0"/>
                  <a:pt x="675678" y="0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DD864B1-CC5E-1B42-BB75-61712C668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99696" y="1574502"/>
            <a:ext cx="2233853" cy="1829206"/>
          </a:xfrm>
          <a:custGeom>
            <a:avLst/>
            <a:gdLst>
              <a:gd name="connsiteX0" fmla="*/ 675678 w 2233853"/>
              <a:gd name="connsiteY0" fmla="*/ 0 h 1829206"/>
              <a:gd name="connsiteX1" fmla="*/ 808533 w 2233853"/>
              <a:gd name="connsiteY1" fmla="*/ 16449 h 1829206"/>
              <a:gd name="connsiteX2" fmla="*/ 1168993 w 2233853"/>
              <a:gd name="connsiteY2" fmla="*/ 244163 h 1829206"/>
              <a:gd name="connsiteX3" fmla="*/ 1346411 w 2233853"/>
              <a:gd name="connsiteY3" fmla="*/ 387292 h 1829206"/>
              <a:gd name="connsiteX4" fmla="*/ 1394812 w 2233853"/>
              <a:gd name="connsiteY4" fmla="*/ 393167 h 1829206"/>
              <a:gd name="connsiteX5" fmla="*/ 1564689 w 2233853"/>
              <a:gd name="connsiteY5" fmla="*/ 361767 h 1829206"/>
              <a:gd name="connsiteX6" fmla="*/ 1655521 w 2233853"/>
              <a:gd name="connsiteY6" fmla="*/ 353255 h 1829206"/>
              <a:gd name="connsiteX7" fmla="*/ 1952389 w 2233853"/>
              <a:gd name="connsiteY7" fmla="*/ 449985 h 1829206"/>
              <a:gd name="connsiteX8" fmla="*/ 2233156 w 2233853"/>
              <a:gd name="connsiteY8" fmla="*/ 1062809 h 1829206"/>
              <a:gd name="connsiteX9" fmla="*/ 1933757 w 2233853"/>
              <a:gd name="connsiteY9" fmla="*/ 1732871 h 1829206"/>
              <a:gd name="connsiteX10" fmla="*/ 1606832 w 2233853"/>
              <a:gd name="connsiteY10" fmla="*/ 1829206 h 1829206"/>
              <a:gd name="connsiteX11" fmla="*/ 1583081 w 2233853"/>
              <a:gd name="connsiteY11" fmla="*/ 1828690 h 1829206"/>
              <a:gd name="connsiteX12" fmla="*/ 1202898 w 2233853"/>
              <a:gd name="connsiteY12" fmla="*/ 1725018 h 1829206"/>
              <a:gd name="connsiteX13" fmla="*/ 918978 w 2233853"/>
              <a:gd name="connsiteY13" fmla="*/ 1664820 h 1829206"/>
              <a:gd name="connsiteX14" fmla="*/ 815906 w 2233853"/>
              <a:gd name="connsiteY14" fmla="*/ 1676785 h 1829206"/>
              <a:gd name="connsiteX15" fmla="*/ 549646 w 2233853"/>
              <a:gd name="connsiteY15" fmla="*/ 1781188 h 1829206"/>
              <a:gd name="connsiteX16" fmla="*/ 438146 w 2233853"/>
              <a:gd name="connsiteY16" fmla="*/ 1796631 h 1829206"/>
              <a:gd name="connsiteX17" fmla="*/ 50697 w 2233853"/>
              <a:gd name="connsiteY17" fmla="*/ 1145848 h 1829206"/>
              <a:gd name="connsiteX18" fmla="*/ 217158 w 2233853"/>
              <a:gd name="connsiteY18" fmla="*/ 930255 h 1829206"/>
              <a:gd name="connsiteX19" fmla="*/ 313037 w 2233853"/>
              <a:gd name="connsiteY19" fmla="*/ 681656 h 1829206"/>
              <a:gd name="connsiteX20" fmla="*/ 246268 w 2233853"/>
              <a:gd name="connsiteY20" fmla="*/ 466650 h 1829206"/>
              <a:gd name="connsiteX21" fmla="*/ 395787 w 2233853"/>
              <a:gd name="connsiteY21" fmla="*/ 86887 h 1829206"/>
              <a:gd name="connsiteX22" fmla="*/ 675678 w 2233853"/>
              <a:gd name="connsiteY22" fmla="*/ 0 h 182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3853" h="1829206">
                <a:moveTo>
                  <a:pt x="675678" y="0"/>
                </a:moveTo>
                <a:cubicBezTo>
                  <a:pt x="720435" y="0"/>
                  <a:pt x="765287" y="5575"/>
                  <a:pt x="808533" y="16449"/>
                </a:cubicBezTo>
                <a:cubicBezTo>
                  <a:pt x="948364" y="51542"/>
                  <a:pt x="1071867" y="137602"/>
                  <a:pt x="1168993" y="244163"/>
                </a:cubicBezTo>
                <a:cubicBezTo>
                  <a:pt x="1220990" y="301185"/>
                  <a:pt x="1271705" y="367894"/>
                  <a:pt x="1346411" y="387292"/>
                </a:cubicBezTo>
                <a:cubicBezTo>
                  <a:pt x="1362441" y="391453"/>
                  <a:pt x="1378590" y="393167"/>
                  <a:pt x="1394812" y="393167"/>
                </a:cubicBezTo>
                <a:cubicBezTo>
                  <a:pt x="1451078" y="393167"/>
                  <a:pt x="1508255" y="372546"/>
                  <a:pt x="1564689" y="361767"/>
                </a:cubicBezTo>
                <a:cubicBezTo>
                  <a:pt x="1594627" y="356060"/>
                  <a:pt x="1625067" y="353255"/>
                  <a:pt x="1655521" y="353255"/>
                </a:cubicBezTo>
                <a:cubicBezTo>
                  <a:pt x="1761303" y="353255"/>
                  <a:pt x="1867193" y="387065"/>
                  <a:pt x="1952389" y="449985"/>
                </a:cubicBezTo>
                <a:cubicBezTo>
                  <a:pt x="2128189" y="579806"/>
                  <a:pt x="2224200" y="819965"/>
                  <a:pt x="2233156" y="1062809"/>
                </a:cubicBezTo>
                <a:cubicBezTo>
                  <a:pt x="2243119" y="1331467"/>
                  <a:pt x="2146532" y="1603422"/>
                  <a:pt x="1933757" y="1732871"/>
                </a:cubicBezTo>
                <a:cubicBezTo>
                  <a:pt x="1835517" y="1792626"/>
                  <a:pt x="1721666" y="1829206"/>
                  <a:pt x="1606832" y="1829206"/>
                </a:cubicBezTo>
                <a:cubicBezTo>
                  <a:pt x="1598919" y="1829206"/>
                  <a:pt x="1590994" y="1829038"/>
                  <a:pt x="1583081" y="1828690"/>
                </a:cubicBezTo>
                <a:cubicBezTo>
                  <a:pt x="1451282" y="1822756"/>
                  <a:pt x="1327204" y="1769115"/>
                  <a:pt x="1202898" y="1725018"/>
                </a:cubicBezTo>
                <a:cubicBezTo>
                  <a:pt x="1111575" y="1692587"/>
                  <a:pt x="1014738" y="1664820"/>
                  <a:pt x="918978" y="1664820"/>
                </a:cubicBezTo>
                <a:cubicBezTo>
                  <a:pt x="884377" y="1664820"/>
                  <a:pt x="849920" y="1668452"/>
                  <a:pt x="815906" y="1676785"/>
                </a:cubicBezTo>
                <a:cubicBezTo>
                  <a:pt x="723144" y="1699493"/>
                  <a:pt x="641593" y="1755615"/>
                  <a:pt x="549646" y="1781188"/>
                </a:cubicBezTo>
                <a:cubicBezTo>
                  <a:pt x="511796" y="1791715"/>
                  <a:pt x="474461" y="1796631"/>
                  <a:pt x="438146" y="1796631"/>
                </a:cubicBezTo>
                <a:cubicBezTo>
                  <a:pt x="127957" y="1796631"/>
                  <a:pt x="-107622" y="1437489"/>
                  <a:pt x="50697" y="1145848"/>
                </a:cubicBezTo>
                <a:cubicBezTo>
                  <a:pt x="94087" y="1065927"/>
                  <a:pt x="161036" y="1001855"/>
                  <a:pt x="217158" y="930255"/>
                </a:cubicBezTo>
                <a:cubicBezTo>
                  <a:pt x="273328" y="858655"/>
                  <a:pt x="320602" y="772319"/>
                  <a:pt x="313037" y="681656"/>
                </a:cubicBezTo>
                <a:cubicBezTo>
                  <a:pt x="306754" y="606662"/>
                  <a:pt x="263988" y="539821"/>
                  <a:pt x="246268" y="466650"/>
                </a:cubicBezTo>
                <a:cubicBezTo>
                  <a:pt x="212410" y="326471"/>
                  <a:pt x="279550" y="172287"/>
                  <a:pt x="395787" y="86887"/>
                </a:cubicBezTo>
                <a:cubicBezTo>
                  <a:pt x="476044" y="27863"/>
                  <a:pt x="575639" y="0"/>
                  <a:pt x="675678" y="0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99276-5DF9-8342-9792-82F54A4A0E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1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6D5A6C-F347-D046-B415-D952069FCA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868" y="545421"/>
            <a:ext cx="4431568" cy="5400612"/>
          </a:xfrm>
          <a:custGeom>
            <a:avLst/>
            <a:gdLst>
              <a:gd name="connsiteX0" fmla="*/ 1284446 w 4431568"/>
              <a:gd name="connsiteY0" fmla="*/ 3129462 h 5400612"/>
              <a:gd name="connsiteX1" fmla="*/ 1431729 w 4431568"/>
              <a:gd name="connsiteY1" fmla="*/ 3166309 h 5400612"/>
              <a:gd name="connsiteX2" fmla="*/ 1694302 w 4431568"/>
              <a:gd name="connsiteY2" fmla="*/ 3656210 h 5400612"/>
              <a:gd name="connsiteX3" fmla="*/ 2203782 w 4431568"/>
              <a:gd name="connsiteY3" fmla="*/ 4309904 h 5400612"/>
              <a:gd name="connsiteX4" fmla="*/ 3182544 w 4431568"/>
              <a:gd name="connsiteY4" fmla="*/ 4133405 h 5400612"/>
              <a:gd name="connsiteX5" fmla="*/ 3994550 w 4431568"/>
              <a:gd name="connsiteY5" fmla="*/ 3921185 h 5400612"/>
              <a:gd name="connsiteX6" fmla="*/ 4037989 w 4431568"/>
              <a:gd name="connsiteY6" fmla="*/ 3954680 h 5400612"/>
              <a:gd name="connsiteX7" fmla="*/ 4047925 w 4431568"/>
              <a:gd name="connsiteY7" fmla="*/ 3968219 h 5400612"/>
              <a:gd name="connsiteX8" fmla="*/ 4370575 w 4431568"/>
              <a:gd name="connsiteY8" fmla="*/ 4971967 h 5400612"/>
              <a:gd name="connsiteX9" fmla="*/ 3431914 w 4431568"/>
              <a:gd name="connsiteY9" fmla="*/ 5201060 h 5400612"/>
              <a:gd name="connsiteX10" fmla="*/ 2532170 w 4431568"/>
              <a:gd name="connsiteY10" fmla="*/ 4831814 h 5400612"/>
              <a:gd name="connsiteX11" fmla="*/ 1553606 w 4431568"/>
              <a:gd name="connsiteY11" fmla="*/ 4085537 h 5400612"/>
              <a:gd name="connsiteX12" fmla="*/ 535139 w 4431568"/>
              <a:gd name="connsiteY12" fmla="*/ 3524132 h 5400612"/>
              <a:gd name="connsiteX13" fmla="*/ 394201 w 4431568"/>
              <a:gd name="connsiteY13" fmla="*/ 3478688 h 5400612"/>
              <a:gd name="connsiteX14" fmla="*/ 297919 w 4431568"/>
              <a:gd name="connsiteY14" fmla="*/ 3435051 h 5400612"/>
              <a:gd name="connsiteX15" fmla="*/ 397971 w 4431568"/>
              <a:gd name="connsiteY15" fmla="*/ 3418342 h 5400612"/>
              <a:gd name="connsiteX16" fmla="*/ 761256 w 4431568"/>
              <a:gd name="connsiteY16" fmla="*/ 3283024 h 5400612"/>
              <a:gd name="connsiteX17" fmla="*/ 1284446 w 4431568"/>
              <a:gd name="connsiteY17" fmla="*/ 3129462 h 5400612"/>
              <a:gd name="connsiteX18" fmla="*/ 1288940 w 4431568"/>
              <a:gd name="connsiteY18" fmla="*/ 2215629 h 5400612"/>
              <a:gd name="connsiteX19" fmla="*/ 1510867 w 4431568"/>
              <a:gd name="connsiteY19" fmla="*/ 2277831 h 5400612"/>
              <a:gd name="connsiteX20" fmla="*/ 1706639 w 4431568"/>
              <a:gd name="connsiteY20" fmla="*/ 2797969 h 5400612"/>
              <a:gd name="connsiteX21" fmla="*/ 2125672 w 4431568"/>
              <a:gd name="connsiteY21" fmla="*/ 3513023 h 5400612"/>
              <a:gd name="connsiteX22" fmla="*/ 3119113 w 4431568"/>
              <a:gd name="connsiteY22" fmla="*/ 3466831 h 5400612"/>
              <a:gd name="connsiteX23" fmla="*/ 3880142 w 4431568"/>
              <a:gd name="connsiteY23" fmla="*/ 3302314 h 5400612"/>
              <a:gd name="connsiteX24" fmla="*/ 3918934 w 4431568"/>
              <a:gd name="connsiteY24" fmla="*/ 3335222 h 5400612"/>
              <a:gd name="connsiteX25" fmla="*/ 3911008 w 4431568"/>
              <a:gd name="connsiteY25" fmla="*/ 3364001 h 5400612"/>
              <a:gd name="connsiteX26" fmla="*/ 4012256 w 4431568"/>
              <a:gd name="connsiteY26" fmla="*/ 3761447 h 5400612"/>
              <a:gd name="connsiteX27" fmla="*/ 4068651 w 4431568"/>
              <a:gd name="connsiteY27" fmla="*/ 3838283 h 5400612"/>
              <a:gd name="connsiteX28" fmla="*/ 4025213 w 4431568"/>
              <a:gd name="connsiteY28" fmla="*/ 3804788 h 5400612"/>
              <a:gd name="connsiteX29" fmla="*/ 3213207 w 4431568"/>
              <a:gd name="connsiteY29" fmla="*/ 4017008 h 5400612"/>
              <a:gd name="connsiteX30" fmla="*/ 2234444 w 4431568"/>
              <a:gd name="connsiteY30" fmla="*/ 4193508 h 5400612"/>
              <a:gd name="connsiteX31" fmla="*/ 1724965 w 4431568"/>
              <a:gd name="connsiteY31" fmla="*/ 3539813 h 5400612"/>
              <a:gd name="connsiteX32" fmla="*/ 1462392 w 4431568"/>
              <a:gd name="connsiteY32" fmla="*/ 3049912 h 5400612"/>
              <a:gd name="connsiteX33" fmla="*/ 791919 w 4431568"/>
              <a:gd name="connsiteY33" fmla="*/ 3166627 h 5400612"/>
              <a:gd name="connsiteX34" fmla="*/ 428634 w 4431568"/>
              <a:gd name="connsiteY34" fmla="*/ 3301946 h 5400612"/>
              <a:gd name="connsiteX35" fmla="*/ 328582 w 4431568"/>
              <a:gd name="connsiteY35" fmla="*/ 3318654 h 5400612"/>
              <a:gd name="connsiteX36" fmla="*/ 306815 w 4431568"/>
              <a:gd name="connsiteY36" fmla="*/ 3308789 h 5400612"/>
              <a:gd name="connsiteX37" fmla="*/ 42426 w 4431568"/>
              <a:gd name="connsiteY37" fmla="*/ 2450984 h 5400612"/>
              <a:gd name="connsiteX38" fmla="*/ 64704 w 4431568"/>
              <a:gd name="connsiteY38" fmla="*/ 2358855 h 5400612"/>
              <a:gd name="connsiteX39" fmla="*/ 107080 w 4431568"/>
              <a:gd name="connsiteY39" fmla="*/ 2368689 h 5400612"/>
              <a:gd name="connsiteX40" fmla="*/ 337122 w 4431568"/>
              <a:gd name="connsiteY40" fmla="*/ 2395530 h 5400612"/>
              <a:gd name="connsiteX41" fmla="*/ 831034 w 4431568"/>
              <a:gd name="connsiteY41" fmla="*/ 2305311 h 5400612"/>
              <a:gd name="connsiteX42" fmla="*/ 1288940 w 4431568"/>
              <a:gd name="connsiteY42" fmla="*/ 2215629 h 5400612"/>
              <a:gd name="connsiteX43" fmla="*/ 2578593 w 4431568"/>
              <a:gd name="connsiteY43" fmla="*/ 879 h 5400612"/>
              <a:gd name="connsiteX44" fmla="*/ 2793703 w 4431568"/>
              <a:gd name="connsiteY44" fmla="*/ 19268 h 5400612"/>
              <a:gd name="connsiteX45" fmla="*/ 2893334 w 4431568"/>
              <a:gd name="connsiteY45" fmla="*/ 41803 h 5400612"/>
              <a:gd name="connsiteX46" fmla="*/ 2924320 w 4431568"/>
              <a:gd name="connsiteY46" fmla="*/ 63531 h 5400612"/>
              <a:gd name="connsiteX47" fmla="*/ 3000697 w 4431568"/>
              <a:gd name="connsiteY47" fmla="*/ 87551 h 5400612"/>
              <a:gd name="connsiteX48" fmla="*/ 3062788 w 4431568"/>
              <a:gd name="connsiteY48" fmla="*/ 94508 h 5400612"/>
              <a:gd name="connsiteX49" fmla="*/ 3162131 w 4431568"/>
              <a:gd name="connsiteY49" fmla="*/ 136463 h 5400612"/>
              <a:gd name="connsiteX50" fmla="*/ 3502394 w 4431568"/>
              <a:gd name="connsiteY50" fmla="*/ 554108 h 5400612"/>
              <a:gd name="connsiteX51" fmla="*/ 3614812 w 4431568"/>
              <a:gd name="connsiteY51" fmla="*/ 1748425 h 5400612"/>
              <a:gd name="connsiteX52" fmla="*/ 4063403 w 4431568"/>
              <a:gd name="connsiteY52" fmla="*/ 3018975 h 5400612"/>
              <a:gd name="connsiteX53" fmla="*/ 3963815 w 4431568"/>
              <a:gd name="connsiteY53" fmla="*/ 3205556 h 5400612"/>
              <a:gd name="connsiteX54" fmla="*/ 3955993 w 4431568"/>
              <a:gd name="connsiteY54" fmla="*/ 3233961 h 5400612"/>
              <a:gd name="connsiteX55" fmla="*/ 3917201 w 4431568"/>
              <a:gd name="connsiteY55" fmla="*/ 3201053 h 5400612"/>
              <a:gd name="connsiteX56" fmla="*/ 3156171 w 4431568"/>
              <a:gd name="connsiteY56" fmla="*/ 3365569 h 5400612"/>
              <a:gd name="connsiteX57" fmla="*/ 2162730 w 4431568"/>
              <a:gd name="connsiteY57" fmla="*/ 3411762 h 5400612"/>
              <a:gd name="connsiteX58" fmla="*/ 1743697 w 4431568"/>
              <a:gd name="connsiteY58" fmla="*/ 2696708 h 5400612"/>
              <a:gd name="connsiteX59" fmla="*/ 1547925 w 4431568"/>
              <a:gd name="connsiteY59" fmla="*/ 2176571 h 5400612"/>
              <a:gd name="connsiteX60" fmla="*/ 868092 w 4431568"/>
              <a:gd name="connsiteY60" fmla="*/ 2204050 h 5400612"/>
              <a:gd name="connsiteX61" fmla="*/ 374180 w 4431568"/>
              <a:gd name="connsiteY61" fmla="*/ 2294269 h 5400612"/>
              <a:gd name="connsiteX62" fmla="*/ 144138 w 4431568"/>
              <a:gd name="connsiteY62" fmla="*/ 2267429 h 5400612"/>
              <a:gd name="connsiteX63" fmla="*/ 101762 w 4431568"/>
              <a:gd name="connsiteY63" fmla="*/ 2257595 h 5400612"/>
              <a:gd name="connsiteX64" fmla="*/ 113005 w 4431568"/>
              <a:gd name="connsiteY64" fmla="*/ 2211096 h 5400612"/>
              <a:gd name="connsiteX65" fmla="*/ 307280 w 4431568"/>
              <a:gd name="connsiteY65" fmla="*/ 1566116 h 5400612"/>
              <a:gd name="connsiteX66" fmla="*/ 2105880 w 4431568"/>
              <a:gd name="connsiteY66" fmla="*/ 30918 h 5400612"/>
              <a:gd name="connsiteX67" fmla="*/ 2578593 w 4431568"/>
              <a:gd name="connsiteY67" fmla="*/ 879 h 540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431568" h="5400612">
                <a:moveTo>
                  <a:pt x="1284446" y="3129462"/>
                </a:moveTo>
                <a:cubicBezTo>
                  <a:pt x="1336990" y="3131173"/>
                  <a:pt x="1386481" y="3142376"/>
                  <a:pt x="1431729" y="3166309"/>
                </a:cubicBezTo>
                <a:cubicBezTo>
                  <a:pt x="1558434" y="3233383"/>
                  <a:pt x="1644349" y="3393629"/>
                  <a:pt x="1694302" y="3656210"/>
                </a:cubicBezTo>
                <a:cubicBezTo>
                  <a:pt x="1754797" y="3974341"/>
                  <a:pt x="1935790" y="4206487"/>
                  <a:pt x="2203782" y="4309904"/>
                </a:cubicBezTo>
                <a:cubicBezTo>
                  <a:pt x="2507835" y="4427108"/>
                  <a:pt x="2882825" y="4359444"/>
                  <a:pt x="3182544" y="4133405"/>
                </a:cubicBezTo>
                <a:cubicBezTo>
                  <a:pt x="3667220" y="3767740"/>
                  <a:pt x="3804822" y="3782886"/>
                  <a:pt x="3994550" y="3921185"/>
                </a:cubicBezTo>
                <a:lnTo>
                  <a:pt x="4037989" y="3954680"/>
                </a:lnTo>
                <a:lnTo>
                  <a:pt x="4047925" y="3968219"/>
                </a:lnTo>
                <a:cubicBezTo>
                  <a:pt x="4259477" y="4238146"/>
                  <a:pt x="4562332" y="4504819"/>
                  <a:pt x="4370575" y="4971967"/>
                </a:cubicBezTo>
                <a:cubicBezTo>
                  <a:pt x="4134112" y="5548541"/>
                  <a:pt x="3650544" y="5456352"/>
                  <a:pt x="3431914" y="5201060"/>
                </a:cubicBezTo>
                <a:cubicBezTo>
                  <a:pt x="3122146" y="4839300"/>
                  <a:pt x="3243925" y="4608433"/>
                  <a:pt x="2532170" y="4831814"/>
                </a:cubicBezTo>
                <a:cubicBezTo>
                  <a:pt x="2006926" y="4996689"/>
                  <a:pt x="1460203" y="4685060"/>
                  <a:pt x="1553606" y="4085537"/>
                </a:cubicBezTo>
                <a:cubicBezTo>
                  <a:pt x="1684154" y="3247565"/>
                  <a:pt x="929836" y="3630996"/>
                  <a:pt x="535139" y="3524132"/>
                </a:cubicBezTo>
                <a:cubicBezTo>
                  <a:pt x="484189" y="3510319"/>
                  <a:pt x="437287" y="3495175"/>
                  <a:pt x="394201" y="3478688"/>
                </a:cubicBezTo>
                <a:lnTo>
                  <a:pt x="297919" y="3435051"/>
                </a:lnTo>
                <a:lnTo>
                  <a:pt x="397971" y="3418342"/>
                </a:lnTo>
                <a:cubicBezTo>
                  <a:pt x="515242" y="3389747"/>
                  <a:pt x="639774" y="3335693"/>
                  <a:pt x="761256" y="3283024"/>
                </a:cubicBezTo>
                <a:cubicBezTo>
                  <a:pt x="941707" y="3204648"/>
                  <a:pt x="1126814" y="3124333"/>
                  <a:pt x="1284446" y="3129462"/>
                </a:cubicBezTo>
                <a:close/>
                <a:moveTo>
                  <a:pt x="1288940" y="2215629"/>
                </a:moveTo>
                <a:cubicBezTo>
                  <a:pt x="1372531" y="2216183"/>
                  <a:pt x="1448315" y="2233510"/>
                  <a:pt x="1510867" y="2277831"/>
                </a:cubicBezTo>
                <a:cubicBezTo>
                  <a:pt x="1627818" y="2360959"/>
                  <a:pt x="1691761" y="2531153"/>
                  <a:pt x="1706639" y="2797969"/>
                </a:cubicBezTo>
                <a:cubicBezTo>
                  <a:pt x="1724768" y="3121418"/>
                  <a:pt x="1873543" y="3375134"/>
                  <a:pt x="2125672" y="3513023"/>
                </a:cubicBezTo>
                <a:cubicBezTo>
                  <a:pt x="2411693" y="3669232"/>
                  <a:pt x="2792301" y="3651504"/>
                  <a:pt x="3119113" y="3466831"/>
                </a:cubicBezTo>
                <a:cubicBezTo>
                  <a:pt x="3572236" y="3210800"/>
                  <a:pt x="3735729" y="3198538"/>
                  <a:pt x="3880142" y="3302314"/>
                </a:cubicBezTo>
                <a:lnTo>
                  <a:pt x="3918934" y="3335222"/>
                </a:lnTo>
                <a:lnTo>
                  <a:pt x="3911008" y="3364001"/>
                </a:lnTo>
                <a:cubicBezTo>
                  <a:pt x="3879570" y="3513521"/>
                  <a:pt x="3930465" y="3640041"/>
                  <a:pt x="4012256" y="3761447"/>
                </a:cubicBezTo>
                <a:lnTo>
                  <a:pt x="4068651" y="3838283"/>
                </a:lnTo>
                <a:lnTo>
                  <a:pt x="4025213" y="3804788"/>
                </a:lnTo>
                <a:cubicBezTo>
                  <a:pt x="3835485" y="3666490"/>
                  <a:pt x="3697883" y="3651344"/>
                  <a:pt x="3213207" y="4017008"/>
                </a:cubicBezTo>
                <a:cubicBezTo>
                  <a:pt x="2913488" y="4243048"/>
                  <a:pt x="2538498" y="4310712"/>
                  <a:pt x="2234444" y="4193508"/>
                </a:cubicBezTo>
                <a:cubicBezTo>
                  <a:pt x="1966452" y="4090091"/>
                  <a:pt x="1785460" y="3857944"/>
                  <a:pt x="1724965" y="3539813"/>
                </a:cubicBezTo>
                <a:cubicBezTo>
                  <a:pt x="1675012" y="3277233"/>
                  <a:pt x="1589097" y="3116986"/>
                  <a:pt x="1462392" y="3049912"/>
                </a:cubicBezTo>
                <a:cubicBezTo>
                  <a:pt x="1281398" y="2954178"/>
                  <a:pt x="1032521" y="3062125"/>
                  <a:pt x="791919" y="3166627"/>
                </a:cubicBezTo>
                <a:cubicBezTo>
                  <a:pt x="670437" y="3219296"/>
                  <a:pt x="545906" y="3273350"/>
                  <a:pt x="428634" y="3301946"/>
                </a:cubicBezTo>
                <a:lnTo>
                  <a:pt x="328582" y="3318654"/>
                </a:lnTo>
                <a:lnTo>
                  <a:pt x="306815" y="3308789"/>
                </a:lnTo>
                <a:cubicBezTo>
                  <a:pt x="-14404" y="3136107"/>
                  <a:pt x="-45595" y="2853501"/>
                  <a:pt x="42426" y="2450984"/>
                </a:cubicBezTo>
                <a:lnTo>
                  <a:pt x="64704" y="2358855"/>
                </a:lnTo>
                <a:lnTo>
                  <a:pt x="107080" y="2368689"/>
                </a:lnTo>
                <a:cubicBezTo>
                  <a:pt x="177509" y="2382080"/>
                  <a:pt x="254113" y="2390999"/>
                  <a:pt x="337122" y="2395530"/>
                </a:cubicBezTo>
                <a:cubicBezTo>
                  <a:pt x="486192" y="2403803"/>
                  <a:pt x="661274" y="2353670"/>
                  <a:pt x="831034" y="2305311"/>
                </a:cubicBezTo>
                <a:cubicBezTo>
                  <a:pt x="988615" y="2260374"/>
                  <a:pt x="1149621" y="2214705"/>
                  <a:pt x="1288940" y="2215629"/>
                </a:cubicBezTo>
                <a:close/>
                <a:moveTo>
                  <a:pt x="2578593" y="879"/>
                </a:moveTo>
                <a:cubicBezTo>
                  <a:pt x="2653086" y="2994"/>
                  <a:pt x="2725004" y="8973"/>
                  <a:pt x="2793703" y="19268"/>
                </a:cubicBezTo>
                <a:lnTo>
                  <a:pt x="2893334" y="41803"/>
                </a:lnTo>
                <a:lnTo>
                  <a:pt x="2924320" y="63531"/>
                </a:lnTo>
                <a:cubicBezTo>
                  <a:pt x="2945745" y="73675"/>
                  <a:pt x="2971115" y="81666"/>
                  <a:pt x="3000697" y="87551"/>
                </a:cubicBezTo>
                <a:lnTo>
                  <a:pt x="3062788" y="94508"/>
                </a:lnTo>
                <a:lnTo>
                  <a:pt x="3162131" y="136463"/>
                </a:lnTo>
                <a:cubicBezTo>
                  <a:pt x="3321888" y="224587"/>
                  <a:pt x="3441098" y="359722"/>
                  <a:pt x="3502394" y="554108"/>
                </a:cubicBezTo>
                <a:cubicBezTo>
                  <a:pt x="3737182" y="1298414"/>
                  <a:pt x="2951237" y="1547994"/>
                  <a:pt x="3614812" y="1748425"/>
                </a:cubicBezTo>
                <a:cubicBezTo>
                  <a:pt x="4011874" y="1868388"/>
                  <a:pt x="4569928" y="2311013"/>
                  <a:pt x="4063403" y="3018975"/>
                </a:cubicBezTo>
                <a:cubicBezTo>
                  <a:pt x="4015916" y="3085346"/>
                  <a:pt x="3983625" y="3147226"/>
                  <a:pt x="3963815" y="3205556"/>
                </a:cubicBezTo>
                <a:lnTo>
                  <a:pt x="3955993" y="3233961"/>
                </a:lnTo>
                <a:lnTo>
                  <a:pt x="3917201" y="3201053"/>
                </a:lnTo>
                <a:cubicBezTo>
                  <a:pt x="3772787" y="3097276"/>
                  <a:pt x="3609294" y="3109538"/>
                  <a:pt x="3156171" y="3365569"/>
                </a:cubicBezTo>
                <a:cubicBezTo>
                  <a:pt x="2829360" y="3550242"/>
                  <a:pt x="2448752" y="3567971"/>
                  <a:pt x="2162730" y="3411762"/>
                </a:cubicBezTo>
                <a:cubicBezTo>
                  <a:pt x="1910601" y="3273873"/>
                  <a:pt x="1761826" y="3020157"/>
                  <a:pt x="1743697" y="2696708"/>
                </a:cubicBezTo>
                <a:cubicBezTo>
                  <a:pt x="1728819" y="2429893"/>
                  <a:pt x="1664876" y="2259698"/>
                  <a:pt x="1547925" y="2176571"/>
                </a:cubicBezTo>
                <a:cubicBezTo>
                  <a:pt x="1381120" y="2058380"/>
                  <a:pt x="1120221" y="2132151"/>
                  <a:pt x="868092" y="2204050"/>
                </a:cubicBezTo>
                <a:cubicBezTo>
                  <a:pt x="698332" y="2252410"/>
                  <a:pt x="523250" y="2302542"/>
                  <a:pt x="374180" y="2294269"/>
                </a:cubicBezTo>
                <a:cubicBezTo>
                  <a:pt x="291171" y="2289738"/>
                  <a:pt x="214567" y="2280819"/>
                  <a:pt x="144138" y="2267429"/>
                </a:cubicBezTo>
                <a:lnTo>
                  <a:pt x="101762" y="2257595"/>
                </a:lnTo>
                <a:lnTo>
                  <a:pt x="113005" y="2211096"/>
                </a:lnTo>
                <a:cubicBezTo>
                  <a:pt x="162964" y="2020301"/>
                  <a:pt x="232721" y="1805600"/>
                  <a:pt x="307280" y="1566116"/>
                </a:cubicBezTo>
                <a:cubicBezTo>
                  <a:pt x="613304" y="582474"/>
                  <a:pt x="1215103" y="155806"/>
                  <a:pt x="2105880" y="30918"/>
                </a:cubicBezTo>
                <a:cubicBezTo>
                  <a:pt x="2270321" y="7871"/>
                  <a:pt x="2429608" y="-3352"/>
                  <a:pt x="2578593" y="879"/>
                </a:cubicBezTo>
                <a:close/>
              </a:path>
            </a:pathLst>
          </a:custGeom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5262-8234-6649-B29E-48EE468BC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1841EE-B2CB-B048-8B62-B1FA6854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7666" y="785541"/>
            <a:ext cx="5433306" cy="4590243"/>
          </a:xfrm>
          <a:custGeom>
            <a:avLst/>
            <a:gdLst>
              <a:gd name="connsiteX0" fmla="*/ 3083861 w 5433306"/>
              <a:gd name="connsiteY0" fmla="*/ 713 h 4590243"/>
              <a:gd name="connsiteX1" fmla="*/ 3232088 w 5433306"/>
              <a:gd name="connsiteY1" fmla="*/ 1146 h 4590243"/>
              <a:gd name="connsiteX2" fmla="*/ 3512792 w 5433306"/>
              <a:gd name="connsiteY2" fmla="*/ 25144 h 4590243"/>
              <a:gd name="connsiteX3" fmla="*/ 3642802 w 5433306"/>
              <a:gd name="connsiteY3" fmla="*/ 54550 h 4590243"/>
              <a:gd name="connsiteX4" fmla="*/ 3683238 w 5433306"/>
              <a:gd name="connsiteY4" fmla="*/ 82903 h 4590243"/>
              <a:gd name="connsiteX5" fmla="*/ 3782904 w 5433306"/>
              <a:gd name="connsiteY5" fmla="*/ 114247 h 4590243"/>
              <a:gd name="connsiteX6" fmla="*/ 3863929 w 5433306"/>
              <a:gd name="connsiteY6" fmla="*/ 123325 h 4590243"/>
              <a:gd name="connsiteX7" fmla="*/ 3993564 w 5433306"/>
              <a:gd name="connsiteY7" fmla="*/ 178074 h 4590243"/>
              <a:gd name="connsiteX8" fmla="*/ 4437583 w 5433306"/>
              <a:gd name="connsiteY8" fmla="*/ 723072 h 4590243"/>
              <a:gd name="connsiteX9" fmla="*/ 4584280 w 5433306"/>
              <a:gd name="connsiteY9" fmla="*/ 2281571 h 4590243"/>
              <a:gd name="connsiteX10" fmla="*/ 5169660 w 5433306"/>
              <a:gd name="connsiteY10" fmla="*/ 3939548 h 4590243"/>
              <a:gd name="connsiteX11" fmla="*/ 5039704 w 5433306"/>
              <a:gd name="connsiteY11" fmla="*/ 4183024 h 4590243"/>
              <a:gd name="connsiteX12" fmla="*/ 5029497 w 5433306"/>
              <a:gd name="connsiteY12" fmla="*/ 4220089 h 4590243"/>
              <a:gd name="connsiteX13" fmla="*/ 4978876 w 5433306"/>
              <a:gd name="connsiteY13" fmla="*/ 4177147 h 4590243"/>
              <a:gd name="connsiteX14" fmla="*/ 3985786 w 5433306"/>
              <a:gd name="connsiteY14" fmla="*/ 4391829 h 4590243"/>
              <a:gd name="connsiteX15" fmla="*/ 2689416 w 5433306"/>
              <a:gd name="connsiteY15" fmla="*/ 4452107 h 4590243"/>
              <a:gd name="connsiteX16" fmla="*/ 2142608 w 5433306"/>
              <a:gd name="connsiteY16" fmla="*/ 3519013 h 4590243"/>
              <a:gd name="connsiteX17" fmla="*/ 1887140 w 5433306"/>
              <a:gd name="connsiteY17" fmla="*/ 2840271 h 4590243"/>
              <a:gd name="connsiteX18" fmla="*/ 1000006 w 5433306"/>
              <a:gd name="connsiteY18" fmla="*/ 2876129 h 4590243"/>
              <a:gd name="connsiteX19" fmla="*/ 355486 w 5433306"/>
              <a:gd name="connsiteY19" fmla="*/ 2993858 h 4590243"/>
              <a:gd name="connsiteX20" fmla="*/ 55298 w 5433306"/>
              <a:gd name="connsiteY20" fmla="*/ 2958834 h 4590243"/>
              <a:gd name="connsiteX21" fmla="*/ 0 w 5433306"/>
              <a:gd name="connsiteY21" fmla="*/ 2946001 h 4590243"/>
              <a:gd name="connsiteX22" fmla="*/ 14672 w 5433306"/>
              <a:gd name="connsiteY22" fmla="*/ 2885323 h 4590243"/>
              <a:gd name="connsiteX23" fmla="*/ 268187 w 5433306"/>
              <a:gd name="connsiteY23" fmla="*/ 2043670 h 4590243"/>
              <a:gd name="connsiteX24" fmla="*/ 2615232 w 5433306"/>
              <a:gd name="connsiteY24" fmla="*/ 40345 h 4590243"/>
              <a:gd name="connsiteX25" fmla="*/ 3083861 w 5433306"/>
              <a:gd name="connsiteY25" fmla="*/ 713 h 459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33306" h="4590243">
                <a:moveTo>
                  <a:pt x="3083861" y="713"/>
                </a:moveTo>
                <a:cubicBezTo>
                  <a:pt x="3134040" y="-354"/>
                  <a:pt x="3183484" y="-234"/>
                  <a:pt x="3232088" y="1146"/>
                </a:cubicBezTo>
                <a:cubicBezTo>
                  <a:pt x="3329296" y="3907"/>
                  <a:pt x="3423144" y="11708"/>
                  <a:pt x="3512792" y="25144"/>
                </a:cubicBezTo>
                <a:lnTo>
                  <a:pt x="3642802" y="54550"/>
                </a:lnTo>
                <a:lnTo>
                  <a:pt x="3683238" y="82903"/>
                </a:lnTo>
                <a:cubicBezTo>
                  <a:pt x="3711195" y="96141"/>
                  <a:pt x="3744302" y="106569"/>
                  <a:pt x="3782904" y="114247"/>
                </a:cubicBezTo>
                <a:lnTo>
                  <a:pt x="3863929" y="123325"/>
                </a:lnTo>
                <a:lnTo>
                  <a:pt x="3993564" y="178074"/>
                </a:lnTo>
                <a:cubicBezTo>
                  <a:pt x="4202034" y="293070"/>
                  <a:pt x="4357596" y="469412"/>
                  <a:pt x="4437583" y="723072"/>
                </a:cubicBezTo>
                <a:cubicBezTo>
                  <a:pt x="4743965" y="1694338"/>
                  <a:pt x="3718362" y="2020022"/>
                  <a:pt x="4584280" y="2281571"/>
                </a:cubicBezTo>
                <a:cubicBezTo>
                  <a:pt x="5102418" y="2438115"/>
                  <a:pt x="5830638" y="3015708"/>
                  <a:pt x="5169660" y="3939548"/>
                </a:cubicBezTo>
                <a:cubicBezTo>
                  <a:pt x="5107693" y="4026159"/>
                  <a:pt x="5065556" y="4106907"/>
                  <a:pt x="5039704" y="4183024"/>
                </a:cubicBezTo>
                <a:lnTo>
                  <a:pt x="5029497" y="4220089"/>
                </a:lnTo>
                <a:lnTo>
                  <a:pt x="4978876" y="4177147"/>
                </a:lnTo>
                <a:cubicBezTo>
                  <a:pt x="4790426" y="4041726"/>
                  <a:pt x="4577080" y="4057727"/>
                  <a:pt x="3985786" y="4391829"/>
                </a:cubicBezTo>
                <a:cubicBezTo>
                  <a:pt x="3559320" y="4632814"/>
                  <a:pt x="3062654" y="4655949"/>
                  <a:pt x="2689416" y="4452107"/>
                </a:cubicBezTo>
                <a:cubicBezTo>
                  <a:pt x="2360406" y="4272172"/>
                  <a:pt x="2166266" y="3941090"/>
                  <a:pt x="2142608" y="3519013"/>
                </a:cubicBezTo>
                <a:cubicBezTo>
                  <a:pt x="2123194" y="3170838"/>
                  <a:pt x="2039752" y="2948746"/>
                  <a:pt x="1887140" y="2840271"/>
                </a:cubicBezTo>
                <a:cubicBezTo>
                  <a:pt x="1669471" y="2686040"/>
                  <a:pt x="1329017" y="2782306"/>
                  <a:pt x="1000006" y="2876129"/>
                </a:cubicBezTo>
                <a:cubicBezTo>
                  <a:pt x="778481" y="2939235"/>
                  <a:pt x="550012" y="3004655"/>
                  <a:pt x="355486" y="2993858"/>
                </a:cubicBezTo>
                <a:cubicBezTo>
                  <a:pt x="247166" y="2987946"/>
                  <a:pt x="147203" y="2976308"/>
                  <a:pt x="55298" y="2958834"/>
                </a:cubicBezTo>
                <a:lnTo>
                  <a:pt x="0" y="2946001"/>
                </a:lnTo>
                <a:lnTo>
                  <a:pt x="14672" y="2885323"/>
                </a:lnTo>
                <a:cubicBezTo>
                  <a:pt x="79864" y="2636349"/>
                  <a:pt x="170892" y="2356180"/>
                  <a:pt x="268187" y="2043670"/>
                </a:cubicBezTo>
                <a:cubicBezTo>
                  <a:pt x="667525" y="760087"/>
                  <a:pt x="1452831" y="203315"/>
                  <a:pt x="2615232" y="40345"/>
                </a:cubicBezTo>
                <a:cubicBezTo>
                  <a:pt x="2776169" y="17789"/>
                  <a:pt x="2933324" y="3912"/>
                  <a:pt x="3083861" y="713"/>
                </a:cubicBezTo>
                <a:close/>
              </a:path>
            </a:pathLst>
          </a:custGeom>
          <a:noFill/>
          <a:effectLst>
            <a:outerShdw blurRad="1270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15C58-73E6-1C43-A7E7-A1176D4656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7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CCFE5-F98E-C746-BA7A-0FCB8667DE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79801"/>
            <a:ext cx="2743200" cy="365125"/>
          </a:xfrm>
          <a:prstGeom prst="rect">
            <a:avLst/>
          </a:prstGeom>
        </p:spPr>
        <p:txBody>
          <a:bodyPr/>
          <a:lstStyle/>
          <a:p>
            <a:fld id="{02422CDE-BAFC-2445-952A-AA8397AC22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BF2D09-A8E7-914A-A576-119EC476A558}"/>
              </a:ext>
            </a:extLst>
          </p:cNvPr>
          <p:cNvGrpSpPr/>
          <p:nvPr userDrawn="1"/>
        </p:nvGrpSpPr>
        <p:grpSpPr>
          <a:xfrm>
            <a:off x="5737412" y="-12005"/>
            <a:ext cx="6204707" cy="5192238"/>
            <a:chOff x="5737412" y="-12005"/>
            <a:chExt cx="6204707" cy="519223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1B7550D-D37A-2C46-A339-E546F479B321}"/>
                </a:ext>
              </a:extLst>
            </p:cNvPr>
            <p:cNvSpPr/>
            <p:nvPr/>
          </p:nvSpPr>
          <p:spPr>
            <a:xfrm>
              <a:off x="6194302" y="2021885"/>
              <a:ext cx="5747817" cy="3158348"/>
            </a:xfrm>
            <a:custGeom>
              <a:avLst/>
              <a:gdLst>
                <a:gd name="connsiteX0" fmla="*/ 901466 w 3777235"/>
                <a:gd name="connsiteY0" fmla="*/ 214 h 2075540"/>
                <a:gd name="connsiteX1" fmla="*/ 1036050 w 3777235"/>
                <a:gd name="connsiteY1" fmla="*/ 33884 h 2075540"/>
                <a:gd name="connsiteX2" fmla="*/ 1275983 w 3777235"/>
                <a:gd name="connsiteY2" fmla="*/ 481544 h 2075540"/>
                <a:gd name="connsiteX3" fmla="*/ 1741534 w 3777235"/>
                <a:gd name="connsiteY3" fmla="*/ 1078875 h 2075540"/>
                <a:gd name="connsiteX4" fmla="*/ 2635905 w 3777235"/>
                <a:gd name="connsiteY4" fmla="*/ 917594 h 2075540"/>
                <a:gd name="connsiteX5" fmla="*/ 3377898 w 3777235"/>
                <a:gd name="connsiteY5" fmla="*/ 723672 h 2075540"/>
                <a:gd name="connsiteX6" fmla="*/ 3417591 w 3777235"/>
                <a:gd name="connsiteY6" fmla="*/ 754279 h 2075540"/>
                <a:gd name="connsiteX7" fmla="*/ 3426671 w 3777235"/>
                <a:gd name="connsiteY7" fmla="*/ 766651 h 2075540"/>
                <a:gd name="connsiteX8" fmla="*/ 3721501 w 3777235"/>
                <a:gd name="connsiteY8" fmla="*/ 1683854 h 2075540"/>
                <a:gd name="connsiteX9" fmla="*/ 2863774 w 3777235"/>
                <a:gd name="connsiteY9" fmla="*/ 1893194 h 2075540"/>
                <a:gd name="connsiteX10" fmla="*/ 2041608 w 3777235"/>
                <a:gd name="connsiteY10" fmla="*/ 1555785 h 2075540"/>
                <a:gd name="connsiteX11" fmla="*/ 1147418 w 3777235"/>
                <a:gd name="connsiteY11" fmla="*/ 873854 h 2075540"/>
                <a:gd name="connsiteX12" fmla="*/ 216766 w 3777235"/>
                <a:gd name="connsiteY12" fmla="*/ 360854 h 2075540"/>
                <a:gd name="connsiteX13" fmla="*/ 87980 w 3777235"/>
                <a:gd name="connsiteY13" fmla="*/ 319329 h 2075540"/>
                <a:gd name="connsiteX14" fmla="*/ 0 w 3777235"/>
                <a:gd name="connsiteY14" fmla="*/ 279454 h 2075540"/>
                <a:gd name="connsiteX15" fmla="*/ 91425 w 3777235"/>
                <a:gd name="connsiteY15" fmla="*/ 264186 h 2075540"/>
                <a:gd name="connsiteX16" fmla="*/ 423387 w 3777235"/>
                <a:gd name="connsiteY16" fmla="*/ 140535 h 2075540"/>
                <a:gd name="connsiteX17" fmla="*/ 901466 w 3777235"/>
                <a:gd name="connsiteY17" fmla="*/ 214 h 207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77235" h="2075540">
                  <a:moveTo>
                    <a:pt x="901466" y="214"/>
                  </a:moveTo>
                  <a:cubicBezTo>
                    <a:pt x="949479" y="1777"/>
                    <a:pt x="994703" y="12014"/>
                    <a:pt x="1036050" y="33884"/>
                  </a:cubicBezTo>
                  <a:cubicBezTo>
                    <a:pt x="1151830" y="95174"/>
                    <a:pt x="1230337" y="241604"/>
                    <a:pt x="1275983" y="481544"/>
                  </a:cubicBezTo>
                  <a:cubicBezTo>
                    <a:pt x="1331262" y="772245"/>
                    <a:pt x="1496649" y="984375"/>
                    <a:pt x="1741534" y="1078875"/>
                  </a:cubicBezTo>
                  <a:cubicBezTo>
                    <a:pt x="2019371" y="1185974"/>
                    <a:pt x="2362029" y="1124144"/>
                    <a:pt x="2635905" y="917594"/>
                  </a:cubicBezTo>
                  <a:cubicBezTo>
                    <a:pt x="3078791" y="583458"/>
                    <a:pt x="3204529" y="597298"/>
                    <a:pt x="3377898" y="723672"/>
                  </a:cubicBezTo>
                  <a:lnTo>
                    <a:pt x="3417591" y="754279"/>
                  </a:lnTo>
                  <a:lnTo>
                    <a:pt x="3426671" y="766651"/>
                  </a:lnTo>
                  <a:cubicBezTo>
                    <a:pt x="3619982" y="1013304"/>
                    <a:pt x="3896724" y="1256984"/>
                    <a:pt x="3721501" y="1683854"/>
                  </a:cubicBezTo>
                  <a:cubicBezTo>
                    <a:pt x="3505426" y="2210714"/>
                    <a:pt x="3063553" y="2126474"/>
                    <a:pt x="2863774" y="1893194"/>
                  </a:cubicBezTo>
                  <a:cubicBezTo>
                    <a:pt x="2580715" y="1562625"/>
                    <a:pt x="2691994" y="1351664"/>
                    <a:pt x="2041608" y="1555785"/>
                  </a:cubicBezTo>
                  <a:cubicBezTo>
                    <a:pt x="1561652" y="1706444"/>
                    <a:pt x="1062069" y="1421684"/>
                    <a:pt x="1147418" y="873854"/>
                  </a:cubicBezTo>
                  <a:cubicBezTo>
                    <a:pt x="1266710" y="108134"/>
                    <a:pt x="577431" y="458504"/>
                    <a:pt x="216766" y="360854"/>
                  </a:cubicBezTo>
                  <a:cubicBezTo>
                    <a:pt x="170209" y="348232"/>
                    <a:pt x="127351" y="334394"/>
                    <a:pt x="87980" y="319329"/>
                  </a:cubicBezTo>
                  <a:lnTo>
                    <a:pt x="0" y="279454"/>
                  </a:lnTo>
                  <a:lnTo>
                    <a:pt x="91425" y="264186"/>
                  </a:lnTo>
                  <a:cubicBezTo>
                    <a:pt x="198585" y="238056"/>
                    <a:pt x="312379" y="188663"/>
                    <a:pt x="423387" y="140535"/>
                  </a:cubicBezTo>
                  <a:cubicBezTo>
                    <a:pt x="588279" y="68917"/>
                    <a:pt x="757425" y="-4473"/>
                    <a:pt x="901466" y="2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997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02C1A4-36A3-5249-9916-5861E78A9493}"/>
                </a:ext>
              </a:extLst>
            </p:cNvPr>
            <p:cNvSpPr/>
            <p:nvPr/>
          </p:nvSpPr>
          <p:spPr>
            <a:xfrm>
              <a:off x="5737412" y="922055"/>
              <a:ext cx="5657437" cy="28289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997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038E058-9F7E-454E-A413-436CE6987C7D}"/>
                </a:ext>
              </a:extLst>
            </p:cNvPr>
            <p:cNvSpPr/>
            <p:nvPr/>
          </p:nvSpPr>
          <p:spPr>
            <a:xfrm>
              <a:off x="5827381" y="-12005"/>
              <a:ext cx="5789575" cy="2893989"/>
            </a:xfrm>
            <a:custGeom>
              <a:avLst/>
              <a:gdLst>
                <a:gd name="connsiteX0" fmla="*/ 347459 w 5789575"/>
                <a:gd name="connsiteY0" fmla="*/ 0 h 2893989"/>
                <a:gd name="connsiteX1" fmla="*/ 4535833 w 5789575"/>
                <a:gd name="connsiteY1" fmla="*/ 0 h 2893989"/>
                <a:gd name="connsiteX2" fmla="*/ 4516017 w 5789575"/>
                <a:gd name="connsiteY2" fmla="*/ 58894 h 2893989"/>
                <a:gd name="connsiteX3" fmla="*/ 4884878 w 5789575"/>
                <a:gd name="connsiteY3" fmla="*/ 433934 h 2893989"/>
                <a:gd name="connsiteX4" fmla="*/ 5508641 w 5789575"/>
                <a:gd name="connsiteY4" fmla="*/ 2200627 h 2893989"/>
                <a:gd name="connsiteX5" fmla="*/ 5370165 w 5789575"/>
                <a:gd name="connsiteY5" fmla="*/ 2460068 h 2893989"/>
                <a:gd name="connsiteX6" fmla="*/ 5359287 w 5789575"/>
                <a:gd name="connsiteY6" fmla="*/ 2499564 h 2893989"/>
                <a:gd name="connsiteX7" fmla="*/ 5305348 w 5789575"/>
                <a:gd name="connsiteY7" fmla="*/ 2453806 h 2893989"/>
                <a:gd name="connsiteX8" fmla="*/ 4247139 w 5789575"/>
                <a:gd name="connsiteY8" fmla="*/ 2682565 h 2893989"/>
                <a:gd name="connsiteX9" fmla="*/ 2865765 w 5789575"/>
                <a:gd name="connsiteY9" fmla="*/ 2746796 h 2893989"/>
                <a:gd name="connsiteX10" fmla="*/ 2283102 w 5789575"/>
                <a:gd name="connsiteY10" fmla="*/ 1752517 h 2893989"/>
                <a:gd name="connsiteX11" fmla="*/ 2010882 w 5789575"/>
                <a:gd name="connsiteY11" fmla="*/ 1029269 h 2893989"/>
                <a:gd name="connsiteX12" fmla="*/ 1065578 w 5789575"/>
                <a:gd name="connsiteY12" fmla="*/ 1067479 h 2893989"/>
                <a:gd name="connsiteX13" fmla="*/ 378795 w 5789575"/>
                <a:gd name="connsiteY13" fmla="*/ 1192927 h 2893989"/>
                <a:gd name="connsiteX14" fmla="*/ 58924 w 5789575"/>
                <a:gd name="connsiteY14" fmla="*/ 1155606 h 2893989"/>
                <a:gd name="connsiteX15" fmla="*/ 0 w 5789575"/>
                <a:gd name="connsiteY15" fmla="*/ 1141932 h 2893989"/>
                <a:gd name="connsiteX16" fmla="*/ 15634 w 5789575"/>
                <a:gd name="connsiteY16" fmla="*/ 1077275 h 2893989"/>
                <a:gd name="connsiteX17" fmla="*/ 285772 w 5789575"/>
                <a:gd name="connsiteY17" fmla="*/ 180434 h 289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89575" h="2893989">
                  <a:moveTo>
                    <a:pt x="347459" y="0"/>
                  </a:moveTo>
                  <a:lnTo>
                    <a:pt x="4535833" y="0"/>
                  </a:lnTo>
                  <a:lnTo>
                    <a:pt x="4516017" y="58894"/>
                  </a:lnTo>
                  <a:cubicBezTo>
                    <a:pt x="4476291" y="215299"/>
                    <a:pt x="4538866" y="329422"/>
                    <a:pt x="4884878" y="433934"/>
                  </a:cubicBezTo>
                  <a:cubicBezTo>
                    <a:pt x="5436990" y="600743"/>
                    <a:pt x="6212961" y="1216209"/>
                    <a:pt x="5508641" y="2200627"/>
                  </a:cubicBezTo>
                  <a:cubicBezTo>
                    <a:pt x="5442611" y="2292917"/>
                    <a:pt x="5397711" y="2378960"/>
                    <a:pt x="5370165" y="2460068"/>
                  </a:cubicBezTo>
                  <a:lnTo>
                    <a:pt x="5359287" y="2499564"/>
                  </a:lnTo>
                  <a:lnTo>
                    <a:pt x="5305348" y="2453806"/>
                  </a:lnTo>
                  <a:cubicBezTo>
                    <a:pt x="5104541" y="2309505"/>
                    <a:pt x="4877205" y="2326556"/>
                    <a:pt x="4247139" y="2682565"/>
                  </a:cubicBezTo>
                  <a:cubicBezTo>
                    <a:pt x="3792710" y="2939352"/>
                    <a:pt x="3263477" y="2964003"/>
                    <a:pt x="2865765" y="2746796"/>
                  </a:cubicBezTo>
                  <a:cubicBezTo>
                    <a:pt x="2515181" y="2555062"/>
                    <a:pt x="2308310" y="2202271"/>
                    <a:pt x="2283102" y="1752517"/>
                  </a:cubicBezTo>
                  <a:cubicBezTo>
                    <a:pt x="2262414" y="1381512"/>
                    <a:pt x="2173502" y="1144857"/>
                    <a:pt x="2010882" y="1029269"/>
                  </a:cubicBezTo>
                  <a:cubicBezTo>
                    <a:pt x="1778940" y="864925"/>
                    <a:pt x="1416162" y="967503"/>
                    <a:pt x="1065578" y="1067479"/>
                  </a:cubicBezTo>
                  <a:cubicBezTo>
                    <a:pt x="829527" y="1134722"/>
                    <a:pt x="586077" y="1204432"/>
                    <a:pt x="378795" y="1192927"/>
                  </a:cubicBezTo>
                  <a:cubicBezTo>
                    <a:pt x="263373" y="1186628"/>
                    <a:pt x="156856" y="1174226"/>
                    <a:pt x="58924" y="1155606"/>
                  </a:cubicBezTo>
                  <a:lnTo>
                    <a:pt x="0" y="1141932"/>
                  </a:lnTo>
                  <a:lnTo>
                    <a:pt x="15634" y="1077275"/>
                  </a:lnTo>
                  <a:cubicBezTo>
                    <a:pt x="85101" y="811976"/>
                    <a:pt x="182097" y="513435"/>
                    <a:pt x="285772" y="180434"/>
                  </a:cubicBezTo>
                  <a:close/>
                </a:path>
              </a:pathLst>
            </a:custGeom>
            <a:solidFill>
              <a:schemeClr val="accent1"/>
            </a:solidFill>
            <a:ln w="8997" cap="flat">
              <a:noFill/>
              <a:prstDash val="solid"/>
              <a:miter/>
            </a:ln>
            <a:effectLst>
              <a:outerShdw blurRad="127000" dist="38100" dir="8100000" algn="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48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66CFBF-2810-A34A-A81E-049A9EC6FF08}"/>
              </a:ext>
            </a:extLst>
          </p:cNvPr>
          <p:cNvSpPr/>
          <p:nvPr userDrawn="1"/>
        </p:nvSpPr>
        <p:spPr>
          <a:xfrm>
            <a:off x="0" y="0"/>
            <a:ext cx="12192000" cy="6878122"/>
          </a:xfrm>
          <a:prstGeom prst="rect">
            <a:avLst/>
          </a:prstGeom>
          <a:gradFill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561A0-7E8A-0F44-9D18-037A21E3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12A8-499A-4047-A41F-99C00EE8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96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2" r:id="rId10"/>
    <p:sldLayoutId id="2147483659" r:id="rId11"/>
    <p:sldLayoutId id="2147483660" r:id="rId12"/>
    <p:sldLayoutId id="2147483658" r:id="rId13"/>
    <p:sldLayoutId id="2147483663" r:id="rId14"/>
    <p:sldLayoutId id="2147483657" r:id="rId15"/>
    <p:sldLayoutId id="2147483656" r:id="rId16"/>
    <p:sldLayoutId id="214748366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wgXfmb9hB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470E7A02-8EE3-824B-B675-C5F3F5CEA9EC}"/>
              </a:ext>
            </a:extLst>
          </p:cNvPr>
          <p:cNvGrpSpPr/>
          <p:nvPr/>
        </p:nvGrpSpPr>
        <p:grpSpPr>
          <a:xfrm>
            <a:off x="4961205" y="4971769"/>
            <a:ext cx="1684233" cy="0"/>
            <a:chOff x="5259814" y="5241721"/>
            <a:chExt cx="1684233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A1A15D-3DDD-E040-9DF5-B518832748C4}"/>
                </a:ext>
              </a:extLst>
            </p:cNvPr>
            <p:cNvCxnSpPr/>
            <p:nvPr/>
          </p:nvCxnSpPr>
          <p:spPr>
            <a:xfrm flipV="1">
              <a:off x="5259814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117872-2658-6947-A97B-1ED09E0E0958}"/>
                </a:ext>
              </a:extLst>
            </p:cNvPr>
            <p:cNvCxnSpPr/>
            <p:nvPr/>
          </p:nvCxnSpPr>
          <p:spPr>
            <a:xfrm flipV="1">
              <a:off x="5552728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D2CAE4-212E-5049-99D3-35F8DD458D2C}"/>
                </a:ext>
              </a:extLst>
            </p:cNvPr>
            <p:cNvCxnSpPr/>
            <p:nvPr/>
          </p:nvCxnSpPr>
          <p:spPr>
            <a:xfrm flipV="1">
              <a:off x="5851339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34761CE-D2DA-2145-BFF5-F67846873C53}"/>
                </a:ext>
              </a:extLst>
            </p:cNvPr>
            <p:cNvCxnSpPr/>
            <p:nvPr/>
          </p:nvCxnSpPr>
          <p:spPr>
            <a:xfrm flipV="1">
              <a:off x="6150762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E7D2880-CC90-434D-8C9F-82EA2DD7E25C}"/>
                </a:ext>
              </a:extLst>
            </p:cNvPr>
            <p:cNvCxnSpPr/>
            <p:nvPr/>
          </p:nvCxnSpPr>
          <p:spPr>
            <a:xfrm flipV="1">
              <a:off x="6440680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09D207-6B11-A443-9320-5C507A1B6610}"/>
                </a:ext>
              </a:extLst>
            </p:cNvPr>
            <p:cNvCxnSpPr/>
            <p:nvPr/>
          </p:nvCxnSpPr>
          <p:spPr>
            <a:xfrm flipV="1">
              <a:off x="6733360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Freeform 169">
            <a:extLst>
              <a:ext uri="{FF2B5EF4-FFF2-40B4-BE49-F238E27FC236}">
                <a16:creationId xmlns:a16="http://schemas.microsoft.com/office/drawing/2014/main" id="{5C89A7E8-6B48-C04B-B9B3-C06C31232EDB}"/>
              </a:ext>
            </a:extLst>
          </p:cNvPr>
          <p:cNvSpPr/>
          <p:nvPr/>
        </p:nvSpPr>
        <p:spPr>
          <a:xfrm>
            <a:off x="0" y="-7195"/>
            <a:ext cx="12192000" cy="1686464"/>
          </a:xfrm>
          <a:custGeom>
            <a:avLst/>
            <a:gdLst>
              <a:gd name="connsiteX0" fmla="*/ 0 w 12192000"/>
              <a:gd name="connsiteY0" fmla="*/ 0 h 1686464"/>
              <a:gd name="connsiteX1" fmla="*/ 12192000 w 12192000"/>
              <a:gd name="connsiteY1" fmla="*/ 0 h 1686464"/>
              <a:gd name="connsiteX2" fmla="*/ 12192000 w 12192000"/>
              <a:gd name="connsiteY2" fmla="*/ 1626004 h 1686464"/>
              <a:gd name="connsiteX3" fmla="*/ 11789360 w 12192000"/>
              <a:gd name="connsiteY3" fmla="*/ 1667243 h 1686464"/>
              <a:gd name="connsiteX4" fmla="*/ 9264011 w 12192000"/>
              <a:gd name="connsiteY4" fmla="*/ 1228961 h 1686464"/>
              <a:gd name="connsiteX5" fmla="*/ 3276374 w 12192000"/>
              <a:gd name="connsiteY5" fmla="*/ 917558 h 1686464"/>
              <a:gd name="connsiteX6" fmla="*/ 0 w 12192000"/>
              <a:gd name="connsiteY6" fmla="*/ 1345023 h 168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86464">
                <a:moveTo>
                  <a:pt x="0" y="0"/>
                </a:moveTo>
                <a:lnTo>
                  <a:pt x="12192000" y="0"/>
                </a:lnTo>
                <a:lnTo>
                  <a:pt x="12192000" y="1626004"/>
                </a:lnTo>
                <a:lnTo>
                  <a:pt x="11789360" y="1667243"/>
                </a:lnTo>
                <a:cubicBezTo>
                  <a:pt x="10939397" y="1730712"/>
                  <a:pt x="10022423" y="1649933"/>
                  <a:pt x="9264011" y="1228961"/>
                </a:cubicBezTo>
                <a:cubicBezTo>
                  <a:pt x="7241579" y="106369"/>
                  <a:pt x="5205347" y="298232"/>
                  <a:pt x="3276374" y="917558"/>
                </a:cubicBezTo>
                <a:cubicBezTo>
                  <a:pt x="1347400" y="1536885"/>
                  <a:pt x="0" y="1345023"/>
                  <a:pt x="0" y="1345023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lumMod val="40000"/>
                  <a:lumOff val="60000"/>
                </a:schemeClr>
              </a:gs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5000000" scaled="0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9CF81E74-E1B7-6047-B7BB-66A04E8DCDBC}"/>
              </a:ext>
            </a:extLst>
          </p:cNvPr>
          <p:cNvSpPr/>
          <p:nvPr/>
        </p:nvSpPr>
        <p:spPr>
          <a:xfrm>
            <a:off x="0" y="-7196"/>
            <a:ext cx="12192000" cy="1395765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alpha val="80000"/>
                </a:schemeClr>
              </a:gs>
              <a:gs pos="1000">
                <a:schemeClr val="accent1"/>
              </a:gs>
              <a:gs pos="100000">
                <a:schemeClr val="accent1"/>
              </a:gs>
            </a:gsLst>
            <a:lin ang="15000000" scaled="0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91347" y="3105835"/>
            <a:ext cx="8542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for</a:t>
            </a:r>
            <a:r>
              <a:rPr lang="az-Latn-AZ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Permits and Monitoring </a:t>
            </a:r>
            <a:r>
              <a:rPr lang="az-Latn-AZ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applied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the Special Quarantine Regime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8123F7-33F0-1C4B-AA4B-20B0448D85BB}"/>
              </a:ext>
            </a:extLst>
          </p:cNvPr>
          <p:cNvGrpSpPr/>
          <p:nvPr/>
        </p:nvGrpSpPr>
        <p:grpSpPr>
          <a:xfrm>
            <a:off x="1725190" y="1770418"/>
            <a:ext cx="3236015" cy="791520"/>
            <a:chOff x="319984" y="508000"/>
            <a:chExt cx="3236015" cy="79152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91B966-E601-1C42-A8CF-437002489E89}"/>
                </a:ext>
              </a:extLst>
            </p:cNvPr>
            <p:cNvSpPr/>
            <p:nvPr/>
          </p:nvSpPr>
          <p:spPr>
            <a:xfrm>
              <a:off x="319984" y="508000"/>
              <a:ext cx="3236015" cy="7915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F0195D-FCED-004C-B659-9B7BD2F8B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89" y="640024"/>
              <a:ext cx="516827" cy="5636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B84644-CA11-DA43-9887-585CA53A439A}"/>
                </a:ext>
              </a:extLst>
            </p:cNvPr>
            <p:cNvSpPr/>
            <p:nvPr/>
          </p:nvSpPr>
          <p:spPr>
            <a:xfrm>
              <a:off x="1055899" y="602160"/>
              <a:ext cx="23675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rgbClr val="0332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AGENCY FOR PUBLIC SERVICE AND SOCIAL INNOVATIONS UNDER THE PRESIDENT OF THE REPUBLIC OF AZERBAIJAN</a:t>
              </a:r>
              <a:endParaRPr lang="ru-RU" sz="900" b="1" dirty="0">
                <a:solidFill>
                  <a:srgbClr val="0332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4D3FE-1E72-1C4C-B53B-0BA93F72112A}"/>
              </a:ext>
            </a:extLst>
          </p:cNvPr>
          <p:cNvGrpSpPr/>
          <p:nvPr/>
        </p:nvGrpSpPr>
        <p:grpSpPr>
          <a:xfrm>
            <a:off x="7230797" y="1770418"/>
            <a:ext cx="2593899" cy="791520"/>
            <a:chOff x="6553133" y="1770418"/>
            <a:chExt cx="2593899" cy="79152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6004C89-5704-8B4E-AFF2-63F87435E215}"/>
                </a:ext>
              </a:extLst>
            </p:cNvPr>
            <p:cNvSpPr/>
            <p:nvPr/>
          </p:nvSpPr>
          <p:spPr>
            <a:xfrm>
              <a:off x="6553133" y="1770418"/>
              <a:ext cx="2593899" cy="7915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215DDF-177A-454F-AEF8-0D713E88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149" y="1876007"/>
              <a:ext cx="2097827" cy="60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6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roup 400">
            <a:extLst>
              <a:ext uri="{FF2B5EF4-FFF2-40B4-BE49-F238E27FC236}">
                <a16:creationId xmlns:a16="http://schemas.microsoft.com/office/drawing/2014/main" id="{9EAAFE98-8AD8-E149-889F-65F482E75D2E}"/>
              </a:ext>
            </a:extLst>
          </p:cNvPr>
          <p:cNvGrpSpPr/>
          <p:nvPr/>
        </p:nvGrpSpPr>
        <p:grpSpPr>
          <a:xfrm>
            <a:off x="-1750645" y="-2340530"/>
            <a:ext cx="13942645" cy="8717230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4C1D8ED2-278B-DC4E-8A20-CCE88B6D547B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B9972AB-CA41-3D43-BEA4-0936ED59C92D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raphic 36">
              <a:extLst>
                <a:ext uri="{FF2B5EF4-FFF2-40B4-BE49-F238E27FC236}">
                  <a16:creationId xmlns:a16="http://schemas.microsoft.com/office/drawing/2014/main" id="{4A6037F7-352D-454C-9540-B01978FE68C9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405" name="Freeform 404">
                <a:extLst>
                  <a:ext uri="{FF2B5EF4-FFF2-40B4-BE49-F238E27FC236}">
                    <a16:creationId xmlns:a16="http://schemas.microsoft.com/office/drawing/2014/main" id="{98DCBBC3-7091-944F-9764-F6D5AB24777A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6A1325CA-1FDC-D64F-A703-6DD906BAAAD8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38" name="TextBox 437">
            <a:extLst>
              <a:ext uri="{FF2B5EF4-FFF2-40B4-BE49-F238E27FC236}">
                <a16:creationId xmlns:a16="http://schemas.microsoft.com/office/drawing/2014/main" id="{DC4EBFA6-C175-4246-AC62-79B84C4673C7}"/>
              </a:ext>
            </a:extLst>
          </p:cNvPr>
          <p:cNvSpPr txBox="1"/>
          <p:nvPr/>
        </p:nvSpPr>
        <p:spPr>
          <a:xfrm>
            <a:off x="3651515" y="1244656"/>
            <a:ext cx="5346182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4445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visual communication materials</a:t>
            </a:r>
            <a:endParaRPr lang="en-US" b="1" dirty="0">
              <a:solidFill>
                <a:srgbClr val="27A6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4" name="Google Shape;320;p29">
            <a:extLst>
              <a:ext uri="{FF2B5EF4-FFF2-40B4-BE49-F238E27FC236}">
                <a16:creationId xmlns:a16="http://schemas.microsoft.com/office/drawing/2014/main" id="{3BEE3DAB-81C8-BA4B-8EA7-C3D43D53CDF0}"/>
              </a:ext>
            </a:extLst>
          </p:cNvPr>
          <p:cNvSpPr txBox="1">
            <a:spLocks/>
          </p:cNvSpPr>
          <p:nvPr/>
        </p:nvSpPr>
        <p:spPr>
          <a:xfrm>
            <a:off x="2671791" y="330889"/>
            <a:ext cx="6325906" cy="6647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VISUAL COMMUNICATIONS</a:t>
            </a:r>
          </a:p>
        </p:txBody>
      </p: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750DE79E-D486-EA49-80CE-11961963CAAF}"/>
              </a:ext>
            </a:extLst>
          </p:cNvPr>
          <p:cNvGrpSpPr/>
          <p:nvPr/>
        </p:nvGrpSpPr>
        <p:grpSpPr>
          <a:xfrm>
            <a:off x="5336855" y="1162316"/>
            <a:ext cx="1023072" cy="0"/>
            <a:chOff x="5477042" y="4118549"/>
            <a:chExt cx="1237917" cy="0"/>
          </a:xfrm>
        </p:grpSpPr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F4195FF5-7969-614E-9F18-3BC99DC2CF14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8F50122F-AE98-D747-A2AF-36DBF81691F5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id="{1D600B2E-49BC-BE43-9992-ABA8297E512C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FD3F83FF-989F-F443-849F-52960FEABFBD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DB5FC20A-C49F-1649-84B0-34D50342CC28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E926A96B-F8CA-CF4A-8FEF-8BADBD82E83C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798D5BC-9923-2C4A-A8E8-C02B0783D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11" y="2228506"/>
            <a:ext cx="5890063" cy="3307450"/>
          </a:xfrm>
          <a:prstGeom prst="rect">
            <a:avLst/>
          </a:prstGeom>
          <a:effectLst>
            <a:outerShdw blurRad="596900" dist="50800" dir="888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999E13-8409-834C-A4E7-64624A96A9F9}"/>
              </a:ext>
            </a:extLst>
          </p:cNvPr>
          <p:cNvSpPr/>
          <p:nvPr/>
        </p:nvSpPr>
        <p:spPr>
          <a:xfrm>
            <a:off x="3514209" y="5807913"/>
            <a:ext cx="507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https://www.youtube.com/watch?v=3wgXfmb9hBg</a:t>
            </a:r>
            <a:r>
              <a:rPr lang="en-US" dirty="0">
                <a:latin typeface="Calibri" panose="020F0502020204030204" pitchFamily="34" charset="0"/>
              </a:rPr>
              <a:t> </a:t>
            </a:r>
            <a:endParaRPr lang="en-AZ" dirty="0"/>
          </a:p>
        </p:txBody>
      </p:sp>
      <p:grpSp>
        <p:nvGrpSpPr>
          <p:cNvPr id="3" name="Group 2"/>
          <p:cNvGrpSpPr/>
          <p:nvPr/>
        </p:nvGrpSpPr>
        <p:grpSpPr>
          <a:xfrm>
            <a:off x="1287908" y="3352955"/>
            <a:ext cx="1205776" cy="1215975"/>
            <a:chOff x="881191" y="1946142"/>
            <a:chExt cx="1205776" cy="1215975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A850803-433E-FC47-8930-36CECDECC2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1191" y="1946142"/>
              <a:ext cx="1205776" cy="1215975"/>
            </a:xfrm>
            <a:prstGeom prst="roundRect">
              <a:avLst>
                <a:gd name="adj" fmla="val 18039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41" y="2108791"/>
              <a:ext cx="890676" cy="89067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579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roup 400">
            <a:extLst>
              <a:ext uri="{FF2B5EF4-FFF2-40B4-BE49-F238E27FC236}">
                <a16:creationId xmlns:a16="http://schemas.microsoft.com/office/drawing/2014/main" id="{9EAAFE98-8AD8-E149-889F-65F482E75D2E}"/>
              </a:ext>
            </a:extLst>
          </p:cNvPr>
          <p:cNvGrpSpPr/>
          <p:nvPr/>
        </p:nvGrpSpPr>
        <p:grpSpPr>
          <a:xfrm>
            <a:off x="-1267178" y="-1444418"/>
            <a:ext cx="13942645" cy="8717230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4C1D8ED2-278B-DC4E-8A20-CCE88B6D547B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B9972AB-CA41-3D43-BEA4-0936ED59C92D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raphic 36">
              <a:extLst>
                <a:ext uri="{FF2B5EF4-FFF2-40B4-BE49-F238E27FC236}">
                  <a16:creationId xmlns:a16="http://schemas.microsoft.com/office/drawing/2014/main" id="{4A6037F7-352D-454C-9540-B01978FE68C9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405" name="Freeform 404">
                <a:extLst>
                  <a:ext uri="{FF2B5EF4-FFF2-40B4-BE49-F238E27FC236}">
                    <a16:creationId xmlns:a16="http://schemas.microsoft.com/office/drawing/2014/main" id="{98DCBBC3-7091-944F-9764-F6D5AB24777A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6A1325CA-1FDC-D64F-A703-6DD906BAAAD8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359A19-E9CB-0A4F-B31C-8FF30B03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2" y="2367037"/>
            <a:ext cx="3166352" cy="2111932"/>
          </a:xfrm>
          <a:prstGeom prst="rect">
            <a:avLst/>
          </a:prstGeom>
          <a:effectLst>
            <a:outerShdw blurRad="1003300" dist="50800" dir="5400000" sx="89000" sy="89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9BAC0-7973-2F48-87D3-CE911044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306" y="2367037"/>
            <a:ext cx="3166352" cy="2111932"/>
          </a:xfrm>
          <a:prstGeom prst="rect">
            <a:avLst/>
          </a:prstGeom>
          <a:effectLst>
            <a:outerShdw blurRad="1003300" dist="50800" dir="5400000" sx="89000" sy="89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8FC89-C39E-3349-A125-BB3D490A7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652" y="2367037"/>
            <a:ext cx="3166352" cy="2111932"/>
          </a:xfrm>
          <a:prstGeom prst="rect">
            <a:avLst/>
          </a:prstGeom>
          <a:effectLst>
            <a:outerShdw blurRad="1003300" dist="50800" dir="5400000" sx="89000" sy="89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866C73-3248-6E4D-8810-BEB4D707E8E0}"/>
              </a:ext>
            </a:extLst>
          </p:cNvPr>
          <p:cNvSpPr/>
          <p:nvPr/>
        </p:nvSpPr>
        <p:spPr>
          <a:xfrm>
            <a:off x="9761397" y="6307823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Z" sz="16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https://bit.ly/39JR1e3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315309" y="5136593"/>
            <a:ext cx="3617657" cy="653388"/>
            <a:chOff x="5888105" y="4401552"/>
            <a:chExt cx="4635802" cy="837276"/>
          </a:xfrm>
        </p:grpSpPr>
        <p:grpSp>
          <p:nvGrpSpPr>
            <p:cNvPr id="27" name="Group 26"/>
            <p:cNvGrpSpPr/>
            <p:nvPr/>
          </p:nvGrpSpPr>
          <p:grpSpPr>
            <a:xfrm>
              <a:off x="5888105" y="4401552"/>
              <a:ext cx="956122" cy="819350"/>
              <a:chOff x="6044665" y="4964675"/>
              <a:chExt cx="956122" cy="819350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1EF6650-B8BF-1041-A349-89AA9B838BE9}"/>
                  </a:ext>
                </a:extLst>
              </p:cNvPr>
              <p:cNvSpPr/>
              <p:nvPr/>
            </p:nvSpPr>
            <p:spPr>
              <a:xfrm rot="10800000" flipH="1">
                <a:off x="6044665" y="4964675"/>
                <a:ext cx="956122" cy="819350"/>
              </a:xfrm>
              <a:custGeom>
                <a:avLst/>
                <a:gdLst>
                  <a:gd name="connsiteX0" fmla="*/ 3649081 w 5073033"/>
                  <a:gd name="connsiteY0" fmla="*/ 0 h 4154084"/>
                  <a:gd name="connsiteX1" fmla="*/ 4391522 w 5073033"/>
                  <a:gd name="connsiteY1" fmla="*/ 218774 h 4154084"/>
                  <a:gd name="connsiteX2" fmla="*/ 5071449 w 5073033"/>
                  <a:gd name="connsiteY2" fmla="*/ 1740469 h 4154084"/>
                  <a:gd name="connsiteX3" fmla="*/ 4433833 w 5073033"/>
                  <a:gd name="connsiteY3" fmla="*/ 3132179 h 4154084"/>
                  <a:gd name="connsiteX4" fmla="*/ 3759652 w 5073033"/>
                  <a:gd name="connsiteY4" fmla="*/ 3351851 h 4154084"/>
                  <a:gd name="connsiteX5" fmla="*/ 3553375 w 5073033"/>
                  <a:gd name="connsiteY5" fmla="*/ 3332519 h 4154084"/>
                  <a:gd name="connsiteX6" fmla="*/ 3167588 w 5073033"/>
                  <a:gd name="connsiteY6" fmla="*/ 3261210 h 4154084"/>
                  <a:gd name="connsiteX7" fmla="*/ 3057670 w 5073033"/>
                  <a:gd name="connsiteY7" fmla="*/ 3274552 h 4154084"/>
                  <a:gd name="connsiteX8" fmla="*/ 2654757 w 5073033"/>
                  <a:gd name="connsiteY8" fmla="*/ 3599595 h 4154084"/>
                  <a:gd name="connsiteX9" fmla="*/ 1836160 w 5073033"/>
                  <a:gd name="connsiteY9" fmla="*/ 4116728 h 4154084"/>
                  <a:gd name="connsiteX10" fmla="*/ 1534451 w 5073033"/>
                  <a:gd name="connsiteY10" fmla="*/ 4154084 h 4154084"/>
                  <a:gd name="connsiteX11" fmla="*/ 898824 w 5073033"/>
                  <a:gd name="connsiteY11" fmla="*/ 3956766 h 4154084"/>
                  <a:gd name="connsiteX12" fmla="*/ 559268 w 5073033"/>
                  <a:gd name="connsiteY12" fmla="*/ 3094332 h 4154084"/>
                  <a:gd name="connsiteX13" fmla="*/ 710899 w 5073033"/>
                  <a:gd name="connsiteY13" fmla="*/ 2606060 h 4154084"/>
                  <a:gd name="connsiteX14" fmla="*/ 493160 w 5073033"/>
                  <a:gd name="connsiteY14" fmla="*/ 2041497 h 4154084"/>
                  <a:gd name="connsiteX15" fmla="*/ 115132 w 5073033"/>
                  <a:gd name="connsiteY15" fmla="*/ 1551890 h 4154084"/>
                  <a:gd name="connsiteX16" fmla="*/ 995019 w 5073033"/>
                  <a:gd name="connsiteY16" fmla="*/ 73978 h 4154084"/>
                  <a:gd name="connsiteX17" fmla="*/ 1248235 w 5073033"/>
                  <a:gd name="connsiteY17" fmla="*/ 109047 h 4154084"/>
                  <a:gd name="connsiteX18" fmla="*/ 1852905 w 5073033"/>
                  <a:gd name="connsiteY18" fmla="*/ 346145 h 4154084"/>
                  <a:gd name="connsiteX19" fmla="*/ 2086980 w 5073033"/>
                  <a:gd name="connsiteY19" fmla="*/ 373318 h 4154084"/>
                  <a:gd name="connsiteX20" fmla="*/ 2731756 w 5073033"/>
                  <a:gd name="connsiteY20" fmla="*/ 236608 h 4154084"/>
                  <a:gd name="connsiteX21" fmla="*/ 3595143 w 5073033"/>
                  <a:gd name="connsiteY21" fmla="*/ 1171 h 4154084"/>
                  <a:gd name="connsiteX22" fmla="*/ 3649081 w 5073033"/>
                  <a:gd name="connsiteY22" fmla="*/ 0 h 415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073033" h="4154084">
                    <a:moveTo>
                      <a:pt x="3649081" y="0"/>
                    </a:moveTo>
                    <a:cubicBezTo>
                      <a:pt x="3909866" y="0"/>
                      <a:pt x="4168419" y="83072"/>
                      <a:pt x="4391522" y="218774"/>
                    </a:cubicBezTo>
                    <a:cubicBezTo>
                      <a:pt x="4874729" y="512750"/>
                      <a:pt x="5094075" y="1130353"/>
                      <a:pt x="5071449" y="1740469"/>
                    </a:cubicBezTo>
                    <a:cubicBezTo>
                      <a:pt x="5051110" y="2291963"/>
                      <a:pt x="4833071" y="2837359"/>
                      <a:pt x="4433833" y="3132179"/>
                    </a:cubicBezTo>
                    <a:cubicBezTo>
                      <a:pt x="4240355" y="3275069"/>
                      <a:pt x="3999881" y="3351851"/>
                      <a:pt x="3759652" y="3351851"/>
                    </a:cubicBezTo>
                    <a:cubicBezTo>
                      <a:pt x="3690493" y="3351851"/>
                      <a:pt x="3621363" y="3345480"/>
                      <a:pt x="3553375" y="3332519"/>
                    </a:cubicBezTo>
                    <a:cubicBezTo>
                      <a:pt x="3425215" y="3308042"/>
                      <a:pt x="3295367" y="3261210"/>
                      <a:pt x="3167588" y="3261210"/>
                    </a:cubicBezTo>
                    <a:cubicBezTo>
                      <a:pt x="3130749" y="3261210"/>
                      <a:pt x="3094074" y="3265104"/>
                      <a:pt x="3057670" y="3274552"/>
                    </a:cubicBezTo>
                    <a:cubicBezTo>
                      <a:pt x="2888015" y="3318606"/>
                      <a:pt x="2772843" y="3470100"/>
                      <a:pt x="2654757" y="3599595"/>
                    </a:cubicBezTo>
                    <a:cubicBezTo>
                      <a:pt x="2434186" y="3841593"/>
                      <a:pt x="2153715" y="4037033"/>
                      <a:pt x="1836160" y="4116728"/>
                    </a:cubicBezTo>
                    <a:cubicBezTo>
                      <a:pt x="1737950" y="4141423"/>
                      <a:pt x="1636092" y="4154084"/>
                      <a:pt x="1534451" y="4154084"/>
                    </a:cubicBezTo>
                    <a:cubicBezTo>
                      <a:pt x="1307264" y="4154084"/>
                      <a:pt x="1081085" y="4090807"/>
                      <a:pt x="898824" y="3956766"/>
                    </a:cubicBezTo>
                    <a:cubicBezTo>
                      <a:pt x="634852" y="3762824"/>
                      <a:pt x="482378" y="3412677"/>
                      <a:pt x="559268" y="3094332"/>
                    </a:cubicBezTo>
                    <a:cubicBezTo>
                      <a:pt x="599511" y="2928163"/>
                      <a:pt x="696632" y="2776369"/>
                      <a:pt x="710899" y="2606060"/>
                    </a:cubicBezTo>
                    <a:cubicBezTo>
                      <a:pt x="728079" y="2400165"/>
                      <a:pt x="620721" y="2204100"/>
                      <a:pt x="493160" y="2041497"/>
                    </a:cubicBezTo>
                    <a:cubicBezTo>
                      <a:pt x="365708" y="1878894"/>
                      <a:pt x="213669" y="1733389"/>
                      <a:pt x="115132" y="1551890"/>
                    </a:cubicBezTo>
                    <a:cubicBezTo>
                      <a:pt x="-244408" y="889580"/>
                      <a:pt x="290587" y="73978"/>
                      <a:pt x="995019" y="73978"/>
                    </a:cubicBezTo>
                    <a:cubicBezTo>
                      <a:pt x="1077491" y="73978"/>
                      <a:pt x="1162278" y="85141"/>
                      <a:pt x="1248235" y="109047"/>
                    </a:cubicBezTo>
                    <a:cubicBezTo>
                      <a:pt x="1457043" y="167123"/>
                      <a:pt x="1642245" y="294576"/>
                      <a:pt x="1852905" y="346145"/>
                    </a:cubicBezTo>
                    <a:cubicBezTo>
                      <a:pt x="1930149" y="365068"/>
                      <a:pt x="2008401" y="373318"/>
                      <a:pt x="2086980" y="373318"/>
                    </a:cubicBezTo>
                    <a:cubicBezTo>
                      <a:pt x="2304447" y="373318"/>
                      <a:pt x="2524364" y="310259"/>
                      <a:pt x="2731756" y="236608"/>
                    </a:cubicBezTo>
                    <a:cubicBezTo>
                      <a:pt x="3014052" y="136465"/>
                      <a:pt x="3295830" y="14649"/>
                      <a:pt x="3595143" y="1171"/>
                    </a:cubicBezTo>
                    <a:cubicBezTo>
                      <a:pt x="3613113" y="382"/>
                      <a:pt x="3631110" y="0"/>
                      <a:pt x="3649081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reeform 304"/>
              <p:cNvSpPr>
                <a:spLocks noEditPoints="1"/>
              </p:cNvSpPr>
              <p:nvPr/>
            </p:nvSpPr>
            <p:spPr bwMode="auto">
              <a:xfrm>
                <a:off x="6268182" y="5175558"/>
                <a:ext cx="459455" cy="498668"/>
              </a:xfrm>
              <a:custGeom>
                <a:avLst/>
                <a:gdLst>
                  <a:gd name="T0" fmla="*/ 37 w 294"/>
                  <a:gd name="T1" fmla="*/ 0 h 295"/>
                  <a:gd name="T2" fmla="*/ 256 w 294"/>
                  <a:gd name="T3" fmla="*/ 0 h 295"/>
                  <a:gd name="T4" fmla="*/ 294 w 294"/>
                  <a:gd name="T5" fmla="*/ 38 h 295"/>
                  <a:gd name="T6" fmla="*/ 294 w 294"/>
                  <a:gd name="T7" fmla="*/ 257 h 295"/>
                  <a:gd name="T8" fmla="*/ 256 w 294"/>
                  <a:gd name="T9" fmla="*/ 295 h 295"/>
                  <a:gd name="T10" fmla="*/ 37 w 294"/>
                  <a:gd name="T11" fmla="*/ 295 h 295"/>
                  <a:gd name="T12" fmla="*/ 0 w 294"/>
                  <a:gd name="T13" fmla="*/ 257 h 295"/>
                  <a:gd name="T14" fmla="*/ 0 w 294"/>
                  <a:gd name="T15" fmla="*/ 38 h 295"/>
                  <a:gd name="T16" fmla="*/ 37 w 294"/>
                  <a:gd name="T17" fmla="*/ 0 h 295"/>
                  <a:gd name="T18" fmla="*/ 214 w 294"/>
                  <a:gd name="T19" fmla="*/ 33 h 295"/>
                  <a:gd name="T20" fmla="*/ 201 w 294"/>
                  <a:gd name="T21" fmla="*/ 46 h 295"/>
                  <a:gd name="T22" fmla="*/ 201 w 294"/>
                  <a:gd name="T23" fmla="*/ 78 h 295"/>
                  <a:gd name="T24" fmla="*/ 214 w 294"/>
                  <a:gd name="T25" fmla="*/ 91 h 295"/>
                  <a:gd name="T26" fmla="*/ 247 w 294"/>
                  <a:gd name="T27" fmla="*/ 91 h 295"/>
                  <a:gd name="T28" fmla="*/ 261 w 294"/>
                  <a:gd name="T29" fmla="*/ 78 h 295"/>
                  <a:gd name="T30" fmla="*/ 261 w 294"/>
                  <a:gd name="T31" fmla="*/ 46 h 295"/>
                  <a:gd name="T32" fmla="*/ 247 w 294"/>
                  <a:gd name="T33" fmla="*/ 33 h 295"/>
                  <a:gd name="T34" fmla="*/ 214 w 294"/>
                  <a:gd name="T35" fmla="*/ 33 h 295"/>
                  <a:gd name="T36" fmla="*/ 261 w 294"/>
                  <a:gd name="T37" fmla="*/ 125 h 295"/>
                  <a:gd name="T38" fmla="*/ 235 w 294"/>
                  <a:gd name="T39" fmla="*/ 125 h 295"/>
                  <a:gd name="T40" fmla="*/ 239 w 294"/>
                  <a:gd name="T41" fmla="*/ 150 h 295"/>
                  <a:gd name="T42" fmla="*/ 147 w 294"/>
                  <a:gd name="T43" fmla="*/ 239 h 295"/>
                  <a:gd name="T44" fmla="*/ 56 w 294"/>
                  <a:gd name="T45" fmla="*/ 150 h 295"/>
                  <a:gd name="T46" fmla="*/ 59 w 294"/>
                  <a:gd name="T47" fmla="*/ 125 h 295"/>
                  <a:gd name="T48" fmla="*/ 32 w 294"/>
                  <a:gd name="T49" fmla="*/ 125 h 295"/>
                  <a:gd name="T50" fmla="*/ 32 w 294"/>
                  <a:gd name="T51" fmla="*/ 249 h 295"/>
                  <a:gd name="T52" fmla="*/ 44 w 294"/>
                  <a:gd name="T53" fmla="*/ 261 h 295"/>
                  <a:gd name="T54" fmla="*/ 249 w 294"/>
                  <a:gd name="T55" fmla="*/ 261 h 295"/>
                  <a:gd name="T56" fmla="*/ 261 w 294"/>
                  <a:gd name="T57" fmla="*/ 249 h 295"/>
                  <a:gd name="T58" fmla="*/ 261 w 294"/>
                  <a:gd name="T59" fmla="*/ 125 h 295"/>
                  <a:gd name="T60" fmla="*/ 147 w 294"/>
                  <a:gd name="T61" fmla="*/ 90 h 295"/>
                  <a:gd name="T62" fmla="*/ 88 w 294"/>
                  <a:gd name="T63" fmla="*/ 147 h 295"/>
                  <a:gd name="T64" fmla="*/ 147 w 294"/>
                  <a:gd name="T65" fmla="*/ 204 h 295"/>
                  <a:gd name="T66" fmla="*/ 206 w 294"/>
                  <a:gd name="T67" fmla="*/ 147 h 295"/>
                  <a:gd name="T68" fmla="*/ 147 w 294"/>
                  <a:gd name="T69" fmla="*/ 9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295">
                    <a:moveTo>
                      <a:pt x="37" y="0"/>
                    </a:moveTo>
                    <a:cubicBezTo>
                      <a:pt x="256" y="0"/>
                      <a:pt x="256" y="0"/>
                      <a:pt x="256" y="0"/>
                    </a:cubicBezTo>
                    <a:cubicBezTo>
                      <a:pt x="277" y="0"/>
                      <a:pt x="294" y="17"/>
                      <a:pt x="294" y="38"/>
                    </a:cubicBezTo>
                    <a:cubicBezTo>
                      <a:pt x="294" y="257"/>
                      <a:pt x="294" y="257"/>
                      <a:pt x="294" y="257"/>
                    </a:cubicBezTo>
                    <a:cubicBezTo>
                      <a:pt x="294" y="278"/>
                      <a:pt x="277" y="295"/>
                      <a:pt x="256" y="295"/>
                    </a:cubicBezTo>
                    <a:cubicBezTo>
                      <a:pt x="37" y="295"/>
                      <a:pt x="37" y="295"/>
                      <a:pt x="37" y="295"/>
                    </a:cubicBezTo>
                    <a:cubicBezTo>
                      <a:pt x="17" y="295"/>
                      <a:pt x="0" y="278"/>
                      <a:pt x="0" y="25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17" y="0"/>
                      <a:pt x="37" y="0"/>
                    </a:cubicBezTo>
                    <a:moveTo>
                      <a:pt x="214" y="33"/>
                    </a:moveTo>
                    <a:cubicBezTo>
                      <a:pt x="207" y="33"/>
                      <a:pt x="201" y="39"/>
                      <a:pt x="201" y="46"/>
                    </a:cubicBezTo>
                    <a:cubicBezTo>
                      <a:pt x="201" y="78"/>
                      <a:pt x="201" y="78"/>
                      <a:pt x="201" y="78"/>
                    </a:cubicBezTo>
                    <a:cubicBezTo>
                      <a:pt x="201" y="85"/>
                      <a:pt x="207" y="91"/>
                      <a:pt x="214" y="91"/>
                    </a:cubicBezTo>
                    <a:cubicBezTo>
                      <a:pt x="247" y="91"/>
                      <a:pt x="247" y="91"/>
                      <a:pt x="247" y="91"/>
                    </a:cubicBezTo>
                    <a:cubicBezTo>
                      <a:pt x="255" y="91"/>
                      <a:pt x="261" y="85"/>
                      <a:pt x="261" y="78"/>
                    </a:cubicBezTo>
                    <a:cubicBezTo>
                      <a:pt x="261" y="46"/>
                      <a:pt x="261" y="46"/>
                      <a:pt x="261" y="46"/>
                    </a:cubicBezTo>
                    <a:cubicBezTo>
                      <a:pt x="261" y="39"/>
                      <a:pt x="255" y="33"/>
                      <a:pt x="247" y="33"/>
                    </a:cubicBezTo>
                    <a:lnTo>
                      <a:pt x="214" y="33"/>
                    </a:lnTo>
                    <a:close/>
                    <a:moveTo>
                      <a:pt x="261" y="125"/>
                    </a:moveTo>
                    <a:cubicBezTo>
                      <a:pt x="235" y="125"/>
                      <a:pt x="235" y="125"/>
                      <a:pt x="235" y="125"/>
                    </a:cubicBezTo>
                    <a:cubicBezTo>
                      <a:pt x="237" y="133"/>
                      <a:pt x="239" y="141"/>
                      <a:pt x="239" y="150"/>
                    </a:cubicBezTo>
                    <a:cubicBezTo>
                      <a:pt x="239" y="199"/>
                      <a:pt x="198" y="239"/>
                      <a:pt x="147" y="239"/>
                    </a:cubicBezTo>
                    <a:cubicBezTo>
                      <a:pt x="97" y="239"/>
                      <a:pt x="56" y="199"/>
                      <a:pt x="56" y="150"/>
                    </a:cubicBezTo>
                    <a:cubicBezTo>
                      <a:pt x="56" y="141"/>
                      <a:pt x="57" y="133"/>
                      <a:pt x="59" y="125"/>
                    </a:cubicBezTo>
                    <a:cubicBezTo>
                      <a:pt x="32" y="125"/>
                      <a:pt x="32" y="125"/>
                      <a:pt x="32" y="125"/>
                    </a:cubicBezTo>
                    <a:cubicBezTo>
                      <a:pt x="32" y="249"/>
                      <a:pt x="32" y="249"/>
                      <a:pt x="32" y="249"/>
                    </a:cubicBezTo>
                    <a:cubicBezTo>
                      <a:pt x="32" y="256"/>
                      <a:pt x="38" y="261"/>
                      <a:pt x="44" y="261"/>
                    </a:cubicBezTo>
                    <a:cubicBezTo>
                      <a:pt x="249" y="261"/>
                      <a:pt x="249" y="261"/>
                      <a:pt x="249" y="261"/>
                    </a:cubicBezTo>
                    <a:cubicBezTo>
                      <a:pt x="256" y="261"/>
                      <a:pt x="261" y="256"/>
                      <a:pt x="261" y="249"/>
                    </a:cubicBezTo>
                    <a:lnTo>
                      <a:pt x="261" y="125"/>
                    </a:lnTo>
                    <a:close/>
                    <a:moveTo>
                      <a:pt x="147" y="90"/>
                    </a:moveTo>
                    <a:cubicBezTo>
                      <a:pt x="114" y="90"/>
                      <a:pt x="88" y="115"/>
                      <a:pt x="88" y="147"/>
                    </a:cubicBezTo>
                    <a:cubicBezTo>
                      <a:pt x="88" y="179"/>
                      <a:pt x="114" y="204"/>
                      <a:pt x="147" y="204"/>
                    </a:cubicBezTo>
                    <a:cubicBezTo>
                      <a:pt x="180" y="204"/>
                      <a:pt x="206" y="179"/>
                      <a:pt x="206" y="147"/>
                    </a:cubicBezTo>
                    <a:cubicBezTo>
                      <a:pt x="206" y="115"/>
                      <a:pt x="180" y="90"/>
                      <a:pt x="147" y="9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3599"/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1EF6650-B8BF-1041-A349-89AA9B838BE9}"/>
                </a:ext>
              </a:extLst>
            </p:cNvPr>
            <p:cNvSpPr/>
            <p:nvPr/>
          </p:nvSpPr>
          <p:spPr>
            <a:xfrm rot="10800000" flipH="1">
              <a:off x="7116548" y="4404480"/>
              <a:ext cx="956122" cy="819350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1EF6650-B8BF-1041-A349-89AA9B838BE9}"/>
                </a:ext>
              </a:extLst>
            </p:cNvPr>
            <p:cNvSpPr/>
            <p:nvPr/>
          </p:nvSpPr>
          <p:spPr>
            <a:xfrm rot="10800000" flipH="1">
              <a:off x="8343099" y="4404904"/>
              <a:ext cx="956122" cy="819350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1EF6650-B8BF-1041-A349-89AA9B838BE9}"/>
                </a:ext>
              </a:extLst>
            </p:cNvPr>
            <p:cNvSpPr/>
            <p:nvPr/>
          </p:nvSpPr>
          <p:spPr>
            <a:xfrm rot="10800000" flipH="1">
              <a:off x="9567785" y="4419478"/>
              <a:ext cx="956122" cy="819350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280"/>
            <p:cNvSpPr>
              <a:spLocks/>
            </p:cNvSpPr>
            <p:nvPr/>
          </p:nvSpPr>
          <p:spPr bwMode="auto">
            <a:xfrm>
              <a:off x="7467600" y="4617282"/>
              <a:ext cx="209993" cy="437658"/>
            </a:xfrm>
            <a:custGeom>
              <a:avLst/>
              <a:gdLst>
                <a:gd name="T0" fmla="*/ 0 w 178"/>
                <a:gd name="T1" fmla="*/ 114 h 344"/>
                <a:gd name="T2" fmla="*/ 38 w 178"/>
                <a:gd name="T3" fmla="*/ 114 h 344"/>
                <a:gd name="T4" fmla="*/ 38 w 178"/>
                <a:gd name="T5" fmla="*/ 79 h 344"/>
                <a:gd name="T6" fmla="*/ 50 w 178"/>
                <a:gd name="T7" fmla="*/ 26 h 344"/>
                <a:gd name="T8" fmla="*/ 109 w 178"/>
                <a:gd name="T9" fmla="*/ 0 h 344"/>
                <a:gd name="T10" fmla="*/ 178 w 178"/>
                <a:gd name="T11" fmla="*/ 6 h 344"/>
                <a:gd name="T12" fmla="*/ 168 w 178"/>
                <a:gd name="T13" fmla="*/ 59 h 344"/>
                <a:gd name="T14" fmla="*/ 137 w 178"/>
                <a:gd name="T15" fmla="*/ 55 h 344"/>
                <a:gd name="T16" fmla="*/ 109 w 178"/>
                <a:gd name="T17" fmla="*/ 73 h 344"/>
                <a:gd name="T18" fmla="*/ 109 w 178"/>
                <a:gd name="T19" fmla="*/ 114 h 344"/>
                <a:gd name="T20" fmla="*/ 170 w 178"/>
                <a:gd name="T21" fmla="*/ 114 h 344"/>
                <a:gd name="T22" fmla="*/ 166 w 178"/>
                <a:gd name="T23" fmla="*/ 165 h 344"/>
                <a:gd name="T24" fmla="*/ 109 w 178"/>
                <a:gd name="T25" fmla="*/ 165 h 344"/>
                <a:gd name="T26" fmla="*/ 109 w 178"/>
                <a:gd name="T27" fmla="*/ 344 h 344"/>
                <a:gd name="T28" fmla="*/ 38 w 178"/>
                <a:gd name="T29" fmla="*/ 344 h 344"/>
                <a:gd name="T30" fmla="*/ 38 w 178"/>
                <a:gd name="T31" fmla="*/ 165 h 344"/>
                <a:gd name="T32" fmla="*/ 0 w 178"/>
                <a:gd name="T33" fmla="*/ 165 h 344"/>
                <a:gd name="T34" fmla="*/ 0 w 178"/>
                <a:gd name="T35" fmla="*/ 11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344">
                  <a:moveTo>
                    <a:pt x="0" y="114"/>
                  </a:moveTo>
                  <a:cubicBezTo>
                    <a:pt x="38" y="114"/>
                    <a:pt x="38" y="114"/>
                    <a:pt x="38" y="114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8" y="64"/>
                    <a:pt x="38" y="40"/>
                    <a:pt x="50" y="26"/>
                  </a:cubicBezTo>
                  <a:cubicBezTo>
                    <a:pt x="63" y="10"/>
                    <a:pt x="80" y="0"/>
                    <a:pt x="109" y="0"/>
                  </a:cubicBezTo>
                  <a:cubicBezTo>
                    <a:pt x="157" y="0"/>
                    <a:pt x="178" y="6"/>
                    <a:pt x="178" y="6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59"/>
                    <a:pt x="152" y="55"/>
                    <a:pt x="137" y="55"/>
                  </a:cubicBezTo>
                  <a:cubicBezTo>
                    <a:pt x="122" y="55"/>
                    <a:pt x="109" y="60"/>
                    <a:pt x="109" y="7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109" y="344"/>
                    <a:pt x="109" y="344"/>
                    <a:pt x="109" y="344"/>
                  </a:cubicBezTo>
                  <a:cubicBezTo>
                    <a:pt x="38" y="344"/>
                    <a:pt x="38" y="344"/>
                    <a:pt x="38" y="344"/>
                  </a:cubicBezTo>
                  <a:cubicBezTo>
                    <a:pt x="38" y="165"/>
                    <a:pt x="38" y="165"/>
                    <a:pt x="38" y="165"/>
                  </a:cubicBezTo>
                  <a:cubicBezTo>
                    <a:pt x="0" y="165"/>
                    <a:pt x="0" y="165"/>
                    <a:pt x="0" y="165"/>
                  </a:cubicBez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sp>
          <p:nvSpPr>
            <p:cNvPr id="32" name="Freeform 318"/>
            <p:cNvSpPr>
              <a:spLocks/>
            </p:cNvSpPr>
            <p:nvPr/>
          </p:nvSpPr>
          <p:spPr bwMode="auto">
            <a:xfrm>
              <a:off x="8656714" y="4646629"/>
              <a:ext cx="425915" cy="378963"/>
            </a:xfrm>
            <a:custGeom>
              <a:avLst/>
              <a:gdLst>
                <a:gd name="T0" fmla="*/ 298 w 298"/>
                <a:gd name="T1" fmla="*/ 29 h 243"/>
                <a:gd name="T2" fmla="*/ 263 w 298"/>
                <a:gd name="T3" fmla="*/ 39 h 243"/>
                <a:gd name="T4" fmla="*/ 290 w 298"/>
                <a:gd name="T5" fmla="*/ 5 h 243"/>
                <a:gd name="T6" fmla="*/ 251 w 298"/>
                <a:gd name="T7" fmla="*/ 20 h 243"/>
                <a:gd name="T8" fmla="*/ 207 w 298"/>
                <a:gd name="T9" fmla="*/ 0 h 243"/>
                <a:gd name="T10" fmla="*/ 145 w 298"/>
                <a:gd name="T11" fmla="*/ 62 h 243"/>
                <a:gd name="T12" fmla="*/ 147 w 298"/>
                <a:gd name="T13" fmla="*/ 76 h 243"/>
                <a:gd name="T14" fmla="*/ 21 w 298"/>
                <a:gd name="T15" fmla="*/ 12 h 243"/>
                <a:gd name="T16" fmla="*/ 13 w 298"/>
                <a:gd name="T17" fmla="*/ 42 h 243"/>
                <a:gd name="T18" fmla="*/ 40 w 298"/>
                <a:gd name="T19" fmla="*/ 93 h 243"/>
                <a:gd name="T20" fmla="*/ 12 w 298"/>
                <a:gd name="T21" fmla="*/ 86 h 243"/>
                <a:gd name="T22" fmla="*/ 12 w 298"/>
                <a:gd name="T23" fmla="*/ 86 h 243"/>
                <a:gd name="T24" fmla="*/ 61 w 298"/>
                <a:gd name="T25" fmla="*/ 146 h 243"/>
                <a:gd name="T26" fmla="*/ 45 w 298"/>
                <a:gd name="T27" fmla="*/ 149 h 243"/>
                <a:gd name="T28" fmla="*/ 34 w 298"/>
                <a:gd name="T29" fmla="*/ 147 h 243"/>
                <a:gd name="T30" fmla="*/ 91 w 298"/>
                <a:gd name="T31" fmla="*/ 190 h 243"/>
                <a:gd name="T32" fmla="*/ 15 w 298"/>
                <a:gd name="T33" fmla="*/ 216 h 243"/>
                <a:gd name="T34" fmla="*/ 0 w 298"/>
                <a:gd name="T35" fmla="*/ 215 h 243"/>
                <a:gd name="T36" fmla="*/ 94 w 298"/>
                <a:gd name="T37" fmla="*/ 243 h 243"/>
                <a:gd name="T38" fmla="*/ 268 w 298"/>
                <a:gd name="T39" fmla="*/ 69 h 243"/>
                <a:gd name="T40" fmla="*/ 268 w 298"/>
                <a:gd name="T41" fmla="*/ 61 h 243"/>
                <a:gd name="T42" fmla="*/ 298 w 298"/>
                <a:gd name="T43" fmla="*/ 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8" h="243">
                  <a:moveTo>
                    <a:pt x="298" y="29"/>
                  </a:moveTo>
                  <a:cubicBezTo>
                    <a:pt x="287" y="34"/>
                    <a:pt x="276" y="37"/>
                    <a:pt x="263" y="39"/>
                  </a:cubicBezTo>
                  <a:cubicBezTo>
                    <a:pt x="276" y="31"/>
                    <a:pt x="285" y="19"/>
                    <a:pt x="290" y="5"/>
                  </a:cubicBezTo>
                  <a:cubicBezTo>
                    <a:pt x="278" y="12"/>
                    <a:pt x="265" y="17"/>
                    <a:pt x="251" y="20"/>
                  </a:cubicBezTo>
                  <a:cubicBezTo>
                    <a:pt x="240" y="8"/>
                    <a:pt x="224" y="0"/>
                    <a:pt x="207" y="0"/>
                  </a:cubicBezTo>
                  <a:cubicBezTo>
                    <a:pt x="173" y="0"/>
                    <a:pt x="145" y="28"/>
                    <a:pt x="145" y="62"/>
                  </a:cubicBezTo>
                  <a:cubicBezTo>
                    <a:pt x="145" y="66"/>
                    <a:pt x="146" y="71"/>
                    <a:pt x="147" y="76"/>
                  </a:cubicBezTo>
                  <a:cubicBezTo>
                    <a:pt x="96" y="73"/>
                    <a:pt x="51" y="49"/>
                    <a:pt x="21" y="12"/>
                  </a:cubicBezTo>
                  <a:cubicBezTo>
                    <a:pt x="16" y="21"/>
                    <a:pt x="13" y="31"/>
                    <a:pt x="13" y="42"/>
                  </a:cubicBezTo>
                  <a:cubicBezTo>
                    <a:pt x="13" y="64"/>
                    <a:pt x="24" y="82"/>
                    <a:pt x="40" y="93"/>
                  </a:cubicBezTo>
                  <a:cubicBezTo>
                    <a:pt x="30" y="93"/>
                    <a:pt x="20" y="90"/>
                    <a:pt x="12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116"/>
                    <a:pt x="33" y="141"/>
                    <a:pt x="61" y="146"/>
                  </a:cubicBezTo>
                  <a:cubicBezTo>
                    <a:pt x="56" y="148"/>
                    <a:pt x="51" y="149"/>
                    <a:pt x="45" y="149"/>
                  </a:cubicBezTo>
                  <a:cubicBezTo>
                    <a:pt x="41" y="149"/>
                    <a:pt x="37" y="148"/>
                    <a:pt x="34" y="147"/>
                  </a:cubicBezTo>
                  <a:cubicBezTo>
                    <a:pt x="41" y="172"/>
                    <a:pt x="64" y="189"/>
                    <a:pt x="91" y="190"/>
                  </a:cubicBezTo>
                  <a:cubicBezTo>
                    <a:pt x="70" y="206"/>
                    <a:pt x="44" y="216"/>
                    <a:pt x="15" y="216"/>
                  </a:cubicBezTo>
                  <a:cubicBezTo>
                    <a:pt x="10" y="216"/>
                    <a:pt x="5" y="216"/>
                    <a:pt x="0" y="215"/>
                  </a:cubicBezTo>
                  <a:cubicBezTo>
                    <a:pt x="27" y="233"/>
                    <a:pt x="59" y="243"/>
                    <a:pt x="94" y="243"/>
                  </a:cubicBezTo>
                  <a:cubicBezTo>
                    <a:pt x="206" y="243"/>
                    <a:pt x="268" y="150"/>
                    <a:pt x="268" y="69"/>
                  </a:cubicBezTo>
                  <a:cubicBezTo>
                    <a:pt x="268" y="66"/>
                    <a:pt x="268" y="63"/>
                    <a:pt x="268" y="61"/>
                  </a:cubicBezTo>
                  <a:cubicBezTo>
                    <a:pt x="280" y="52"/>
                    <a:pt x="290" y="41"/>
                    <a:pt x="298" y="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873499" y="4566872"/>
              <a:ext cx="486359" cy="458720"/>
              <a:chOff x="8400256" y="3573016"/>
              <a:chExt cx="423863" cy="422275"/>
            </a:xfrm>
            <a:solidFill>
              <a:schemeClr val="bg1"/>
            </a:solidFill>
          </p:grpSpPr>
          <p:sp>
            <p:nvSpPr>
              <p:cNvPr id="34" name="Oval 315"/>
              <p:cNvSpPr>
                <a:spLocks noChangeArrowheads="1"/>
              </p:cNvSpPr>
              <p:nvPr/>
            </p:nvSpPr>
            <p:spPr bwMode="auto">
              <a:xfrm>
                <a:off x="8400256" y="3573016"/>
                <a:ext cx="103188" cy="101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3599"/>
              </a:p>
            </p:txBody>
          </p:sp>
          <p:sp>
            <p:nvSpPr>
              <p:cNvPr id="35" name="Rectangle 316"/>
              <p:cNvSpPr>
                <a:spLocks noChangeArrowheads="1"/>
              </p:cNvSpPr>
              <p:nvPr/>
            </p:nvSpPr>
            <p:spPr bwMode="auto">
              <a:xfrm>
                <a:off x="8408194" y="3714304"/>
                <a:ext cx="87313" cy="2809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3599"/>
              </a:p>
            </p:txBody>
          </p:sp>
          <p:sp>
            <p:nvSpPr>
              <p:cNvPr id="36" name="Freeform 317"/>
              <p:cNvSpPr>
                <a:spLocks/>
              </p:cNvSpPr>
              <p:nvPr/>
            </p:nvSpPr>
            <p:spPr bwMode="auto">
              <a:xfrm>
                <a:off x="8551069" y="3706366"/>
                <a:ext cx="273050" cy="288925"/>
              </a:xfrm>
              <a:custGeom>
                <a:avLst/>
                <a:gdLst>
                  <a:gd name="T0" fmla="*/ 120 w 196"/>
                  <a:gd name="T1" fmla="*/ 0 h 207"/>
                  <a:gd name="T2" fmla="*/ 61 w 196"/>
                  <a:gd name="T3" fmla="*/ 32 h 207"/>
                  <a:gd name="T4" fmla="*/ 60 w 196"/>
                  <a:gd name="T5" fmla="*/ 32 h 207"/>
                  <a:gd name="T6" fmla="*/ 60 w 196"/>
                  <a:gd name="T7" fmla="*/ 5 h 207"/>
                  <a:gd name="T8" fmla="*/ 0 w 196"/>
                  <a:gd name="T9" fmla="*/ 5 h 207"/>
                  <a:gd name="T10" fmla="*/ 0 w 196"/>
                  <a:gd name="T11" fmla="*/ 207 h 207"/>
                  <a:gd name="T12" fmla="*/ 63 w 196"/>
                  <a:gd name="T13" fmla="*/ 207 h 207"/>
                  <a:gd name="T14" fmla="*/ 63 w 196"/>
                  <a:gd name="T15" fmla="*/ 107 h 207"/>
                  <a:gd name="T16" fmla="*/ 100 w 196"/>
                  <a:gd name="T17" fmla="*/ 55 h 207"/>
                  <a:gd name="T18" fmla="*/ 133 w 196"/>
                  <a:gd name="T19" fmla="*/ 109 h 207"/>
                  <a:gd name="T20" fmla="*/ 133 w 196"/>
                  <a:gd name="T21" fmla="*/ 207 h 207"/>
                  <a:gd name="T22" fmla="*/ 196 w 196"/>
                  <a:gd name="T23" fmla="*/ 207 h 207"/>
                  <a:gd name="T24" fmla="*/ 196 w 196"/>
                  <a:gd name="T25" fmla="*/ 96 h 207"/>
                  <a:gd name="T26" fmla="*/ 120 w 196"/>
                  <a:gd name="T2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6" h="207">
                    <a:moveTo>
                      <a:pt x="120" y="0"/>
                    </a:moveTo>
                    <a:cubicBezTo>
                      <a:pt x="90" y="0"/>
                      <a:pt x="69" y="16"/>
                      <a:pt x="61" y="32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3" y="207"/>
                      <a:pt x="63" y="207"/>
                      <a:pt x="63" y="207"/>
                    </a:cubicBezTo>
                    <a:cubicBezTo>
                      <a:pt x="63" y="107"/>
                      <a:pt x="63" y="107"/>
                      <a:pt x="63" y="107"/>
                    </a:cubicBezTo>
                    <a:cubicBezTo>
                      <a:pt x="63" y="81"/>
                      <a:pt x="68" y="55"/>
                      <a:pt x="100" y="55"/>
                    </a:cubicBezTo>
                    <a:cubicBezTo>
                      <a:pt x="133" y="55"/>
                      <a:pt x="133" y="85"/>
                      <a:pt x="133" y="109"/>
                    </a:cubicBezTo>
                    <a:cubicBezTo>
                      <a:pt x="133" y="207"/>
                      <a:pt x="133" y="207"/>
                      <a:pt x="133" y="207"/>
                    </a:cubicBezTo>
                    <a:cubicBezTo>
                      <a:pt x="196" y="207"/>
                      <a:pt x="196" y="207"/>
                      <a:pt x="196" y="207"/>
                    </a:cubicBezTo>
                    <a:cubicBezTo>
                      <a:pt x="196" y="96"/>
                      <a:pt x="196" y="96"/>
                      <a:pt x="196" y="96"/>
                    </a:cubicBezTo>
                    <a:cubicBezTo>
                      <a:pt x="196" y="42"/>
                      <a:pt x="184" y="0"/>
                      <a:pt x="1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sz="3599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C4EBFA6-C175-4246-AC62-79B84C4673C7}"/>
              </a:ext>
            </a:extLst>
          </p:cNvPr>
          <p:cNvSpPr txBox="1"/>
          <p:nvPr/>
        </p:nvSpPr>
        <p:spPr>
          <a:xfrm>
            <a:off x="3651515" y="1244656"/>
            <a:ext cx="5346182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4445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visual communication materials</a:t>
            </a:r>
            <a:endParaRPr lang="en-US" b="1" dirty="0">
              <a:solidFill>
                <a:srgbClr val="27A6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320;p29">
            <a:extLst>
              <a:ext uri="{FF2B5EF4-FFF2-40B4-BE49-F238E27FC236}">
                <a16:creationId xmlns:a16="http://schemas.microsoft.com/office/drawing/2014/main" id="{3BEE3DAB-81C8-BA4B-8EA7-C3D43D53CDF0}"/>
              </a:ext>
            </a:extLst>
          </p:cNvPr>
          <p:cNvSpPr txBox="1">
            <a:spLocks/>
          </p:cNvSpPr>
          <p:nvPr/>
        </p:nvSpPr>
        <p:spPr>
          <a:xfrm>
            <a:off x="2671791" y="330889"/>
            <a:ext cx="6325906" cy="6647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VISUAL COMMUNICATIONS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0DE79E-D486-EA49-80CE-11961963CAAF}"/>
              </a:ext>
            </a:extLst>
          </p:cNvPr>
          <p:cNvGrpSpPr/>
          <p:nvPr/>
        </p:nvGrpSpPr>
        <p:grpSpPr>
          <a:xfrm>
            <a:off x="5336855" y="1162316"/>
            <a:ext cx="1023072" cy="0"/>
            <a:chOff x="5477042" y="4118549"/>
            <a:chExt cx="1237917" cy="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4195FF5-7969-614E-9F18-3BC99DC2CF14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50122F-AE98-D747-A2AF-36DBF81691F5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D600B2E-49BC-BE43-9992-ABA8297E512C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D3F83FF-989F-F443-849F-52960FEABFBD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5FC20A-C49F-1649-84B0-34D50342CC28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926A96B-F8CA-CF4A-8FEF-8BADBD82E83C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5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7FE980DD-5BA5-DF4B-81DE-4A422E53BAFA}"/>
              </a:ext>
            </a:extLst>
          </p:cNvPr>
          <p:cNvGrpSpPr/>
          <p:nvPr/>
        </p:nvGrpSpPr>
        <p:grpSpPr>
          <a:xfrm flipH="1">
            <a:off x="1184565" y="-19777"/>
            <a:ext cx="11007435" cy="6882076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E3E2FF84-426A-6F43-B279-D2EBEE4DC758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59570AA-DDE9-1E4E-AA0F-8FEE8C8618F8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raphic 36">
              <a:extLst>
                <a:ext uri="{FF2B5EF4-FFF2-40B4-BE49-F238E27FC236}">
                  <a16:creationId xmlns:a16="http://schemas.microsoft.com/office/drawing/2014/main" id="{81355B60-D056-4447-9277-005E5BA057D0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A91D6DF5-4614-774F-9E27-C0EBCBA8B7B4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8C06ABD-D232-7140-8D4C-75D5FBAEAE63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9EAAFE98-8AD8-E149-889F-65F482E75D2E}"/>
              </a:ext>
            </a:extLst>
          </p:cNvPr>
          <p:cNvGrpSpPr/>
          <p:nvPr/>
        </p:nvGrpSpPr>
        <p:grpSpPr>
          <a:xfrm>
            <a:off x="-8789263" y="3025316"/>
            <a:ext cx="11007435" cy="6882076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4C1D8ED2-278B-DC4E-8A20-CCE88B6D547B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B9972AB-CA41-3D43-BEA4-0936ED59C92D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raphic 36">
              <a:extLst>
                <a:ext uri="{FF2B5EF4-FFF2-40B4-BE49-F238E27FC236}">
                  <a16:creationId xmlns:a16="http://schemas.microsoft.com/office/drawing/2014/main" id="{4A6037F7-352D-454C-9540-B01978FE68C9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405" name="Freeform 404">
                <a:extLst>
                  <a:ext uri="{FF2B5EF4-FFF2-40B4-BE49-F238E27FC236}">
                    <a16:creationId xmlns:a16="http://schemas.microsoft.com/office/drawing/2014/main" id="{98DCBBC3-7091-944F-9764-F6D5AB24777A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6A1325CA-1FDC-D64F-A703-6DD906BAAAD8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F95776-13F1-2944-9F14-420D2EFB6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422CDE-BAFC-2445-952A-AA8397AC22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DC4EBFA6-C175-4246-AC62-79B84C4673C7}"/>
              </a:ext>
            </a:extLst>
          </p:cNvPr>
          <p:cNvSpPr txBox="1"/>
          <p:nvPr/>
        </p:nvSpPr>
        <p:spPr>
          <a:xfrm>
            <a:off x="2338266" y="1228507"/>
            <a:ext cx="7211710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44450" algn="ctr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sz="2800" b="1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www.icaze.e-gov.az </a:t>
            </a:r>
          </a:p>
          <a:p>
            <a:pPr marL="44450" algn="ctr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E-System for Permits and Monitoring to be applied during the 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algn="ctr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Quarantine Regime 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4" name="Google Shape;320;p29">
            <a:extLst>
              <a:ext uri="{FF2B5EF4-FFF2-40B4-BE49-F238E27FC236}">
                <a16:creationId xmlns:a16="http://schemas.microsoft.com/office/drawing/2014/main" id="{3BEE3DAB-81C8-BA4B-8EA7-C3D43D53CDF0}"/>
              </a:ext>
            </a:extLst>
          </p:cNvPr>
          <p:cNvSpPr txBox="1">
            <a:spLocks/>
          </p:cNvSpPr>
          <p:nvPr/>
        </p:nvSpPr>
        <p:spPr>
          <a:xfrm>
            <a:off x="3318317" y="330889"/>
            <a:ext cx="5032853" cy="6647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STATISTICS</a:t>
            </a:r>
          </a:p>
        </p:txBody>
      </p:sp>
      <p:sp>
        <p:nvSpPr>
          <p:cNvPr id="576" name="Rounded Rectangle 575">
            <a:extLst>
              <a:ext uri="{FF2B5EF4-FFF2-40B4-BE49-F238E27FC236}">
                <a16:creationId xmlns:a16="http://schemas.microsoft.com/office/drawing/2014/main" id="{93F608B4-4BF2-1544-92F9-C84CE7D8F5F9}"/>
              </a:ext>
            </a:extLst>
          </p:cNvPr>
          <p:cNvSpPr/>
          <p:nvPr/>
        </p:nvSpPr>
        <p:spPr>
          <a:xfrm>
            <a:off x="529100" y="2954687"/>
            <a:ext cx="1863394" cy="2528411"/>
          </a:xfrm>
          <a:prstGeom prst="roundRect">
            <a:avLst>
              <a:gd name="adj" fmla="val 89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C37998C0-FFC5-D14C-AD43-6578A0360685}"/>
              </a:ext>
            </a:extLst>
          </p:cNvPr>
          <p:cNvSpPr txBox="1"/>
          <p:nvPr/>
        </p:nvSpPr>
        <p:spPr>
          <a:xfrm>
            <a:off x="403787" y="3026725"/>
            <a:ext cx="209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NUMBER OF ORGANIZATIONS</a:t>
            </a:r>
          </a:p>
        </p:txBody>
      </p:sp>
      <p:sp>
        <p:nvSpPr>
          <p:cNvPr id="578" name="Arc 577">
            <a:extLst>
              <a:ext uri="{FF2B5EF4-FFF2-40B4-BE49-F238E27FC236}">
                <a16:creationId xmlns:a16="http://schemas.microsoft.com/office/drawing/2014/main" id="{FC01B1B3-084F-BD4A-A558-631DFDD5111B}"/>
              </a:ext>
            </a:extLst>
          </p:cNvPr>
          <p:cNvSpPr/>
          <p:nvPr/>
        </p:nvSpPr>
        <p:spPr>
          <a:xfrm>
            <a:off x="922334" y="3994860"/>
            <a:ext cx="1078553" cy="1078553"/>
          </a:xfrm>
          <a:prstGeom prst="arc">
            <a:avLst>
              <a:gd name="adj1" fmla="val 16180924"/>
              <a:gd name="adj2" fmla="val 16167570"/>
            </a:avLst>
          </a:prstGeom>
          <a:ln w="95250" cap="rnd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015F38F6-89C0-D044-A078-7282B10AA036}"/>
              </a:ext>
            </a:extLst>
          </p:cNvPr>
          <p:cNvSpPr txBox="1"/>
          <p:nvPr/>
        </p:nvSpPr>
        <p:spPr>
          <a:xfrm>
            <a:off x="1023819" y="4290124"/>
            <a:ext cx="87395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baseline="-25000" dirty="0">
                <a:solidFill>
                  <a:srgbClr val="FFFFFF"/>
                </a:solidFill>
                <a:latin typeface="Raleway" panose="020B0503030101060003" pitchFamily="34" charset="77"/>
              </a:rPr>
              <a:t>34 909</a:t>
            </a:r>
            <a:endParaRPr lang="en-US" sz="3200" baseline="-25000" dirty="0">
              <a:solidFill>
                <a:srgbClr val="FFFFFF"/>
              </a:solidFill>
              <a:latin typeface="Raleway" panose="020B0503030101060003" pitchFamily="34" charset="77"/>
            </a:endParaRPr>
          </a:p>
        </p:txBody>
      </p: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6CF14444-10FA-7B4D-B18F-BDC33B50B936}"/>
              </a:ext>
            </a:extLst>
          </p:cNvPr>
          <p:cNvGrpSpPr/>
          <p:nvPr/>
        </p:nvGrpSpPr>
        <p:grpSpPr>
          <a:xfrm>
            <a:off x="529914" y="4942235"/>
            <a:ext cx="1863394" cy="533251"/>
            <a:chOff x="886069" y="5866853"/>
            <a:chExt cx="1863394" cy="533251"/>
          </a:xfrm>
        </p:grpSpPr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E0672C02-2D30-1E47-AC18-287A39D78708}"/>
                </a:ext>
              </a:extLst>
            </p:cNvPr>
            <p:cNvSpPr/>
            <p:nvPr/>
          </p:nvSpPr>
          <p:spPr>
            <a:xfrm>
              <a:off x="886069" y="5866853"/>
              <a:ext cx="1863394" cy="521856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B89A6E35-64C1-B448-A937-051FDF23A216}"/>
                </a:ext>
              </a:extLst>
            </p:cNvPr>
            <p:cNvSpPr/>
            <p:nvPr/>
          </p:nvSpPr>
          <p:spPr>
            <a:xfrm flipH="1" flipV="1">
              <a:off x="886069" y="5878249"/>
              <a:ext cx="1863394" cy="5218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585" name="Rounded Rectangle 584">
            <a:extLst>
              <a:ext uri="{FF2B5EF4-FFF2-40B4-BE49-F238E27FC236}">
                <a16:creationId xmlns:a16="http://schemas.microsoft.com/office/drawing/2014/main" id="{06A2D788-17DA-3C4F-9950-5EAF5B2B1352}"/>
              </a:ext>
            </a:extLst>
          </p:cNvPr>
          <p:cNvSpPr/>
          <p:nvPr/>
        </p:nvSpPr>
        <p:spPr>
          <a:xfrm>
            <a:off x="2805941" y="2954687"/>
            <a:ext cx="1863394" cy="2528411"/>
          </a:xfrm>
          <a:prstGeom prst="roundRect">
            <a:avLst>
              <a:gd name="adj" fmla="val 8969"/>
            </a:avLst>
          </a:prstGeom>
          <a:solidFill>
            <a:srgbClr val="9A6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362FA785-7809-C744-AB4C-409BD2B38A61}"/>
              </a:ext>
            </a:extLst>
          </p:cNvPr>
          <p:cNvSpPr txBox="1"/>
          <p:nvPr/>
        </p:nvSpPr>
        <p:spPr>
          <a:xfrm>
            <a:off x="2805941" y="3026725"/>
            <a:ext cx="186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NUMBER OF TOTAL APPLICATIONS</a:t>
            </a:r>
          </a:p>
        </p:txBody>
      </p:sp>
      <p:sp>
        <p:nvSpPr>
          <p:cNvPr id="587" name="Arc 586">
            <a:extLst>
              <a:ext uri="{FF2B5EF4-FFF2-40B4-BE49-F238E27FC236}">
                <a16:creationId xmlns:a16="http://schemas.microsoft.com/office/drawing/2014/main" id="{D15D3F3A-4B49-EE47-A1B2-FEE286BA48D9}"/>
              </a:ext>
            </a:extLst>
          </p:cNvPr>
          <p:cNvSpPr/>
          <p:nvPr/>
        </p:nvSpPr>
        <p:spPr>
          <a:xfrm>
            <a:off x="3199175" y="3994860"/>
            <a:ext cx="1078553" cy="1078553"/>
          </a:xfrm>
          <a:prstGeom prst="arc">
            <a:avLst>
              <a:gd name="adj1" fmla="val 16180924"/>
              <a:gd name="adj2" fmla="val 16167570"/>
            </a:avLst>
          </a:prstGeom>
          <a:ln w="95250" cap="rnd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875B2124-69CA-934A-8E8B-033FB768B386}"/>
              </a:ext>
            </a:extLst>
          </p:cNvPr>
          <p:cNvSpPr txBox="1"/>
          <p:nvPr/>
        </p:nvSpPr>
        <p:spPr>
          <a:xfrm>
            <a:off x="3244558" y="4290124"/>
            <a:ext cx="986167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baseline="-25000" dirty="0">
                <a:solidFill>
                  <a:srgbClr val="FFFFFF"/>
                </a:solidFill>
                <a:latin typeface="Raleway" panose="020B0503030101060003" pitchFamily="34" charset="77"/>
              </a:rPr>
              <a:t>530 422</a:t>
            </a:r>
            <a:endParaRPr lang="en-US" sz="3200" baseline="-25000" dirty="0">
              <a:solidFill>
                <a:srgbClr val="FFFFFF"/>
              </a:solidFill>
              <a:latin typeface="Raleway" panose="020B0503030101060003" pitchFamily="34" charset="77"/>
            </a:endParaRPr>
          </a:p>
        </p:txBody>
      </p: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FE000D50-A47A-4847-A093-98AA23EA399E}"/>
              </a:ext>
            </a:extLst>
          </p:cNvPr>
          <p:cNvGrpSpPr/>
          <p:nvPr/>
        </p:nvGrpSpPr>
        <p:grpSpPr>
          <a:xfrm>
            <a:off x="2806755" y="4942235"/>
            <a:ext cx="1863394" cy="533251"/>
            <a:chOff x="886069" y="5866853"/>
            <a:chExt cx="1863394" cy="533251"/>
          </a:xfrm>
        </p:grpSpPr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B1B9C69D-2409-2543-91DF-FEA4885575EA}"/>
                </a:ext>
              </a:extLst>
            </p:cNvPr>
            <p:cNvSpPr/>
            <p:nvPr/>
          </p:nvSpPr>
          <p:spPr>
            <a:xfrm>
              <a:off x="886069" y="5866853"/>
              <a:ext cx="1863394" cy="521856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47038691-9D28-BF4D-BC7E-F930FF7EF129}"/>
                </a:ext>
              </a:extLst>
            </p:cNvPr>
            <p:cNvSpPr/>
            <p:nvPr/>
          </p:nvSpPr>
          <p:spPr>
            <a:xfrm flipH="1" flipV="1">
              <a:off x="886069" y="5878249"/>
              <a:ext cx="1863394" cy="5218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593" name="Rounded Rectangle 592">
            <a:extLst>
              <a:ext uri="{FF2B5EF4-FFF2-40B4-BE49-F238E27FC236}">
                <a16:creationId xmlns:a16="http://schemas.microsoft.com/office/drawing/2014/main" id="{C4E6F9FC-231A-C74B-AE6D-9FD459366D77}"/>
              </a:ext>
            </a:extLst>
          </p:cNvPr>
          <p:cNvSpPr/>
          <p:nvPr/>
        </p:nvSpPr>
        <p:spPr>
          <a:xfrm>
            <a:off x="5081968" y="2954687"/>
            <a:ext cx="1863394" cy="2528411"/>
          </a:xfrm>
          <a:prstGeom prst="roundRect">
            <a:avLst>
              <a:gd name="adj" fmla="val 89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7C3D7301-E5AE-854F-AAA7-B18A7641A2B8}"/>
              </a:ext>
            </a:extLst>
          </p:cNvPr>
          <p:cNvSpPr txBox="1"/>
          <p:nvPr/>
        </p:nvSpPr>
        <p:spPr>
          <a:xfrm>
            <a:off x="5081968" y="3026725"/>
            <a:ext cx="186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NUMBER OF APPROVED PERMITS</a:t>
            </a:r>
          </a:p>
        </p:txBody>
      </p:sp>
      <p:sp>
        <p:nvSpPr>
          <p:cNvPr id="595" name="Arc 594">
            <a:extLst>
              <a:ext uri="{FF2B5EF4-FFF2-40B4-BE49-F238E27FC236}">
                <a16:creationId xmlns:a16="http://schemas.microsoft.com/office/drawing/2014/main" id="{AE222C91-A085-F949-8A08-090E12B7BB26}"/>
              </a:ext>
            </a:extLst>
          </p:cNvPr>
          <p:cNvSpPr/>
          <p:nvPr/>
        </p:nvSpPr>
        <p:spPr>
          <a:xfrm>
            <a:off x="5475202" y="3994860"/>
            <a:ext cx="1078553" cy="1078553"/>
          </a:xfrm>
          <a:prstGeom prst="arc">
            <a:avLst>
              <a:gd name="adj1" fmla="val 16180924"/>
              <a:gd name="adj2" fmla="val 16167570"/>
            </a:avLst>
          </a:prstGeom>
          <a:ln w="95250" cap="rnd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4DF2307C-5F67-794A-857E-E9718B4059FF}"/>
              </a:ext>
            </a:extLst>
          </p:cNvPr>
          <p:cNvSpPr txBox="1"/>
          <p:nvPr/>
        </p:nvSpPr>
        <p:spPr>
          <a:xfrm>
            <a:off x="5548637" y="4290124"/>
            <a:ext cx="930063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baseline="-25000" dirty="0">
                <a:solidFill>
                  <a:srgbClr val="FFFFFF"/>
                </a:solidFill>
                <a:latin typeface="Raleway" panose="020B0503030101060003" pitchFamily="34" charset="77"/>
              </a:rPr>
              <a:t>529 014</a:t>
            </a:r>
            <a:endParaRPr lang="en-US" sz="3200" baseline="-25000" dirty="0">
              <a:solidFill>
                <a:srgbClr val="FFFFFF"/>
              </a:solidFill>
              <a:latin typeface="Raleway" panose="020B0503030101060003" pitchFamily="34" charset="77"/>
            </a:endParaRPr>
          </a:p>
        </p:txBody>
      </p: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350380C-539C-1C4C-B4F6-6A0148298BA1}"/>
              </a:ext>
            </a:extLst>
          </p:cNvPr>
          <p:cNvGrpSpPr/>
          <p:nvPr/>
        </p:nvGrpSpPr>
        <p:grpSpPr>
          <a:xfrm>
            <a:off x="5082782" y="4942235"/>
            <a:ext cx="1863394" cy="533251"/>
            <a:chOff x="886069" y="5866853"/>
            <a:chExt cx="1863394" cy="533251"/>
          </a:xfrm>
        </p:grpSpPr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F9962DAF-452D-3944-82B8-A9C198045DCA}"/>
                </a:ext>
              </a:extLst>
            </p:cNvPr>
            <p:cNvSpPr/>
            <p:nvPr/>
          </p:nvSpPr>
          <p:spPr>
            <a:xfrm>
              <a:off x="886069" y="5866853"/>
              <a:ext cx="1863394" cy="521856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BDEE8CD9-308B-894C-8DE0-628E64E214F1}"/>
                </a:ext>
              </a:extLst>
            </p:cNvPr>
            <p:cNvSpPr/>
            <p:nvPr/>
          </p:nvSpPr>
          <p:spPr>
            <a:xfrm flipH="1" flipV="1">
              <a:off x="886069" y="5878249"/>
              <a:ext cx="1863394" cy="5218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601" name="Rounded Rectangle 600">
            <a:extLst>
              <a:ext uri="{FF2B5EF4-FFF2-40B4-BE49-F238E27FC236}">
                <a16:creationId xmlns:a16="http://schemas.microsoft.com/office/drawing/2014/main" id="{17037C50-222F-D84F-9FB0-402AEB31D602}"/>
              </a:ext>
            </a:extLst>
          </p:cNvPr>
          <p:cNvSpPr/>
          <p:nvPr/>
        </p:nvSpPr>
        <p:spPr>
          <a:xfrm>
            <a:off x="7357181" y="2954687"/>
            <a:ext cx="1863394" cy="2528411"/>
          </a:xfrm>
          <a:prstGeom prst="roundRect">
            <a:avLst>
              <a:gd name="adj" fmla="val 8969"/>
            </a:avLst>
          </a:prstGeom>
          <a:solidFill>
            <a:srgbClr val="9A6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C52CC9BF-9523-8747-A046-5F838915EFD5}"/>
              </a:ext>
            </a:extLst>
          </p:cNvPr>
          <p:cNvSpPr txBox="1"/>
          <p:nvPr/>
        </p:nvSpPr>
        <p:spPr>
          <a:xfrm>
            <a:off x="7357181" y="3026725"/>
            <a:ext cx="186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PERCENTAGE OF APPROVED PERMITS</a:t>
            </a:r>
          </a:p>
        </p:txBody>
      </p:sp>
      <p:sp>
        <p:nvSpPr>
          <p:cNvPr id="603" name="Arc 602">
            <a:extLst>
              <a:ext uri="{FF2B5EF4-FFF2-40B4-BE49-F238E27FC236}">
                <a16:creationId xmlns:a16="http://schemas.microsoft.com/office/drawing/2014/main" id="{BB3D45CB-99B7-D24C-97E9-2AB2C72DF5C2}"/>
              </a:ext>
            </a:extLst>
          </p:cNvPr>
          <p:cNvSpPr/>
          <p:nvPr/>
        </p:nvSpPr>
        <p:spPr>
          <a:xfrm>
            <a:off x="7750415" y="3994860"/>
            <a:ext cx="1078553" cy="1078553"/>
          </a:xfrm>
          <a:prstGeom prst="arc">
            <a:avLst>
              <a:gd name="adj1" fmla="val 16180924"/>
              <a:gd name="adj2" fmla="val 16167570"/>
            </a:avLst>
          </a:prstGeom>
          <a:ln w="95250" cap="rnd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4" name="TextBox 603">
            <a:extLst>
              <a:ext uri="{FF2B5EF4-FFF2-40B4-BE49-F238E27FC236}">
                <a16:creationId xmlns:a16="http://schemas.microsoft.com/office/drawing/2014/main" id="{47716323-90C0-2B40-B5EB-AD8E67681F06}"/>
              </a:ext>
            </a:extLst>
          </p:cNvPr>
          <p:cNvSpPr txBox="1"/>
          <p:nvPr/>
        </p:nvSpPr>
        <p:spPr>
          <a:xfrm>
            <a:off x="7895984" y="4290124"/>
            <a:ext cx="785793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baseline="-25000" dirty="0">
                <a:solidFill>
                  <a:srgbClr val="FFFFFF"/>
                </a:solidFill>
                <a:latin typeface="Raleway" panose="020B0503030101060003" pitchFamily="34" charset="77"/>
              </a:rPr>
              <a:t>99.7%</a:t>
            </a:r>
            <a:endParaRPr lang="en-US" sz="3200" baseline="-25000" dirty="0">
              <a:solidFill>
                <a:srgbClr val="FFFFFF"/>
              </a:solidFill>
              <a:latin typeface="Raleway" panose="020B0503030101060003" pitchFamily="34" charset="77"/>
            </a:endParaRPr>
          </a:p>
        </p:txBody>
      </p: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711F9AA0-4A5F-DC41-9248-6A89A1F3EA55}"/>
              </a:ext>
            </a:extLst>
          </p:cNvPr>
          <p:cNvGrpSpPr/>
          <p:nvPr/>
        </p:nvGrpSpPr>
        <p:grpSpPr>
          <a:xfrm>
            <a:off x="7357995" y="4942235"/>
            <a:ext cx="1863394" cy="533251"/>
            <a:chOff x="886069" y="5866853"/>
            <a:chExt cx="1863394" cy="533251"/>
          </a:xfrm>
        </p:grpSpPr>
        <p:sp>
          <p:nvSpPr>
            <p:cNvPr id="606" name="Freeform 605">
              <a:extLst>
                <a:ext uri="{FF2B5EF4-FFF2-40B4-BE49-F238E27FC236}">
                  <a16:creationId xmlns:a16="http://schemas.microsoft.com/office/drawing/2014/main" id="{F59480FC-988A-8640-89F2-F4AB15014EC8}"/>
                </a:ext>
              </a:extLst>
            </p:cNvPr>
            <p:cNvSpPr/>
            <p:nvPr/>
          </p:nvSpPr>
          <p:spPr>
            <a:xfrm>
              <a:off x="886069" y="5866853"/>
              <a:ext cx="1863394" cy="521856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607" name="Freeform 606">
              <a:extLst>
                <a:ext uri="{FF2B5EF4-FFF2-40B4-BE49-F238E27FC236}">
                  <a16:creationId xmlns:a16="http://schemas.microsoft.com/office/drawing/2014/main" id="{22F17E19-80FC-804C-8DD4-9BD7071E6E6A}"/>
                </a:ext>
              </a:extLst>
            </p:cNvPr>
            <p:cNvSpPr/>
            <p:nvPr/>
          </p:nvSpPr>
          <p:spPr>
            <a:xfrm flipH="1" flipV="1">
              <a:off x="886069" y="5878249"/>
              <a:ext cx="1863394" cy="5218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609" name="Rounded Rectangle 608">
            <a:extLst>
              <a:ext uri="{FF2B5EF4-FFF2-40B4-BE49-F238E27FC236}">
                <a16:creationId xmlns:a16="http://schemas.microsoft.com/office/drawing/2014/main" id="{657E516A-0FDF-854A-A555-83695957671E}"/>
              </a:ext>
            </a:extLst>
          </p:cNvPr>
          <p:cNvSpPr/>
          <p:nvPr/>
        </p:nvSpPr>
        <p:spPr>
          <a:xfrm>
            <a:off x="9631580" y="2954686"/>
            <a:ext cx="1863394" cy="2528411"/>
          </a:xfrm>
          <a:prstGeom prst="roundRect">
            <a:avLst>
              <a:gd name="adj" fmla="val 89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3E0146BE-2C13-8942-A539-4069C9CD7213}"/>
              </a:ext>
            </a:extLst>
          </p:cNvPr>
          <p:cNvSpPr txBox="1"/>
          <p:nvPr/>
        </p:nvSpPr>
        <p:spPr>
          <a:xfrm>
            <a:off x="9631580" y="3026724"/>
            <a:ext cx="186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NUMBER OF APPROVED </a:t>
            </a:r>
            <a:r>
              <a:rPr lang="en-US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VEHICLES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1" name="Arc 610">
            <a:extLst>
              <a:ext uri="{FF2B5EF4-FFF2-40B4-BE49-F238E27FC236}">
                <a16:creationId xmlns:a16="http://schemas.microsoft.com/office/drawing/2014/main" id="{1B75A8FC-B291-2541-AC37-459C826BB2FF}"/>
              </a:ext>
            </a:extLst>
          </p:cNvPr>
          <p:cNvSpPr/>
          <p:nvPr/>
        </p:nvSpPr>
        <p:spPr>
          <a:xfrm>
            <a:off x="10024814" y="3994859"/>
            <a:ext cx="1078553" cy="1078553"/>
          </a:xfrm>
          <a:prstGeom prst="arc">
            <a:avLst>
              <a:gd name="adj1" fmla="val 16180924"/>
              <a:gd name="adj2" fmla="val 16167570"/>
            </a:avLst>
          </a:prstGeom>
          <a:ln w="95250" cap="rnd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5342D606-A350-4E4D-9E47-DE95C1DD92DE}"/>
              </a:ext>
            </a:extLst>
          </p:cNvPr>
          <p:cNvSpPr txBox="1"/>
          <p:nvPr/>
        </p:nvSpPr>
        <p:spPr>
          <a:xfrm>
            <a:off x="10125500" y="4290123"/>
            <a:ext cx="875561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baseline="-25000" dirty="0">
                <a:solidFill>
                  <a:srgbClr val="FFFFFF"/>
                </a:solidFill>
                <a:latin typeface="Raleway" panose="020B0503030101060003" pitchFamily="34" charset="77"/>
              </a:rPr>
              <a:t>163 169</a:t>
            </a:r>
            <a:endParaRPr lang="en-US" sz="3200" baseline="-25000" dirty="0">
              <a:solidFill>
                <a:srgbClr val="FFFFFF"/>
              </a:solidFill>
              <a:latin typeface="Raleway" panose="020B0503030101060003" pitchFamily="34" charset="77"/>
            </a:endParaRP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E07857CE-17EE-5949-87CE-E5275EF4673B}"/>
              </a:ext>
            </a:extLst>
          </p:cNvPr>
          <p:cNvGrpSpPr/>
          <p:nvPr/>
        </p:nvGrpSpPr>
        <p:grpSpPr>
          <a:xfrm>
            <a:off x="9632394" y="4942234"/>
            <a:ext cx="1863394" cy="533251"/>
            <a:chOff x="886069" y="5866853"/>
            <a:chExt cx="1863394" cy="533251"/>
          </a:xfrm>
        </p:grpSpPr>
        <p:sp>
          <p:nvSpPr>
            <p:cNvPr id="614" name="Freeform 613">
              <a:extLst>
                <a:ext uri="{FF2B5EF4-FFF2-40B4-BE49-F238E27FC236}">
                  <a16:creationId xmlns:a16="http://schemas.microsoft.com/office/drawing/2014/main" id="{39D0B97B-16DA-EE4F-BC5D-66CACC28D062}"/>
                </a:ext>
              </a:extLst>
            </p:cNvPr>
            <p:cNvSpPr/>
            <p:nvPr/>
          </p:nvSpPr>
          <p:spPr>
            <a:xfrm>
              <a:off x="886069" y="5866853"/>
              <a:ext cx="1863394" cy="521856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615" name="Freeform 614">
              <a:extLst>
                <a:ext uri="{FF2B5EF4-FFF2-40B4-BE49-F238E27FC236}">
                  <a16:creationId xmlns:a16="http://schemas.microsoft.com/office/drawing/2014/main" id="{CE89F491-4727-E84A-AFC4-11A45A5775D3}"/>
                </a:ext>
              </a:extLst>
            </p:cNvPr>
            <p:cNvSpPr/>
            <p:nvPr/>
          </p:nvSpPr>
          <p:spPr>
            <a:xfrm flipH="1" flipV="1">
              <a:off x="886069" y="5878249"/>
              <a:ext cx="1863394" cy="521855"/>
            </a:xfrm>
            <a:custGeom>
              <a:avLst/>
              <a:gdLst>
                <a:gd name="connsiteX0" fmla="*/ 1177803 w 3717841"/>
                <a:gd name="connsiteY0" fmla="*/ 13 h 1859076"/>
                <a:gd name="connsiteX1" fmla="*/ 1380595 w 3717841"/>
                <a:gd name="connsiteY1" fmla="*/ 56852 h 1859076"/>
                <a:gd name="connsiteX2" fmla="*/ 1559487 w 3717841"/>
                <a:gd name="connsiteY2" fmla="*/ 532142 h 1859076"/>
                <a:gd name="connsiteX3" fmla="*/ 1942390 w 3717841"/>
                <a:gd name="connsiteY3" fmla="*/ 1185542 h 1859076"/>
                <a:gd name="connsiteX4" fmla="*/ 2850174 w 3717841"/>
                <a:gd name="connsiteY4" fmla="*/ 1143332 h 1859076"/>
                <a:gd name="connsiteX5" fmla="*/ 3545586 w 3717841"/>
                <a:gd name="connsiteY5" fmla="*/ 993001 h 1859076"/>
                <a:gd name="connsiteX6" fmla="*/ 3581033 w 3717841"/>
                <a:gd name="connsiteY6" fmla="*/ 1023071 h 1859076"/>
                <a:gd name="connsiteX7" fmla="*/ 3573790 w 3717841"/>
                <a:gd name="connsiteY7" fmla="*/ 1049369 h 1859076"/>
                <a:gd name="connsiteX8" fmla="*/ 3666308 w 3717841"/>
                <a:gd name="connsiteY8" fmla="*/ 1412546 h 1859076"/>
                <a:gd name="connsiteX9" fmla="*/ 3717841 w 3717841"/>
                <a:gd name="connsiteY9" fmla="*/ 1482757 h 1859076"/>
                <a:gd name="connsiteX10" fmla="*/ 3678148 w 3717841"/>
                <a:gd name="connsiteY10" fmla="*/ 1452150 h 1859076"/>
                <a:gd name="connsiteX11" fmla="*/ 2936155 w 3717841"/>
                <a:gd name="connsiteY11" fmla="*/ 1646072 h 1859076"/>
                <a:gd name="connsiteX12" fmla="*/ 2041784 w 3717841"/>
                <a:gd name="connsiteY12" fmla="*/ 1807353 h 1859076"/>
                <a:gd name="connsiteX13" fmla="*/ 1576233 w 3717841"/>
                <a:gd name="connsiteY13" fmla="*/ 1210022 h 1859076"/>
                <a:gd name="connsiteX14" fmla="*/ 1336300 w 3717841"/>
                <a:gd name="connsiteY14" fmla="*/ 762362 h 1859076"/>
                <a:gd name="connsiteX15" fmla="*/ 723637 w 3717841"/>
                <a:gd name="connsiteY15" fmla="*/ 869013 h 1859076"/>
                <a:gd name="connsiteX16" fmla="*/ 391675 w 3717841"/>
                <a:gd name="connsiteY16" fmla="*/ 992664 h 1859076"/>
                <a:gd name="connsiteX17" fmla="*/ 300250 w 3717841"/>
                <a:gd name="connsiteY17" fmla="*/ 1007932 h 1859076"/>
                <a:gd name="connsiteX18" fmla="*/ 280359 w 3717841"/>
                <a:gd name="connsiteY18" fmla="*/ 998917 h 1859076"/>
                <a:gd name="connsiteX19" fmla="*/ 38767 w 3717841"/>
                <a:gd name="connsiteY19" fmla="*/ 215075 h 1859076"/>
                <a:gd name="connsiteX20" fmla="*/ 59124 w 3717841"/>
                <a:gd name="connsiteY20" fmla="*/ 130890 h 1859076"/>
                <a:gd name="connsiteX21" fmla="*/ 97846 w 3717841"/>
                <a:gd name="connsiteY21" fmla="*/ 139876 h 1859076"/>
                <a:gd name="connsiteX22" fmla="*/ 308053 w 3717841"/>
                <a:gd name="connsiteY22" fmla="*/ 164402 h 1859076"/>
                <a:gd name="connsiteX23" fmla="*/ 759379 w 3717841"/>
                <a:gd name="connsiteY23" fmla="*/ 81962 h 1859076"/>
                <a:gd name="connsiteX24" fmla="*/ 1177803 w 3717841"/>
                <a:gd name="connsiteY24" fmla="*/ 13 h 18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7841" h="1859076">
                  <a:moveTo>
                    <a:pt x="1177803" y="13"/>
                  </a:moveTo>
                  <a:cubicBezTo>
                    <a:pt x="1254187" y="519"/>
                    <a:pt x="1323437" y="16352"/>
                    <a:pt x="1380595" y="56852"/>
                  </a:cubicBezTo>
                  <a:cubicBezTo>
                    <a:pt x="1487462" y="132812"/>
                    <a:pt x="1545892" y="288332"/>
                    <a:pt x="1559487" y="532142"/>
                  </a:cubicBezTo>
                  <a:cubicBezTo>
                    <a:pt x="1576053" y="827702"/>
                    <a:pt x="1712000" y="1059542"/>
                    <a:pt x="1942390" y="1185542"/>
                  </a:cubicBezTo>
                  <a:cubicBezTo>
                    <a:pt x="2203750" y="1328282"/>
                    <a:pt x="2551541" y="1312082"/>
                    <a:pt x="2850174" y="1143332"/>
                  </a:cubicBezTo>
                  <a:cubicBezTo>
                    <a:pt x="3264228" y="909377"/>
                    <a:pt x="3413624" y="898172"/>
                    <a:pt x="3545586" y="993001"/>
                  </a:cubicBezTo>
                  <a:lnTo>
                    <a:pt x="3581033" y="1023071"/>
                  </a:lnTo>
                  <a:lnTo>
                    <a:pt x="3573790" y="1049369"/>
                  </a:lnTo>
                  <a:cubicBezTo>
                    <a:pt x="3545063" y="1185997"/>
                    <a:pt x="3591570" y="1301608"/>
                    <a:pt x="3666308" y="1412546"/>
                  </a:cubicBezTo>
                  <a:lnTo>
                    <a:pt x="3717841" y="1482757"/>
                  </a:lnTo>
                  <a:lnTo>
                    <a:pt x="3678148" y="1452150"/>
                  </a:lnTo>
                  <a:cubicBezTo>
                    <a:pt x="3504779" y="1325776"/>
                    <a:pt x="3379041" y="1311936"/>
                    <a:pt x="2936155" y="1646072"/>
                  </a:cubicBezTo>
                  <a:cubicBezTo>
                    <a:pt x="2662279" y="1852622"/>
                    <a:pt x="2319621" y="1914452"/>
                    <a:pt x="2041784" y="1807353"/>
                  </a:cubicBezTo>
                  <a:cubicBezTo>
                    <a:pt x="1796899" y="1712853"/>
                    <a:pt x="1631512" y="1500723"/>
                    <a:pt x="1576233" y="1210022"/>
                  </a:cubicBezTo>
                  <a:cubicBezTo>
                    <a:pt x="1530587" y="970082"/>
                    <a:pt x="1452080" y="823652"/>
                    <a:pt x="1336300" y="762362"/>
                  </a:cubicBezTo>
                  <a:cubicBezTo>
                    <a:pt x="1170912" y="674882"/>
                    <a:pt x="943493" y="773522"/>
                    <a:pt x="723637" y="869013"/>
                  </a:cubicBezTo>
                  <a:cubicBezTo>
                    <a:pt x="612629" y="917141"/>
                    <a:pt x="498835" y="966534"/>
                    <a:pt x="391675" y="992664"/>
                  </a:cubicBezTo>
                  <a:lnTo>
                    <a:pt x="300250" y="1007932"/>
                  </a:lnTo>
                  <a:lnTo>
                    <a:pt x="280359" y="998917"/>
                  </a:lnTo>
                  <a:cubicBezTo>
                    <a:pt x="-13163" y="841124"/>
                    <a:pt x="-41665" y="582886"/>
                    <a:pt x="38767" y="215075"/>
                  </a:cubicBezTo>
                  <a:lnTo>
                    <a:pt x="59124" y="130890"/>
                  </a:lnTo>
                  <a:lnTo>
                    <a:pt x="97846" y="139876"/>
                  </a:lnTo>
                  <a:cubicBezTo>
                    <a:pt x="162203" y="152112"/>
                    <a:pt x="232202" y="160262"/>
                    <a:pt x="308053" y="164402"/>
                  </a:cubicBezTo>
                  <a:cubicBezTo>
                    <a:pt x="444270" y="171962"/>
                    <a:pt x="604256" y="126152"/>
                    <a:pt x="759379" y="81962"/>
                  </a:cubicBezTo>
                  <a:cubicBezTo>
                    <a:pt x="903373" y="40900"/>
                    <a:pt x="1050497" y="-831"/>
                    <a:pt x="1177803" y="13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8997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283391" y="551680"/>
            <a:ext cx="1171026" cy="834177"/>
            <a:chOff x="-2954106" y="857461"/>
            <a:chExt cx="1171026" cy="834177"/>
          </a:xfrm>
        </p:grpSpPr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C3F83D07-6C34-B84D-A255-7BDFA3704F52}"/>
                </a:ext>
              </a:extLst>
            </p:cNvPr>
            <p:cNvSpPr/>
            <p:nvPr/>
          </p:nvSpPr>
          <p:spPr>
            <a:xfrm rot="10800000" flipH="1">
              <a:off x="-2954106" y="857461"/>
              <a:ext cx="1171026" cy="834177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solidFill>
              <a:srgbClr val="9A6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0" name="Graphic 66">
              <a:extLst>
                <a:ext uri="{FF2B5EF4-FFF2-40B4-BE49-F238E27FC236}">
                  <a16:creationId xmlns:a16="http://schemas.microsoft.com/office/drawing/2014/main" id="{B9DBB68A-2C2E-B64F-8169-53E5544A01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769597" y="1018448"/>
              <a:ext cx="562356" cy="562356"/>
              <a:chOff x="4016606" y="1500676"/>
              <a:chExt cx="511233" cy="511233"/>
            </a:xfrm>
            <a:solidFill>
              <a:schemeClr val="bg1">
                <a:alpha val="90000"/>
              </a:schemeClr>
            </a:solidFill>
          </p:grpSpPr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361C7B92-93D7-044E-8C2B-35FFAE450A82}"/>
                  </a:ext>
                </a:extLst>
              </p:cNvPr>
              <p:cNvSpPr/>
              <p:nvPr/>
            </p:nvSpPr>
            <p:spPr>
              <a:xfrm>
                <a:off x="4181420" y="1500676"/>
                <a:ext cx="350289" cy="350289"/>
              </a:xfrm>
              <a:custGeom>
                <a:avLst/>
                <a:gdLst>
                  <a:gd name="connsiteX0" fmla="*/ 176280 w 350289"/>
                  <a:gd name="connsiteY0" fmla="*/ 354263 h 350289"/>
                  <a:gd name="connsiteX1" fmla="*/ 2 w 350289"/>
                  <a:gd name="connsiteY1" fmla="*/ 176280 h 350289"/>
                  <a:gd name="connsiteX2" fmla="*/ 177985 w 350289"/>
                  <a:gd name="connsiteY2" fmla="*/ 2 h 350289"/>
                  <a:gd name="connsiteX3" fmla="*/ 354263 w 350289"/>
                  <a:gd name="connsiteY3" fmla="*/ 177985 h 350289"/>
                  <a:gd name="connsiteX4" fmla="*/ 301911 w 350289"/>
                  <a:gd name="connsiteY4" fmla="*/ 302856 h 350289"/>
                  <a:gd name="connsiteX5" fmla="*/ 176280 w 350289"/>
                  <a:gd name="connsiteY5" fmla="*/ 354263 h 350289"/>
                  <a:gd name="connsiteX6" fmla="*/ 176280 w 350289"/>
                  <a:gd name="connsiteY6" fmla="*/ 17134 h 350289"/>
                  <a:gd name="connsiteX7" fmla="*/ 16850 w 350289"/>
                  <a:gd name="connsiteY7" fmla="*/ 177695 h 350289"/>
                  <a:gd name="connsiteX8" fmla="*/ 177411 w 350289"/>
                  <a:gd name="connsiteY8" fmla="*/ 337126 h 350289"/>
                  <a:gd name="connsiteX9" fmla="*/ 336841 w 350289"/>
                  <a:gd name="connsiteY9" fmla="*/ 176565 h 350289"/>
                  <a:gd name="connsiteX10" fmla="*/ 289888 w 350289"/>
                  <a:gd name="connsiteY10" fmla="*/ 63902 h 350289"/>
                  <a:gd name="connsiteX11" fmla="*/ 176280 w 350289"/>
                  <a:gd name="connsiteY11" fmla="*/ 17134 h 35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0289" h="350289">
                    <a:moveTo>
                      <a:pt x="176280" y="354263"/>
                    </a:moveTo>
                    <a:cubicBezTo>
                      <a:pt x="78454" y="353793"/>
                      <a:pt x="-469" y="274107"/>
                      <a:pt x="2" y="176280"/>
                    </a:cubicBezTo>
                    <a:cubicBezTo>
                      <a:pt x="473" y="78454"/>
                      <a:pt x="80159" y="-469"/>
                      <a:pt x="177985" y="2"/>
                    </a:cubicBezTo>
                    <a:cubicBezTo>
                      <a:pt x="275812" y="473"/>
                      <a:pt x="354734" y="80159"/>
                      <a:pt x="354263" y="177985"/>
                    </a:cubicBezTo>
                    <a:cubicBezTo>
                      <a:pt x="354038" y="224899"/>
                      <a:pt x="335210" y="269808"/>
                      <a:pt x="301911" y="302856"/>
                    </a:cubicBezTo>
                    <a:cubicBezTo>
                      <a:pt x="268545" y="336030"/>
                      <a:pt x="223330" y="354532"/>
                      <a:pt x="176280" y="354263"/>
                    </a:cubicBezTo>
                    <a:close/>
                    <a:moveTo>
                      <a:pt x="176280" y="17134"/>
                    </a:moveTo>
                    <a:cubicBezTo>
                      <a:pt x="87917" y="17446"/>
                      <a:pt x="16537" y="89332"/>
                      <a:pt x="16850" y="177695"/>
                    </a:cubicBezTo>
                    <a:cubicBezTo>
                      <a:pt x="17162" y="266058"/>
                      <a:pt x="89047" y="337438"/>
                      <a:pt x="177411" y="337126"/>
                    </a:cubicBezTo>
                    <a:cubicBezTo>
                      <a:pt x="265774" y="336813"/>
                      <a:pt x="337154" y="264928"/>
                      <a:pt x="336841" y="176565"/>
                    </a:cubicBezTo>
                    <a:cubicBezTo>
                      <a:pt x="336692" y="134281"/>
                      <a:pt x="319811" y="93777"/>
                      <a:pt x="289888" y="63902"/>
                    </a:cubicBezTo>
                    <a:cubicBezTo>
                      <a:pt x="259781" y="33771"/>
                      <a:pt x="218875" y="16931"/>
                      <a:pt x="176280" y="17134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DF9FF868-352C-A249-8B9A-30AF7E385146}"/>
                  </a:ext>
                </a:extLst>
              </p:cNvPr>
              <p:cNvSpPr/>
              <p:nvPr/>
            </p:nvSpPr>
            <p:spPr>
              <a:xfrm>
                <a:off x="4457722" y="1586731"/>
                <a:ext cx="18935" cy="28402"/>
              </a:xfrm>
              <a:custGeom>
                <a:avLst/>
                <a:gdLst>
                  <a:gd name="connsiteX0" fmla="*/ 16426 w 18934"/>
                  <a:gd name="connsiteY0" fmla="*/ 28592 h 28401"/>
                  <a:gd name="connsiteX1" fmla="*/ 9042 w 18934"/>
                  <a:gd name="connsiteY1" fmla="*/ 24521 h 28401"/>
                  <a:gd name="connsiteX2" fmla="*/ 1752 w 18934"/>
                  <a:gd name="connsiteY2" fmla="*/ 13823 h 28401"/>
                  <a:gd name="connsiteX3" fmla="*/ 3409 w 18934"/>
                  <a:gd name="connsiteY3" fmla="*/ 1752 h 28401"/>
                  <a:gd name="connsiteX4" fmla="*/ 15480 w 18934"/>
                  <a:gd name="connsiteY4" fmla="*/ 3409 h 28401"/>
                  <a:gd name="connsiteX5" fmla="*/ 23716 w 18934"/>
                  <a:gd name="connsiteY5" fmla="*/ 15527 h 28401"/>
                  <a:gd name="connsiteX6" fmla="*/ 21022 w 18934"/>
                  <a:gd name="connsiteY6" fmla="*/ 27272 h 28401"/>
                  <a:gd name="connsiteX7" fmla="*/ 20876 w 18934"/>
                  <a:gd name="connsiteY7" fmla="*/ 27361 h 28401"/>
                  <a:gd name="connsiteX8" fmla="*/ 16426 w 18934"/>
                  <a:gd name="connsiteY8" fmla="*/ 28592 h 2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4" h="28401">
                    <a:moveTo>
                      <a:pt x="16426" y="28592"/>
                    </a:moveTo>
                    <a:cubicBezTo>
                      <a:pt x="13419" y="28633"/>
                      <a:pt x="10612" y="27086"/>
                      <a:pt x="9042" y="24521"/>
                    </a:cubicBezTo>
                    <a:cubicBezTo>
                      <a:pt x="6770" y="20829"/>
                      <a:pt x="4308" y="17231"/>
                      <a:pt x="1752" y="13823"/>
                    </a:cubicBezTo>
                    <a:cubicBezTo>
                      <a:pt x="-1124" y="10032"/>
                      <a:pt x="-382" y="4628"/>
                      <a:pt x="3409" y="1752"/>
                    </a:cubicBezTo>
                    <a:cubicBezTo>
                      <a:pt x="7200" y="-1124"/>
                      <a:pt x="12604" y="-382"/>
                      <a:pt x="15480" y="3409"/>
                    </a:cubicBezTo>
                    <a:cubicBezTo>
                      <a:pt x="18414" y="7290"/>
                      <a:pt x="21160" y="11361"/>
                      <a:pt x="23716" y="15527"/>
                    </a:cubicBezTo>
                    <a:cubicBezTo>
                      <a:pt x="26215" y="19514"/>
                      <a:pt x="25009" y="24773"/>
                      <a:pt x="21022" y="27272"/>
                    </a:cubicBezTo>
                    <a:cubicBezTo>
                      <a:pt x="20973" y="27302"/>
                      <a:pt x="20925" y="27332"/>
                      <a:pt x="20876" y="27361"/>
                    </a:cubicBezTo>
                    <a:cubicBezTo>
                      <a:pt x="19538" y="28182"/>
                      <a:pt x="17996" y="28609"/>
                      <a:pt x="16426" y="2859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CFDADDC1-DD35-8649-AFB5-CBA28B980C7E}"/>
                  </a:ext>
                </a:extLst>
              </p:cNvPr>
              <p:cNvSpPr/>
              <p:nvPr/>
            </p:nvSpPr>
            <p:spPr>
              <a:xfrm>
                <a:off x="4406006" y="1545321"/>
                <a:ext cx="28402" cy="18935"/>
              </a:xfrm>
              <a:custGeom>
                <a:avLst/>
                <a:gdLst>
                  <a:gd name="connsiteX0" fmla="*/ 28001 w 28401"/>
                  <a:gd name="connsiteY0" fmla="*/ 28156 h 18934"/>
                  <a:gd name="connsiteX1" fmla="*/ 23173 w 28401"/>
                  <a:gd name="connsiteY1" fmla="*/ 26641 h 18934"/>
                  <a:gd name="connsiteX2" fmla="*/ 4996 w 28401"/>
                  <a:gd name="connsiteY2" fmla="*/ 16511 h 18934"/>
                  <a:gd name="connsiteX3" fmla="*/ 735 w 28401"/>
                  <a:gd name="connsiteY3" fmla="*/ 5056 h 18934"/>
                  <a:gd name="connsiteX4" fmla="*/ 12142 w 28401"/>
                  <a:gd name="connsiteY4" fmla="*/ 773 h 18934"/>
                  <a:gd name="connsiteX5" fmla="*/ 12191 w 28401"/>
                  <a:gd name="connsiteY5" fmla="*/ 795 h 18934"/>
                  <a:gd name="connsiteX6" fmla="*/ 32829 w 28401"/>
                  <a:gd name="connsiteY6" fmla="*/ 12061 h 18934"/>
                  <a:gd name="connsiteX7" fmla="*/ 35287 w 28401"/>
                  <a:gd name="connsiteY7" fmla="*/ 23995 h 18934"/>
                  <a:gd name="connsiteX8" fmla="*/ 28001 w 28401"/>
                  <a:gd name="connsiteY8" fmla="*/ 27872 h 1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01" h="18934">
                    <a:moveTo>
                      <a:pt x="28001" y="28156"/>
                    </a:moveTo>
                    <a:cubicBezTo>
                      <a:pt x="26275" y="28151"/>
                      <a:pt x="24592" y="27623"/>
                      <a:pt x="23173" y="26641"/>
                    </a:cubicBezTo>
                    <a:cubicBezTo>
                      <a:pt x="17426" y="22733"/>
                      <a:pt x="11343" y="19343"/>
                      <a:pt x="4996" y="16511"/>
                    </a:cubicBezTo>
                    <a:cubicBezTo>
                      <a:pt x="725" y="14461"/>
                      <a:pt x="-1158" y="9398"/>
                      <a:pt x="735" y="5056"/>
                    </a:cubicBezTo>
                    <a:cubicBezTo>
                      <a:pt x="2702" y="723"/>
                      <a:pt x="7809" y="-1194"/>
                      <a:pt x="12142" y="773"/>
                    </a:cubicBezTo>
                    <a:cubicBezTo>
                      <a:pt x="12158" y="780"/>
                      <a:pt x="12174" y="788"/>
                      <a:pt x="12191" y="795"/>
                    </a:cubicBezTo>
                    <a:cubicBezTo>
                      <a:pt x="19352" y="4010"/>
                      <a:pt x="26252" y="7777"/>
                      <a:pt x="32829" y="12061"/>
                    </a:cubicBezTo>
                    <a:cubicBezTo>
                      <a:pt x="36803" y="14678"/>
                      <a:pt x="37904" y="20021"/>
                      <a:pt x="35287" y="23995"/>
                    </a:cubicBezTo>
                    <a:cubicBezTo>
                      <a:pt x="33676" y="26442"/>
                      <a:pt x="30931" y="27903"/>
                      <a:pt x="28001" y="2787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C46A8F6D-AB43-6548-B48F-0E1CA11EEE51}"/>
                  </a:ext>
                </a:extLst>
              </p:cNvPr>
              <p:cNvSpPr/>
              <p:nvPr/>
            </p:nvSpPr>
            <p:spPr>
              <a:xfrm>
                <a:off x="4349086" y="1533052"/>
                <a:ext cx="28402" cy="9467"/>
              </a:xfrm>
              <a:custGeom>
                <a:avLst/>
                <a:gdLst>
                  <a:gd name="connsiteX0" fmla="*/ 22721 w 28401"/>
                  <a:gd name="connsiteY0" fmla="*/ 17893 h 9467"/>
                  <a:gd name="connsiteX1" fmla="*/ 21775 w 28401"/>
                  <a:gd name="connsiteY1" fmla="*/ 17893 h 9467"/>
                  <a:gd name="connsiteX2" fmla="*/ 8615 w 28401"/>
                  <a:gd name="connsiteY2" fmla="*/ 17230 h 9467"/>
                  <a:gd name="connsiteX3" fmla="*/ 0 w 28401"/>
                  <a:gd name="connsiteY3" fmla="*/ 8615 h 9467"/>
                  <a:gd name="connsiteX4" fmla="*/ 8615 w 28401"/>
                  <a:gd name="connsiteY4" fmla="*/ 0 h 9467"/>
                  <a:gd name="connsiteX5" fmla="*/ 23289 w 28401"/>
                  <a:gd name="connsiteY5" fmla="*/ 757 h 9467"/>
                  <a:gd name="connsiteX6" fmla="*/ 30598 w 28401"/>
                  <a:gd name="connsiteY6" fmla="*/ 10506 h 9467"/>
                  <a:gd name="connsiteX7" fmla="*/ 22437 w 28401"/>
                  <a:gd name="connsiteY7" fmla="*/ 17893 h 9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01" h="9467">
                    <a:moveTo>
                      <a:pt x="22721" y="17893"/>
                    </a:moveTo>
                    <a:lnTo>
                      <a:pt x="21775" y="17893"/>
                    </a:lnTo>
                    <a:cubicBezTo>
                      <a:pt x="17405" y="17421"/>
                      <a:pt x="13011" y="17200"/>
                      <a:pt x="8615" y="17230"/>
                    </a:cubicBezTo>
                    <a:cubicBezTo>
                      <a:pt x="3857" y="17230"/>
                      <a:pt x="0" y="13373"/>
                      <a:pt x="0" y="8615"/>
                    </a:cubicBezTo>
                    <a:cubicBezTo>
                      <a:pt x="0" y="3857"/>
                      <a:pt x="3857" y="0"/>
                      <a:pt x="8615" y="0"/>
                    </a:cubicBezTo>
                    <a:cubicBezTo>
                      <a:pt x="13538" y="0"/>
                      <a:pt x="18082" y="0"/>
                      <a:pt x="23289" y="757"/>
                    </a:cubicBezTo>
                    <a:cubicBezTo>
                      <a:pt x="28000" y="1431"/>
                      <a:pt x="31272" y="5796"/>
                      <a:pt x="30598" y="10506"/>
                    </a:cubicBezTo>
                    <a:cubicBezTo>
                      <a:pt x="30011" y="14612"/>
                      <a:pt x="26581" y="17716"/>
                      <a:pt x="22437" y="17893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35317DD-CFD2-EB44-8C99-E8F97D083196}"/>
                  </a:ext>
                </a:extLst>
              </p:cNvPr>
              <p:cNvSpPr/>
              <p:nvPr/>
            </p:nvSpPr>
            <p:spPr>
              <a:xfrm>
                <a:off x="4212994" y="1533052"/>
                <a:ext cx="284018" cy="284018"/>
              </a:xfrm>
              <a:custGeom>
                <a:avLst/>
                <a:gdLst>
                  <a:gd name="connsiteX0" fmla="*/ 144707 w 284018"/>
                  <a:gd name="connsiteY0" fmla="*/ 289415 h 284018"/>
                  <a:gd name="connsiteX1" fmla="*/ 0 w 284018"/>
                  <a:gd name="connsiteY1" fmla="*/ 144707 h 284018"/>
                  <a:gd name="connsiteX2" fmla="*/ 144707 w 284018"/>
                  <a:gd name="connsiteY2" fmla="*/ 0 h 284018"/>
                  <a:gd name="connsiteX3" fmla="*/ 153322 w 284018"/>
                  <a:gd name="connsiteY3" fmla="*/ 8615 h 284018"/>
                  <a:gd name="connsiteX4" fmla="*/ 144707 w 284018"/>
                  <a:gd name="connsiteY4" fmla="*/ 17230 h 284018"/>
                  <a:gd name="connsiteX5" fmla="*/ 17331 w 284018"/>
                  <a:gd name="connsiteY5" fmla="*/ 144713 h 284018"/>
                  <a:gd name="connsiteX6" fmla="*/ 144813 w 284018"/>
                  <a:gd name="connsiteY6" fmla="*/ 272089 h 284018"/>
                  <a:gd name="connsiteX7" fmla="*/ 272190 w 284018"/>
                  <a:gd name="connsiteY7" fmla="*/ 144607 h 284018"/>
                  <a:gd name="connsiteX8" fmla="*/ 253486 w 284018"/>
                  <a:gd name="connsiteY8" fmla="*/ 78200 h 284018"/>
                  <a:gd name="connsiteX9" fmla="*/ 256886 w 284018"/>
                  <a:gd name="connsiteY9" fmla="*/ 66500 h 284018"/>
                  <a:gd name="connsiteX10" fmla="*/ 268160 w 284018"/>
                  <a:gd name="connsiteY10" fmla="*/ 69206 h 284018"/>
                  <a:gd name="connsiteX11" fmla="*/ 220609 w 284018"/>
                  <a:gd name="connsiteY11" fmla="*/ 268045 h 284018"/>
                  <a:gd name="connsiteX12" fmla="*/ 144707 w 284018"/>
                  <a:gd name="connsiteY12" fmla="*/ 289415 h 28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018" h="284018">
                    <a:moveTo>
                      <a:pt x="144707" y="289415"/>
                    </a:moveTo>
                    <a:cubicBezTo>
                      <a:pt x="64788" y="289415"/>
                      <a:pt x="0" y="224627"/>
                      <a:pt x="0" y="144707"/>
                    </a:cubicBezTo>
                    <a:cubicBezTo>
                      <a:pt x="0" y="64788"/>
                      <a:pt x="64788" y="0"/>
                      <a:pt x="144707" y="0"/>
                    </a:cubicBezTo>
                    <a:cubicBezTo>
                      <a:pt x="149465" y="0"/>
                      <a:pt x="153322" y="3857"/>
                      <a:pt x="153322" y="8615"/>
                    </a:cubicBezTo>
                    <a:cubicBezTo>
                      <a:pt x="153322" y="13373"/>
                      <a:pt x="149465" y="17230"/>
                      <a:pt x="144707" y="17230"/>
                    </a:cubicBezTo>
                    <a:cubicBezTo>
                      <a:pt x="74330" y="17260"/>
                      <a:pt x="17302" y="74336"/>
                      <a:pt x="17331" y="144713"/>
                    </a:cubicBezTo>
                    <a:cubicBezTo>
                      <a:pt x="17360" y="215090"/>
                      <a:pt x="74436" y="272119"/>
                      <a:pt x="144813" y="272089"/>
                    </a:cubicBezTo>
                    <a:cubicBezTo>
                      <a:pt x="215191" y="272060"/>
                      <a:pt x="272219" y="214984"/>
                      <a:pt x="272190" y="144607"/>
                    </a:cubicBezTo>
                    <a:cubicBezTo>
                      <a:pt x="272180" y="121172"/>
                      <a:pt x="265708" y="98194"/>
                      <a:pt x="253486" y="78200"/>
                    </a:cubicBezTo>
                    <a:cubicBezTo>
                      <a:pt x="251194" y="74030"/>
                      <a:pt x="252717" y="68792"/>
                      <a:pt x="256886" y="66500"/>
                    </a:cubicBezTo>
                    <a:cubicBezTo>
                      <a:pt x="260780" y="64360"/>
                      <a:pt x="265662" y="65532"/>
                      <a:pt x="268160" y="69206"/>
                    </a:cubicBezTo>
                    <a:cubicBezTo>
                      <a:pt x="309937" y="137245"/>
                      <a:pt x="288648" y="226268"/>
                      <a:pt x="220609" y="268045"/>
                    </a:cubicBezTo>
                    <a:cubicBezTo>
                      <a:pt x="197777" y="282064"/>
                      <a:pt x="171499" y="289462"/>
                      <a:pt x="144707" y="289415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EF3EC723-BD41-6145-AA04-D809961515EC}"/>
                  </a:ext>
                </a:extLst>
              </p:cNvPr>
              <p:cNvSpPr/>
              <p:nvPr/>
            </p:nvSpPr>
            <p:spPr>
              <a:xfrm>
                <a:off x="4053725" y="1799802"/>
                <a:ext cx="179878" cy="179878"/>
              </a:xfrm>
              <a:custGeom>
                <a:avLst/>
                <a:gdLst>
                  <a:gd name="connsiteX0" fmla="*/ 47129 w 179878"/>
                  <a:gd name="connsiteY0" fmla="*/ 182283 h 179878"/>
                  <a:gd name="connsiteX1" fmla="*/ 41070 w 179878"/>
                  <a:gd name="connsiteY1" fmla="*/ 179726 h 179878"/>
                  <a:gd name="connsiteX2" fmla="*/ 2538 w 179878"/>
                  <a:gd name="connsiteY2" fmla="*/ 141195 h 179878"/>
                  <a:gd name="connsiteX3" fmla="*/ 2509 w 179878"/>
                  <a:gd name="connsiteY3" fmla="*/ 129011 h 179878"/>
                  <a:gd name="connsiteX4" fmla="*/ 2538 w 179878"/>
                  <a:gd name="connsiteY4" fmla="*/ 128982 h 179878"/>
                  <a:gd name="connsiteX5" fmla="*/ 29425 w 179878"/>
                  <a:gd name="connsiteY5" fmla="*/ 101811 h 179878"/>
                  <a:gd name="connsiteX6" fmla="*/ 41609 w 179878"/>
                  <a:gd name="connsiteY6" fmla="*/ 101782 h 179878"/>
                  <a:gd name="connsiteX7" fmla="*/ 41638 w 179878"/>
                  <a:gd name="connsiteY7" fmla="*/ 101811 h 179878"/>
                  <a:gd name="connsiteX8" fmla="*/ 41638 w 179878"/>
                  <a:gd name="connsiteY8" fmla="*/ 114024 h 179878"/>
                  <a:gd name="connsiteX9" fmla="*/ 20810 w 179878"/>
                  <a:gd name="connsiteY9" fmla="*/ 135041 h 179878"/>
                  <a:gd name="connsiteX10" fmla="*/ 47129 w 179878"/>
                  <a:gd name="connsiteY10" fmla="*/ 161455 h 179878"/>
                  <a:gd name="connsiteX11" fmla="*/ 161304 w 179878"/>
                  <a:gd name="connsiteY11" fmla="*/ 47279 h 179878"/>
                  <a:gd name="connsiteX12" fmla="*/ 134985 w 179878"/>
                  <a:gd name="connsiteY12" fmla="*/ 20866 h 179878"/>
                  <a:gd name="connsiteX13" fmla="*/ 65401 w 179878"/>
                  <a:gd name="connsiteY13" fmla="*/ 90450 h 179878"/>
                  <a:gd name="connsiteX14" fmla="*/ 53233 w 179878"/>
                  <a:gd name="connsiteY14" fmla="*/ 91069 h 179878"/>
                  <a:gd name="connsiteX15" fmla="*/ 52614 w 179878"/>
                  <a:gd name="connsiteY15" fmla="*/ 78901 h 179878"/>
                  <a:gd name="connsiteX16" fmla="*/ 53282 w 179878"/>
                  <a:gd name="connsiteY16" fmla="*/ 78237 h 179878"/>
                  <a:gd name="connsiteX17" fmla="*/ 129021 w 179878"/>
                  <a:gd name="connsiteY17" fmla="*/ 2499 h 179878"/>
                  <a:gd name="connsiteX18" fmla="*/ 141233 w 179878"/>
                  <a:gd name="connsiteY18" fmla="*/ 2499 h 179878"/>
                  <a:gd name="connsiteX19" fmla="*/ 179576 w 179878"/>
                  <a:gd name="connsiteY19" fmla="*/ 41599 h 179878"/>
                  <a:gd name="connsiteX20" fmla="*/ 179780 w 179878"/>
                  <a:gd name="connsiteY20" fmla="*/ 53513 h 179878"/>
                  <a:gd name="connsiteX21" fmla="*/ 179576 w 179878"/>
                  <a:gd name="connsiteY21" fmla="*/ 53717 h 179878"/>
                  <a:gd name="connsiteX22" fmla="*/ 53282 w 179878"/>
                  <a:gd name="connsiteY22" fmla="*/ 179726 h 179878"/>
                  <a:gd name="connsiteX23" fmla="*/ 47129 w 179878"/>
                  <a:gd name="connsiteY23" fmla="*/ 182283 h 17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9878" h="179878">
                    <a:moveTo>
                      <a:pt x="47129" y="182283"/>
                    </a:moveTo>
                    <a:cubicBezTo>
                      <a:pt x="44848" y="182276"/>
                      <a:pt x="42666" y="181355"/>
                      <a:pt x="41070" y="179726"/>
                    </a:cubicBezTo>
                    <a:lnTo>
                      <a:pt x="2538" y="141195"/>
                    </a:lnTo>
                    <a:cubicBezTo>
                      <a:pt x="-835" y="137838"/>
                      <a:pt x="-848" y="132383"/>
                      <a:pt x="2509" y="129011"/>
                    </a:cubicBezTo>
                    <a:cubicBezTo>
                      <a:pt x="2518" y="129001"/>
                      <a:pt x="2528" y="128992"/>
                      <a:pt x="2538" y="128982"/>
                    </a:cubicBezTo>
                    <a:lnTo>
                      <a:pt x="29425" y="101811"/>
                    </a:lnTo>
                    <a:cubicBezTo>
                      <a:pt x="32781" y="98438"/>
                      <a:pt x="38236" y="98425"/>
                      <a:pt x="41609" y="101782"/>
                    </a:cubicBezTo>
                    <a:cubicBezTo>
                      <a:pt x="41618" y="101791"/>
                      <a:pt x="41628" y="101801"/>
                      <a:pt x="41638" y="101811"/>
                    </a:cubicBezTo>
                    <a:cubicBezTo>
                      <a:pt x="44970" y="105200"/>
                      <a:pt x="44970" y="110634"/>
                      <a:pt x="41638" y="114024"/>
                    </a:cubicBezTo>
                    <a:lnTo>
                      <a:pt x="20810" y="135041"/>
                    </a:lnTo>
                    <a:lnTo>
                      <a:pt x="47129" y="161455"/>
                    </a:lnTo>
                    <a:lnTo>
                      <a:pt x="161304" y="47279"/>
                    </a:lnTo>
                    <a:lnTo>
                      <a:pt x="134985" y="20866"/>
                    </a:lnTo>
                    <a:lnTo>
                      <a:pt x="65401" y="90450"/>
                    </a:lnTo>
                    <a:cubicBezTo>
                      <a:pt x="62211" y="93981"/>
                      <a:pt x="56764" y="94258"/>
                      <a:pt x="53233" y="91069"/>
                    </a:cubicBezTo>
                    <a:cubicBezTo>
                      <a:pt x="49702" y="87880"/>
                      <a:pt x="49425" y="82432"/>
                      <a:pt x="52614" y="78901"/>
                    </a:cubicBezTo>
                    <a:cubicBezTo>
                      <a:pt x="52824" y="78668"/>
                      <a:pt x="53048" y="78446"/>
                      <a:pt x="53282" y="78237"/>
                    </a:cubicBezTo>
                    <a:lnTo>
                      <a:pt x="129021" y="2499"/>
                    </a:lnTo>
                    <a:cubicBezTo>
                      <a:pt x="132410" y="-833"/>
                      <a:pt x="137844" y="-833"/>
                      <a:pt x="141233" y="2499"/>
                    </a:cubicBezTo>
                    <a:lnTo>
                      <a:pt x="179576" y="41599"/>
                    </a:lnTo>
                    <a:cubicBezTo>
                      <a:pt x="182922" y="44833"/>
                      <a:pt x="183014" y="50167"/>
                      <a:pt x="179780" y="53513"/>
                    </a:cubicBezTo>
                    <a:cubicBezTo>
                      <a:pt x="179713" y="53582"/>
                      <a:pt x="179645" y="53650"/>
                      <a:pt x="179576" y="53717"/>
                    </a:cubicBezTo>
                    <a:lnTo>
                      <a:pt x="53282" y="179726"/>
                    </a:lnTo>
                    <a:cubicBezTo>
                      <a:pt x="51657" y="181369"/>
                      <a:pt x="49440" y="182290"/>
                      <a:pt x="47129" y="182283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957A5EF1-4801-2945-BC09-D8E10EF367BF}"/>
                  </a:ext>
                </a:extLst>
              </p:cNvPr>
              <p:cNvSpPr/>
              <p:nvPr/>
            </p:nvSpPr>
            <p:spPr>
              <a:xfrm>
                <a:off x="4016606" y="1918010"/>
                <a:ext cx="94673" cy="94673"/>
              </a:xfrm>
              <a:custGeom>
                <a:avLst/>
                <a:gdLst>
                  <a:gd name="connsiteX0" fmla="*/ 68627 w 94672"/>
                  <a:gd name="connsiteY0" fmla="*/ 100902 h 94672"/>
                  <a:gd name="connsiteX1" fmla="*/ 53574 w 94672"/>
                  <a:gd name="connsiteY1" fmla="*/ 94654 h 94672"/>
                  <a:gd name="connsiteX2" fmla="*/ 6238 w 94672"/>
                  <a:gd name="connsiteY2" fmla="*/ 47318 h 94672"/>
                  <a:gd name="connsiteX3" fmla="*/ 6238 w 94672"/>
                  <a:gd name="connsiteY3" fmla="*/ 17117 h 94672"/>
                  <a:gd name="connsiteX4" fmla="*/ 17125 w 94672"/>
                  <a:gd name="connsiteY4" fmla="*/ 6230 h 94672"/>
                  <a:gd name="connsiteX5" fmla="*/ 47231 w 94672"/>
                  <a:gd name="connsiteY5" fmla="*/ 6230 h 94672"/>
                  <a:gd name="connsiteX6" fmla="*/ 94567 w 94672"/>
                  <a:gd name="connsiteY6" fmla="*/ 53566 h 94672"/>
                  <a:gd name="connsiteX7" fmla="*/ 94567 w 94672"/>
                  <a:gd name="connsiteY7" fmla="*/ 83767 h 94672"/>
                  <a:gd name="connsiteX8" fmla="*/ 83775 w 94672"/>
                  <a:gd name="connsiteY8" fmla="*/ 94654 h 94672"/>
                  <a:gd name="connsiteX9" fmla="*/ 68627 w 94672"/>
                  <a:gd name="connsiteY9" fmla="*/ 100902 h 94672"/>
                  <a:gd name="connsiteX10" fmla="*/ 32462 w 94672"/>
                  <a:gd name="connsiteY10" fmla="*/ 17496 h 94672"/>
                  <a:gd name="connsiteX11" fmla="*/ 29622 w 94672"/>
                  <a:gd name="connsiteY11" fmla="*/ 18726 h 94672"/>
                  <a:gd name="connsiteX12" fmla="*/ 19208 w 94672"/>
                  <a:gd name="connsiteY12" fmla="*/ 29614 h 94672"/>
                  <a:gd name="connsiteX13" fmla="*/ 19190 w 94672"/>
                  <a:gd name="connsiteY13" fmla="*/ 35371 h 94672"/>
                  <a:gd name="connsiteX14" fmla="*/ 19208 w 94672"/>
                  <a:gd name="connsiteY14" fmla="*/ 35389 h 94672"/>
                  <a:gd name="connsiteX15" fmla="*/ 66544 w 94672"/>
                  <a:gd name="connsiteY15" fmla="*/ 82725 h 94672"/>
                  <a:gd name="connsiteX16" fmla="*/ 72166 w 94672"/>
                  <a:gd name="connsiteY16" fmla="*/ 82879 h 94672"/>
                  <a:gd name="connsiteX17" fmla="*/ 72319 w 94672"/>
                  <a:gd name="connsiteY17" fmla="*/ 82725 h 94672"/>
                  <a:gd name="connsiteX18" fmla="*/ 83207 w 94672"/>
                  <a:gd name="connsiteY18" fmla="*/ 71838 h 94672"/>
                  <a:gd name="connsiteX19" fmla="*/ 83361 w 94672"/>
                  <a:gd name="connsiteY19" fmla="*/ 66217 h 94672"/>
                  <a:gd name="connsiteX20" fmla="*/ 83207 w 94672"/>
                  <a:gd name="connsiteY20" fmla="*/ 66063 h 94672"/>
                  <a:gd name="connsiteX21" fmla="*/ 35870 w 94672"/>
                  <a:gd name="connsiteY21" fmla="*/ 18726 h 94672"/>
                  <a:gd name="connsiteX22" fmla="*/ 32462 w 94672"/>
                  <a:gd name="connsiteY22" fmla="*/ 17496 h 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4672" h="94672">
                    <a:moveTo>
                      <a:pt x="68627" y="100902"/>
                    </a:moveTo>
                    <a:cubicBezTo>
                      <a:pt x="62984" y="100877"/>
                      <a:pt x="57577" y="98632"/>
                      <a:pt x="53574" y="94654"/>
                    </a:cubicBezTo>
                    <a:lnTo>
                      <a:pt x="6238" y="47318"/>
                    </a:lnTo>
                    <a:cubicBezTo>
                      <a:pt x="-2079" y="38969"/>
                      <a:pt x="-2079" y="25466"/>
                      <a:pt x="6238" y="17117"/>
                    </a:cubicBezTo>
                    <a:lnTo>
                      <a:pt x="17125" y="6230"/>
                    </a:lnTo>
                    <a:cubicBezTo>
                      <a:pt x="25442" y="-2077"/>
                      <a:pt x="38915" y="-2077"/>
                      <a:pt x="47231" y="6230"/>
                    </a:cubicBezTo>
                    <a:lnTo>
                      <a:pt x="94567" y="53566"/>
                    </a:lnTo>
                    <a:cubicBezTo>
                      <a:pt x="102885" y="61915"/>
                      <a:pt x="102885" y="75418"/>
                      <a:pt x="94567" y="83767"/>
                    </a:cubicBezTo>
                    <a:lnTo>
                      <a:pt x="83775" y="94654"/>
                    </a:lnTo>
                    <a:cubicBezTo>
                      <a:pt x="79749" y="98656"/>
                      <a:pt x="74303" y="100902"/>
                      <a:pt x="68627" y="100902"/>
                    </a:cubicBezTo>
                    <a:close/>
                    <a:moveTo>
                      <a:pt x="32462" y="17496"/>
                    </a:moveTo>
                    <a:cubicBezTo>
                      <a:pt x="31381" y="17470"/>
                      <a:pt x="30343" y="17920"/>
                      <a:pt x="29622" y="18726"/>
                    </a:cubicBezTo>
                    <a:lnTo>
                      <a:pt x="19208" y="29614"/>
                    </a:lnTo>
                    <a:cubicBezTo>
                      <a:pt x="17613" y="31199"/>
                      <a:pt x="17605" y="33776"/>
                      <a:pt x="19190" y="35371"/>
                    </a:cubicBezTo>
                    <a:cubicBezTo>
                      <a:pt x="19196" y="35377"/>
                      <a:pt x="19202" y="35383"/>
                      <a:pt x="19208" y="35389"/>
                    </a:cubicBezTo>
                    <a:lnTo>
                      <a:pt x="66544" y="82725"/>
                    </a:lnTo>
                    <a:cubicBezTo>
                      <a:pt x="68054" y="84320"/>
                      <a:pt x="70571" y="84389"/>
                      <a:pt x="72166" y="82879"/>
                    </a:cubicBezTo>
                    <a:cubicBezTo>
                      <a:pt x="72218" y="82829"/>
                      <a:pt x="72270" y="82778"/>
                      <a:pt x="72319" y="82725"/>
                    </a:cubicBezTo>
                    <a:lnTo>
                      <a:pt x="83207" y="71838"/>
                    </a:lnTo>
                    <a:cubicBezTo>
                      <a:pt x="84801" y="70328"/>
                      <a:pt x="84870" y="67811"/>
                      <a:pt x="83361" y="66217"/>
                    </a:cubicBezTo>
                    <a:cubicBezTo>
                      <a:pt x="83311" y="66164"/>
                      <a:pt x="83259" y="66113"/>
                      <a:pt x="83207" y="66063"/>
                    </a:cubicBezTo>
                    <a:lnTo>
                      <a:pt x="35870" y="18726"/>
                    </a:lnTo>
                    <a:cubicBezTo>
                      <a:pt x="34990" y="17805"/>
                      <a:pt x="33728" y="17350"/>
                      <a:pt x="32462" y="17496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154F42E9-112E-7D49-94BF-B4D1DADF8971}"/>
                  </a:ext>
                </a:extLst>
              </p:cNvPr>
              <p:cNvSpPr/>
              <p:nvPr/>
            </p:nvSpPr>
            <p:spPr>
              <a:xfrm>
                <a:off x="4168679" y="1744242"/>
                <a:ext cx="113607" cy="113607"/>
              </a:xfrm>
              <a:custGeom>
                <a:avLst/>
                <a:gdLst>
                  <a:gd name="connsiteX0" fmla="*/ 76929 w 113607"/>
                  <a:gd name="connsiteY0" fmla="*/ 122815 h 113607"/>
                  <a:gd name="connsiteX1" fmla="*/ 58941 w 113607"/>
                  <a:gd name="connsiteY1" fmla="*/ 115336 h 113607"/>
                  <a:gd name="connsiteX2" fmla="*/ 7439 w 113607"/>
                  <a:gd name="connsiteY2" fmla="*/ 63928 h 113607"/>
                  <a:gd name="connsiteX3" fmla="*/ 7439 w 113607"/>
                  <a:gd name="connsiteY3" fmla="*/ 27953 h 113607"/>
                  <a:gd name="connsiteX4" fmla="*/ 32527 w 113607"/>
                  <a:gd name="connsiteY4" fmla="*/ 2486 h 113607"/>
                  <a:gd name="connsiteX5" fmla="*/ 40007 w 113607"/>
                  <a:gd name="connsiteY5" fmla="*/ 119 h 113607"/>
                  <a:gd name="connsiteX6" fmla="*/ 46350 w 113607"/>
                  <a:gd name="connsiteY6" fmla="*/ 4758 h 113607"/>
                  <a:gd name="connsiteX7" fmla="*/ 117733 w 113607"/>
                  <a:gd name="connsiteY7" fmla="*/ 76141 h 113607"/>
                  <a:gd name="connsiteX8" fmla="*/ 121549 w 113607"/>
                  <a:gd name="connsiteY8" fmla="*/ 87712 h 113607"/>
                  <a:gd name="connsiteX9" fmla="*/ 119910 w 113607"/>
                  <a:gd name="connsiteY9" fmla="*/ 89963 h 113607"/>
                  <a:gd name="connsiteX10" fmla="*/ 94917 w 113607"/>
                  <a:gd name="connsiteY10" fmla="*/ 114957 h 113607"/>
                  <a:gd name="connsiteX11" fmla="*/ 76929 w 113607"/>
                  <a:gd name="connsiteY11" fmla="*/ 122815 h 113607"/>
                  <a:gd name="connsiteX12" fmla="*/ 36504 w 113607"/>
                  <a:gd name="connsiteY12" fmla="*/ 23219 h 113607"/>
                  <a:gd name="connsiteX13" fmla="*/ 19652 w 113607"/>
                  <a:gd name="connsiteY13" fmla="*/ 40355 h 113607"/>
                  <a:gd name="connsiteX14" fmla="*/ 19616 w 113607"/>
                  <a:gd name="connsiteY14" fmla="*/ 51869 h 113607"/>
                  <a:gd name="connsiteX15" fmla="*/ 19652 w 113607"/>
                  <a:gd name="connsiteY15" fmla="*/ 51905 h 113607"/>
                  <a:gd name="connsiteX16" fmla="*/ 71154 w 113607"/>
                  <a:gd name="connsiteY16" fmla="*/ 103407 h 113607"/>
                  <a:gd name="connsiteX17" fmla="*/ 82704 w 113607"/>
                  <a:gd name="connsiteY17" fmla="*/ 103407 h 113607"/>
                  <a:gd name="connsiteX18" fmla="*/ 99556 w 113607"/>
                  <a:gd name="connsiteY18" fmla="*/ 86460 h 113607"/>
                  <a:gd name="connsiteX19" fmla="*/ 36504 w 113607"/>
                  <a:gd name="connsiteY19" fmla="*/ 23408 h 11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3607" h="113607">
                    <a:moveTo>
                      <a:pt x="76929" y="122815"/>
                    </a:moveTo>
                    <a:cubicBezTo>
                      <a:pt x="70170" y="122846"/>
                      <a:pt x="63685" y="120150"/>
                      <a:pt x="58941" y="115336"/>
                    </a:cubicBezTo>
                    <a:lnTo>
                      <a:pt x="7439" y="63928"/>
                    </a:lnTo>
                    <a:cubicBezTo>
                      <a:pt x="-2480" y="53987"/>
                      <a:pt x="-2480" y="37893"/>
                      <a:pt x="7439" y="27953"/>
                    </a:cubicBezTo>
                    <a:lnTo>
                      <a:pt x="32527" y="2486"/>
                    </a:lnTo>
                    <a:cubicBezTo>
                      <a:pt x="34496" y="542"/>
                      <a:pt x="37278" y="-339"/>
                      <a:pt x="40007" y="119"/>
                    </a:cubicBezTo>
                    <a:cubicBezTo>
                      <a:pt x="42726" y="597"/>
                      <a:pt x="45069" y="2311"/>
                      <a:pt x="46350" y="4758"/>
                    </a:cubicBezTo>
                    <a:cubicBezTo>
                      <a:pt x="61675" y="35734"/>
                      <a:pt x="86756" y="60815"/>
                      <a:pt x="117733" y="76141"/>
                    </a:cubicBezTo>
                    <a:cubicBezTo>
                      <a:pt x="121982" y="78282"/>
                      <a:pt x="123690" y="83463"/>
                      <a:pt x="121549" y="87712"/>
                    </a:cubicBezTo>
                    <a:cubicBezTo>
                      <a:pt x="121128" y="88546"/>
                      <a:pt x="120575" y="89307"/>
                      <a:pt x="119910" y="89963"/>
                    </a:cubicBezTo>
                    <a:lnTo>
                      <a:pt x="94917" y="114957"/>
                    </a:lnTo>
                    <a:cubicBezTo>
                      <a:pt x="90230" y="119901"/>
                      <a:pt x="83741" y="122736"/>
                      <a:pt x="76929" y="122815"/>
                    </a:cubicBezTo>
                    <a:close/>
                    <a:moveTo>
                      <a:pt x="36504" y="23219"/>
                    </a:moveTo>
                    <a:lnTo>
                      <a:pt x="19652" y="40355"/>
                    </a:lnTo>
                    <a:cubicBezTo>
                      <a:pt x="16462" y="43524"/>
                      <a:pt x="16446" y="48680"/>
                      <a:pt x="19616" y="51869"/>
                    </a:cubicBezTo>
                    <a:cubicBezTo>
                      <a:pt x="19628" y="51881"/>
                      <a:pt x="19640" y="51893"/>
                      <a:pt x="19652" y="51905"/>
                    </a:cubicBezTo>
                    <a:lnTo>
                      <a:pt x="71154" y="103407"/>
                    </a:lnTo>
                    <a:cubicBezTo>
                      <a:pt x="74359" y="106558"/>
                      <a:pt x="79499" y="106558"/>
                      <a:pt x="82704" y="103407"/>
                    </a:cubicBezTo>
                    <a:lnTo>
                      <a:pt x="99556" y="86460"/>
                    </a:lnTo>
                    <a:cubicBezTo>
                      <a:pt x="73405" y="71294"/>
                      <a:pt x="51670" y="49559"/>
                      <a:pt x="36504" y="23408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7BBC235B-2728-DB47-B000-13B17626FE30}"/>
                  </a:ext>
                </a:extLst>
              </p:cNvPr>
              <p:cNvSpPr/>
              <p:nvPr/>
            </p:nvSpPr>
            <p:spPr>
              <a:xfrm>
                <a:off x="4295484" y="1562611"/>
                <a:ext cx="123075" cy="151476"/>
              </a:xfrm>
              <a:custGeom>
                <a:avLst/>
                <a:gdLst>
                  <a:gd name="connsiteX0" fmla="*/ 100086 w 123074"/>
                  <a:gd name="connsiteY0" fmla="*/ 158651 h 151476"/>
                  <a:gd name="connsiteX1" fmla="*/ 24916 w 123074"/>
                  <a:gd name="connsiteY1" fmla="*/ 158651 h 151476"/>
                  <a:gd name="connsiteX2" fmla="*/ 16300 w 123074"/>
                  <a:gd name="connsiteY2" fmla="*/ 150035 h 151476"/>
                  <a:gd name="connsiteX3" fmla="*/ 16300 w 123074"/>
                  <a:gd name="connsiteY3" fmla="*/ 142462 h 151476"/>
                  <a:gd name="connsiteX4" fmla="*/ 4466 w 123074"/>
                  <a:gd name="connsiteY4" fmla="*/ 85658 h 151476"/>
                  <a:gd name="connsiteX5" fmla="*/ 39343 w 123074"/>
                  <a:gd name="connsiteY5" fmla="*/ 4466 h 151476"/>
                  <a:gd name="connsiteX6" fmla="*/ 120535 w 123074"/>
                  <a:gd name="connsiteY6" fmla="*/ 39343 h 151476"/>
                  <a:gd name="connsiteX7" fmla="*/ 124985 w 123074"/>
                  <a:gd name="connsiteY7" fmla="*/ 62558 h 151476"/>
                  <a:gd name="connsiteX8" fmla="*/ 119872 w 123074"/>
                  <a:gd name="connsiteY8" fmla="*/ 87267 h 151476"/>
                  <a:gd name="connsiteX9" fmla="*/ 108701 w 123074"/>
                  <a:gd name="connsiteY9" fmla="*/ 146722 h 151476"/>
                  <a:gd name="connsiteX10" fmla="*/ 108701 w 123074"/>
                  <a:gd name="connsiteY10" fmla="*/ 150035 h 151476"/>
                  <a:gd name="connsiteX11" fmla="*/ 100086 w 123074"/>
                  <a:gd name="connsiteY11" fmla="*/ 158651 h 151476"/>
                  <a:gd name="connsiteX12" fmla="*/ 33815 w 123074"/>
                  <a:gd name="connsiteY12" fmla="*/ 141420 h 151476"/>
                  <a:gd name="connsiteX13" fmla="*/ 91565 w 123074"/>
                  <a:gd name="connsiteY13" fmla="*/ 141420 h 151476"/>
                  <a:gd name="connsiteX14" fmla="*/ 104062 w 123074"/>
                  <a:gd name="connsiteY14" fmla="*/ 80451 h 151476"/>
                  <a:gd name="connsiteX15" fmla="*/ 107754 w 123074"/>
                  <a:gd name="connsiteY15" fmla="*/ 62558 h 151476"/>
                  <a:gd name="connsiteX16" fmla="*/ 62506 w 123074"/>
                  <a:gd name="connsiteY16" fmla="*/ 17299 h 151476"/>
                  <a:gd name="connsiteX17" fmla="*/ 17247 w 123074"/>
                  <a:gd name="connsiteY17" fmla="*/ 62548 h 151476"/>
                  <a:gd name="connsiteX18" fmla="*/ 20466 w 123074"/>
                  <a:gd name="connsiteY18" fmla="*/ 79315 h 151476"/>
                  <a:gd name="connsiteX19" fmla="*/ 33815 w 123074"/>
                  <a:gd name="connsiteY19" fmla="*/ 141420 h 15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074" h="151476">
                    <a:moveTo>
                      <a:pt x="100086" y="158651"/>
                    </a:moveTo>
                    <a:lnTo>
                      <a:pt x="24916" y="158651"/>
                    </a:lnTo>
                    <a:cubicBezTo>
                      <a:pt x="20158" y="158651"/>
                      <a:pt x="16300" y="154793"/>
                      <a:pt x="16300" y="150035"/>
                    </a:cubicBezTo>
                    <a:lnTo>
                      <a:pt x="16300" y="142462"/>
                    </a:lnTo>
                    <a:cubicBezTo>
                      <a:pt x="15992" y="122948"/>
                      <a:pt x="11976" y="103671"/>
                      <a:pt x="4466" y="85658"/>
                    </a:cubicBezTo>
                    <a:cubicBezTo>
                      <a:pt x="-8323" y="53606"/>
                      <a:pt x="7292" y="17256"/>
                      <a:pt x="39343" y="4466"/>
                    </a:cubicBezTo>
                    <a:cubicBezTo>
                      <a:pt x="71395" y="-8323"/>
                      <a:pt x="107746" y="7292"/>
                      <a:pt x="120535" y="39343"/>
                    </a:cubicBezTo>
                    <a:cubicBezTo>
                      <a:pt x="123482" y="46728"/>
                      <a:pt x="124992" y="54607"/>
                      <a:pt x="124985" y="62558"/>
                    </a:cubicBezTo>
                    <a:cubicBezTo>
                      <a:pt x="125008" y="71059"/>
                      <a:pt x="123268" y="79473"/>
                      <a:pt x="119872" y="87267"/>
                    </a:cubicBezTo>
                    <a:cubicBezTo>
                      <a:pt x="112159" y="106124"/>
                      <a:pt x="108358" y="126351"/>
                      <a:pt x="108701" y="146722"/>
                    </a:cubicBezTo>
                    <a:lnTo>
                      <a:pt x="108701" y="150035"/>
                    </a:lnTo>
                    <a:cubicBezTo>
                      <a:pt x="108701" y="154793"/>
                      <a:pt x="104844" y="158651"/>
                      <a:pt x="100086" y="158651"/>
                    </a:cubicBezTo>
                    <a:close/>
                    <a:moveTo>
                      <a:pt x="33815" y="141420"/>
                    </a:moveTo>
                    <a:lnTo>
                      <a:pt x="91565" y="141420"/>
                    </a:lnTo>
                    <a:cubicBezTo>
                      <a:pt x="91789" y="120484"/>
                      <a:pt x="96031" y="99786"/>
                      <a:pt x="104062" y="80451"/>
                    </a:cubicBezTo>
                    <a:cubicBezTo>
                      <a:pt x="106517" y="74806"/>
                      <a:pt x="107774" y="68713"/>
                      <a:pt x="107754" y="62558"/>
                    </a:cubicBezTo>
                    <a:cubicBezTo>
                      <a:pt x="107757" y="37565"/>
                      <a:pt x="87499" y="17302"/>
                      <a:pt x="62506" y="17299"/>
                    </a:cubicBezTo>
                    <a:cubicBezTo>
                      <a:pt x="37513" y="17296"/>
                      <a:pt x="17250" y="37555"/>
                      <a:pt x="17247" y="62548"/>
                    </a:cubicBezTo>
                    <a:cubicBezTo>
                      <a:pt x="17246" y="68290"/>
                      <a:pt x="18339" y="73981"/>
                      <a:pt x="20466" y="79315"/>
                    </a:cubicBezTo>
                    <a:cubicBezTo>
                      <a:pt x="28769" y="98997"/>
                      <a:pt x="33297" y="120065"/>
                      <a:pt x="33815" y="141420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E4000F5E-0EE2-7947-A429-BA8513108F1B}"/>
                  </a:ext>
                </a:extLst>
              </p:cNvPr>
              <p:cNvSpPr/>
              <p:nvPr/>
            </p:nvSpPr>
            <p:spPr>
              <a:xfrm>
                <a:off x="4301181" y="1704315"/>
                <a:ext cx="104140" cy="85205"/>
              </a:xfrm>
              <a:custGeom>
                <a:avLst/>
                <a:gdLst>
                  <a:gd name="connsiteX0" fmla="*/ 56520 w 104140"/>
                  <a:gd name="connsiteY0" fmla="*/ 88519 h 85205"/>
                  <a:gd name="connsiteX1" fmla="*/ 29917 w 104140"/>
                  <a:gd name="connsiteY1" fmla="*/ 67312 h 85205"/>
                  <a:gd name="connsiteX2" fmla="*/ 16000 w 104140"/>
                  <a:gd name="connsiteY2" fmla="*/ 52638 h 85205"/>
                  <a:gd name="connsiteX3" fmla="*/ 16000 w 104140"/>
                  <a:gd name="connsiteY3" fmla="*/ 47904 h 85205"/>
                  <a:gd name="connsiteX4" fmla="*/ 14106 w 104140"/>
                  <a:gd name="connsiteY4" fmla="*/ 47904 h 85205"/>
                  <a:gd name="connsiteX5" fmla="*/ 0 w 104140"/>
                  <a:gd name="connsiteY5" fmla="*/ 33798 h 85205"/>
                  <a:gd name="connsiteX6" fmla="*/ 0 w 104140"/>
                  <a:gd name="connsiteY6" fmla="*/ 14012 h 85205"/>
                  <a:gd name="connsiteX7" fmla="*/ 14106 w 104140"/>
                  <a:gd name="connsiteY7" fmla="*/ 0 h 85205"/>
                  <a:gd name="connsiteX8" fmla="*/ 99312 w 104140"/>
                  <a:gd name="connsiteY8" fmla="*/ 0 h 85205"/>
                  <a:gd name="connsiteX9" fmla="*/ 113323 w 104140"/>
                  <a:gd name="connsiteY9" fmla="*/ 14012 h 85205"/>
                  <a:gd name="connsiteX10" fmla="*/ 113323 w 104140"/>
                  <a:gd name="connsiteY10" fmla="*/ 34082 h 85205"/>
                  <a:gd name="connsiteX11" fmla="*/ 99217 w 104140"/>
                  <a:gd name="connsiteY11" fmla="*/ 48188 h 85205"/>
                  <a:gd name="connsiteX12" fmla="*/ 97324 w 104140"/>
                  <a:gd name="connsiteY12" fmla="*/ 48188 h 85205"/>
                  <a:gd name="connsiteX13" fmla="*/ 97324 w 104140"/>
                  <a:gd name="connsiteY13" fmla="*/ 52922 h 85205"/>
                  <a:gd name="connsiteX14" fmla="*/ 83501 w 104140"/>
                  <a:gd name="connsiteY14" fmla="*/ 67596 h 85205"/>
                  <a:gd name="connsiteX15" fmla="*/ 56520 w 104140"/>
                  <a:gd name="connsiteY15" fmla="*/ 88519 h 85205"/>
                  <a:gd name="connsiteX16" fmla="*/ 33230 w 104140"/>
                  <a:gd name="connsiteY16" fmla="*/ 50082 h 85205"/>
                  <a:gd name="connsiteX17" fmla="*/ 37869 w 104140"/>
                  <a:gd name="connsiteY17" fmla="*/ 50082 h 85205"/>
                  <a:gd name="connsiteX18" fmla="*/ 46484 w 104140"/>
                  <a:gd name="connsiteY18" fmla="*/ 58697 h 85205"/>
                  <a:gd name="connsiteX19" fmla="*/ 46484 w 104140"/>
                  <a:gd name="connsiteY19" fmla="*/ 61348 h 85205"/>
                  <a:gd name="connsiteX20" fmla="*/ 55589 w 104140"/>
                  <a:gd name="connsiteY20" fmla="*/ 72409 h 85205"/>
                  <a:gd name="connsiteX21" fmla="*/ 66650 w 104140"/>
                  <a:gd name="connsiteY21" fmla="*/ 63304 h 85205"/>
                  <a:gd name="connsiteX22" fmla="*/ 66650 w 104140"/>
                  <a:gd name="connsiteY22" fmla="*/ 61348 h 85205"/>
                  <a:gd name="connsiteX23" fmla="*/ 66650 w 104140"/>
                  <a:gd name="connsiteY23" fmla="*/ 58886 h 85205"/>
                  <a:gd name="connsiteX24" fmla="*/ 75265 w 104140"/>
                  <a:gd name="connsiteY24" fmla="*/ 50271 h 85205"/>
                  <a:gd name="connsiteX25" fmla="*/ 79809 w 104140"/>
                  <a:gd name="connsiteY25" fmla="*/ 50271 h 85205"/>
                  <a:gd name="connsiteX26" fmla="*/ 79809 w 104140"/>
                  <a:gd name="connsiteY26" fmla="*/ 47620 h 85205"/>
                  <a:gd name="connsiteX27" fmla="*/ 74478 w 104140"/>
                  <a:gd name="connsiteY27" fmla="*/ 36665 h 85205"/>
                  <a:gd name="connsiteX28" fmla="*/ 82460 w 104140"/>
                  <a:gd name="connsiteY28" fmla="*/ 30863 h 85205"/>
                  <a:gd name="connsiteX29" fmla="*/ 95809 w 104140"/>
                  <a:gd name="connsiteY29" fmla="*/ 30863 h 85205"/>
                  <a:gd name="connsiteX30" fmla="*/ 95809 w 104140"/>
                  <a:gd name="connsiteY30" fmla="*/ 16946 h 85205"/>
                  <a:gd name="connsiteX31" fmla="*/ 17230 w 104140"/>
                  <a:gd name="connsiteY31" fmla="*/ 16946 h 85205"/>
                  <a:gd name="connsiteX32" fmla="*/ 17230 w 104140"/>
                  <a:gd name="connsiteY32" fmla="*/ 30674 h 85205"/>
                  <a:gd name="connsiteX33" fmla="*/ 30958 w 104140"/>
                  <a:gd name="connsiteY33" fmla="*/ 30674 h 85205"/>
                  <a:gd name="connsiteX34" fmla="*/ 39881 w 104140"/>
                  <a:gd name="connsiteY34" fmla="*/ 38772 h 85205"/>
                  <a:gd name="connsiteX35" fmla="*/ 33514 w 104140"/>
                  <a:gd name="connsiteY35" fmla="*/ 47431 h 8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140" h="85205">
                    <a:moveTo>
                      <a:pt x="56520" y="88519"/>
                    </a:moveTo>
                    <a:cubicBezTo>
                      <a:pt x="43788" y="88528"/>
                      <a:pt x="32746" y="79725"/>
                      <a:pt x="29917" y="67312"/>
                    </a:cubicBezTo>
                    <a:cubicBezTo>
                      <a:pt x="22109" y="66909"/>
                      <a:pt x="15989" y="60456"/>
                      <a:pt x="16000" y="52638"/>
                    </a:cubicBezTo>
                    <a:lnTo>
                      <a:pt x="16000" y="47904"/>
                    </a:lnTo>
                    <a:lnTo>
                      <a:pt x="14106" y="47904"/>
                    </a:lnTo>
                    <a:cubicBezTo>
                      <a:pt x="6316" y="47904"/>
                      <a:pt x="0" y="41589"/>
                      <a:pt x="0" y="33798"/>
                    </a:cubicBezTo>
                    <a:lnTo>
                      <a:pt x="0" y="14012"/>
                    </a:lnTo>
                    <a:cubicBezTo>
                      <a:pt x="52" y="6258"/>
                      <a:pt x="6352" y="0"/>
                      <a:pt x="14106" y="0"/>
                    </a:cubicBezTo>
                    <a:lnTo>
                      <a:pt x="99312" y="0"/>
                    </a:lnTo>
                    <a:cubicBezTo>
                      <a:pt x="107029" y="52"/>
                      <a:pt x="113272" y="6295"/>
                      <a:pt x="113323" y="14012"/>
                    </a:cubicBezTo>
                    <a:lnTo>
                      <a:pt x="113323" y="34082"/>
                    </a:lnTo>
                    <a:cubicBezTo>
                      <a:pt x="113323" y="41873"/>
                      <a:pt x="107008" y="48188"/>
                      <a:pt x="99217" y="48188"/>
                    </a:cubicBezTo>
                    <a:lnTo>
                      <a:pt x="97324" y="48188"/>
                    </a:lnTo>
                    <a:lnTo>
                      <a:pt x="97324" y="52922"/>
                    </a:lnTo>
                    <a:cubicBezTo>
                      <a:pt x="97337" y="60705"/>
                      <a:pt x="91271" y="67144"/>
                      <a:pt x="83501" y="67596"/>
                    </a:cubicBezTo>
                    <a:cubicBezTo>
                      <a:pt x="80465" y="79995"/>
                      <a:pt x="69284" y="88665"/>
                      <a:pt x="56520" y="88519"/>
                    </a:cubicBezTo>
                    <a:close/>
                    <a:moveTo>
                      <a:pt x="33230" y="50082"/>
                    </a:moveTo>
                    <a:lnTo>
                      <a:pt x="37869" y="50082"/>
                    </a:lnTo>
                    <a:cubicBezTo>
                      <a:pt x="42627" y="50082"/>
                      <a:pt x="46484" y="53939"/>
                      <a:pt x="46484" y="58697"/>
                    </a:cubicBezTo>
                    <a:lnTo>
                      <a:pt x="46484" y="61348"/>
                    </a:lnTo>
                    <a:cubicBezTo>
                      <a:pt x="45944" y="66916"/>
                      <a:pt x="50020" y="71869"/>
                      <a:pt x="55589" y="72409"/>
                    </a:cubicBezTo>
                    <a:cubicBezTo>
                      <a:pt x="61157" y="72949"/>
                      <a:pt x="66109" y="68873"/>
                      <a:pt x="66650" y="63304"/>
                    </a:cubicBezTo>
                    <a:cubicBezTo>
                      <a:pt x="66713" y="62654"/>
                      <a:pt x="66713" y="61999"/>
                      <a:pt x="66650" y="61348"/>
                    </a:cubicBezTo>
                    <a:lnTo>
                      <a:pt x="66650" y="58886"/>
                    </a:lnTo>
                    <a:cubicBezTo>
                      <a:pt x="66650" y="54128"/>
                      <a:pt x="70507" y="50271"/>
                      <a:pt x="75265" y="50271"/>
                    </a:cubicBezTo>
                    <a:lnTo>
                      <a:pt x="79809" y="50271"/>
                    </a:lnTo>
                    <a:lnTo>
                      <a:pt x="79809" y="47620"/>
                    </a:lnTo>
                    <a:cubicBezTo>
                      <a:pt x="75312" y="46067"/>
                      <a:pt x="72925" y="41162"/>
                      <a:pt x="74478" y="36665"/>
                    </a:cubicBezTo>
                    <a:cubicBezTo>
                      <a:pt x="75658" y="33248"/>
                      <a:pt x="78846" y="30931"/>
                      <a:pt x="82460" y="30863"/>
                    </a:cubicBezTo>
                    <a:lnTo>
                      <a:pt x="95809" y="30863"/>
                    </a:lnTo>
                    <a:lnTo>
                      <a:pt x="95809" y="16946"/>
                    </a:lnTo>
                    <a:lnTo>
                      <a:pt x="17230" y="16946"/>
                    </a:lnTo>
                    <a:lnTo>
                      <a:pt x="17230" y="30674"/>
                    </a:lnTo>
                    <a:lnTo>
                      <a:pt x="30958" y="30674"/>
                    </a:lnTo>
                    <a:cubicBezTo>
                      <a:pt x="35658" y="30446"/>
                      <a:pt x="39653" y="34072"/>
                      <a:pt x="39881" y="38772"/>
                    </a:cubicBezTo>
                    <a:cubicBezTo>
                      <a:pt x="40077" y="42802"/>
                      <a:pt x="37419" y="46416"/>
                      <a:pt x="33514" y="47431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1D8CC014-FF2D-EB47-8BBA-C4D8E0F50F40}"/>
                  </a:ext>
                </a:extLst>
              </p:cNvPr>
              <p:cNvSpPr/>
              <p:nvPr/>
            </p:nvSpPr>
            <p:spPr>
              <a:xfrm>
                <a:off x="4349086" y="1663889"/>
                <a:ext cx="9467" cy="56804"/>
              </a:xfrm>
              <a:custGeom>
                <a:avLst/>
                <a:gdLst>
                  <a:gd name="connsiteX0" fmla="*/ 8615 w 9467"/>
                  <a:gd name="connsiteY0" fmla="*/ 57372 h 56803"/>
                  <a:gd name="connsiteX1" fmla="*/ 0 w 9467"/>
                  <a:gd name="connsiteY1" fmla="*/ 48756 h 56803"/>
                  <a:gd name="connsiteX2" fmla="*/ 0 w 9467"/>
                  <a:gd name="connsiteY2" fmla="*/ 8615 h 56803"/>
                  <a:gd name="connsiteX3" fmla="*/ 8615 w 9467"/>
                  <a:gd name="connsiteY3" fmla="*/ 0 h 56803"/>
                  <a:gd name="connsiteX4" fmla="*/ 17230 w 9467"/>
                  <a:gd name="connsiteY4" fmla="*/ 8615 h 56803"/>
                  <a:gd name="connsiteX5" fmla="*/ 17230 w 9467"/>
                  <a:gd name="connsiteY5" fmla="*/ 48756 h 56803"/>
                  <a:gd name="connsiteX6" fmla="*/ 8615 w 9467"/>
                  <a:gd name="connsiteY6" fmla="*/ 57372 h 5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7" h="56803">
                    <a:moveTo>
                      <a:pt x="8615" y="57372"/>
                    </a:moveTo>
                    <a:cubicBezTo>
                      <a:pt x="3857" y="57372"/>
                      <a:pt x="0" y="53515"/>
                      <a:pt x="0" y="48756"/>
                    </a:cubicBezTo>
                    <a:lnTo>
                      <a:pt x="0" y="8615"/>
                    </a:lnTo>
                    <a:cubicBezTo>
                      <a:pt x="0" y="3857"/>
                      <a:pt x="3857" y="0"/>
                      <a:pt x="8615" y="0"/>
                    </a:cubicBezTo>
                    <a:cubicBezTo>
                      <a:pt x="13373" y="0"/>
                      <a:pt x="17230" y="3857"/>
                      <a:pt x="17230" y="8615"/>
                    </a:cubicBezTo>
                    <a:lnTo>
                      <a:pt x="17230" y="48756"/>
                    </a:lnTo>
                    <a:cubicBezTo>
                      <a:pt x="17230" y="53515"/>
                      <a:pt x="13373" y="57372"/>
                      <a:pt x="8615" y="5737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BA46B414-34FA-E84A-A45D-7271056EB51A}"/>
                  </a:ext>
                </a:extLst>
              </p:cNvPr>
              <p:cNvSpPr/>
              <p:nvPr/>
            </p:nvSpPr>
            <p:spPr>
              <a:xfrm>
                <a:off x="4333654" y="1632460"/>
                <a:ext cx="47336" cy="47336"/>
              </a:xfrm>
              <a:custGeom>
                <a:avLst/>
                <a:gdLst>
                  <a:gd name="connsiteX0" fmla="*/ 24047 w 47336"/>
                  <a:gd name="connsiteY0" fmla="*/ 48660 h 47336"/>
                  <a:gd name="connsiteX1" fmla="*/ 2 w 47336"/>
                  <a:gd name="connsiteY1" fmla="*/ 24047 h 47336"/>
                  <a:gd name="connsiteX2" fmla="*/ 24615 w 47336"/>
                  <a:gd name="connsiteY2" fmla="*/ 2 h 47336"/>
                  <a:gd name="connsiteX3" fmla="*/ 48662 w 47336"/>
                  <a:gd name="connsiteY3" fmla="*/ 24329 h 47336"/>
                  <a:gd name="connsiteX4" fmla="*/ 24333 w 47336"/>
                  <a:gd name="connsiteY4" fmla="*/ 48662 h 47336"/>
                  <a:gd name="connsiteX5" fmla="*/ 24047 w 47336"/>
                  <a:gd name="connsiteY5" fmla="*/ 48660 h 47336"/>
                  <a:gd name="connsiteX6" fmla="*/ 24047 w 47336"/>
                  <a:gd name="connsiteY6" fmla="*/ 17229 h 47336"/>
                  <a:gd name="connsiteX7" fmla="*/ 16946 w 47336"/>
                  <a:gd name="connsiteY7" fmla="*/ 24329 h 47336"/>
                  <a:gd name="connsiteX8" fmla="*/ 24047 w 47336"/>
                  <a:gd name="connsiteY8" fmla="*/ 31430 h 47336"/>
                  <a:gd name="connsiteX9" fmla="*/ 31147 w 47336"/>
                  <a:gd name="connsiteY9" fmla="*/ 24329 h 47336"/>
                  <a:gd name="connsiteX10" fmla="*/ 24047 w 47336"/>
                  <a:gd name="connsiteY10" fmla="*/ 17229 h 4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336" h="47336">
                    <a:moveTo>
                      <a:pt x="24047" y="48660"/>
                    </a:moveTo>
                    <a:cubicBezTo>
                      <a:pt x="10610" y="48503"/>
                      <a:pt x="-155" y="37484"/>
                      <a:pt x="2" y="24047"/>
                    </a:cubicBezTo>
                    <a:cubicBezTo>
                      <a:pt x="159" y="10610"/>
                      <a:pt x="11178" y="-155"/>
                      <a:pt x="24615" y="2"/>
                    </a:cubicBezTo>
                    <a:cubicBezTo>
                      <a:pt x="37940" y="157"/>
                      <a:pt x="48661" y="11003"/>
                      <a:pt x="48662" y="24329"/>
                    </a:cubicBezTo>
                    <a:cubicBezTo>
                      <a:pt x="48663" y="37767"/>
                      <a:pt x="37770" y="48661"/>
                      <a:pt x="24333" y="48662"/>
                    </a:cubicBezTo>
                    <a:cubicBezTo>
                      <a:pt x="24237" y="48662"/>
                      <a:pt x="24142" y="48661"/>
                      <a:pt x="24047" y="48660"/>
                    </a:cubicBezTo>
                    <a:close/>
                    <a:moveTo>
                      <a:pt x="24047" y="17229"/>
                    </a:moveTo>
                    <a:cubicBezTo>
                      <a:pt x="20125" y="17229"/>
                      <a:pt x="16946" y="20408"/>
                      <a:pt x="16946" y="24329"/>
                    </a:cubicBezTo>
                    <a:cubicBezTo>
                      <a:pt x="16946" y="28251"/>
                      <a:pt x="20125" y="31430"/>
                      <a:pt x="24047" y="31430"/>
                    </a:cubicBezTo>
                    <a:cubicBezTo>
                      <a:pt x="27968" y="31430"/>
                      <a:pt x="31147" y="28251"/>
                      <a:pt x="31147" y="24329"/>
                    </a:cubicBezTo>
                    <a:cubicBezTo>
                      <a:pt x="31147" y="20408"/>
                      <a:pt x="27968" y="17229"/>
                      <a:pt x="24047" y="17229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09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FE980DD-5BA5-DF4B-81DE-4A422E53BAFA}"/>
              </a:ext>
            </a:extLst>
          </p:cNvPr>
          <p:cNvGrpSpPr/>
          <p:nvPr/>
        </p:nvGrpSpPr>
        <p:grpSpPr>
          <a:xfrm flipH="1">
            <a:off x="1184565" y="-19777"/>
            <a:ext cx="11007435" cy="6882076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E3E2FF84-426A-6F43-B279-D2EBEE4DC758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959570AA-DDE9-1E4E-AA0F-8FEE8C8618F8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" name="Graphic 36">
              <a:extLst>
                <a:ext uri="{FF2B5EF4-FFF2-40B4-BE49-F238E27FC236}">
                  <a16:creationId xmlns:a16="http://schemas.microsoft.com/office/drawing/2014/main" id="{81355B60-D056-4447-9277-005E5BA057D0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A91D6DF5-4614-774F-9E27-C0EBCBA8B7B4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F8C06ABD-D232-7140-8D4C-75D5FBAEAE63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9EAAFE98-8AD8-E149-889F-65F482E75D2E}"/>
              </a:ext>
            </a:extLst>
          </p:cNvPr>
          <p:cNvGrpSpPr/>
          <p:nvPr/>
        </p:nvGrpSpPr>
        <p:grpSpPr>
          <a:xfrm>
            <a:off x="-8789263" y="3025316"/>
            <a:ext cx="11007435" cy="6882076"/>
            <a:chOff x="0" y="0"/>
            <a:chExt cx="11007435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4C1D8ED2-278B-DC4E-8A20-CCE88B6D547B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B9972AB-CA41-3D43-BEA4-0936ED59C92D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raphic 36">
              <a:extLst>
                <a:ext uri="{FF2B5EF4-FFF2-40B4-BE49-F238E27FC236}">
                  <a16:creationId xmlns:a16="http://schemas.microsoft.com/office/drawing/2014/main" id="{4A6037F7-352D-454C-9540-B01978FE68C9}"/>
                </a:ext>
              </a:extLst>
            </p:cNvPr>
            <p:cNvGrpSpPr/>
            <p:nvPr/>
          </p:nvGrpSpPr>
          <p:grpSpPr>
            <a:xfrm rot="16200000" flipH="1">
              <a:off x="8921367" y="1957362"/>
              <a:ext cx="2199351" cy="1972784"/>
              <a:chOff x="4887190" y="2309051"/>
              <a:chExt cx="2449906" cy="2197528"/>
            </a:xfrm>
            <a:grpFill/>
            <a:effectLst/>
          </p:grpSpPr>
          <p:sp>
            <p:nvSpPr>
              <p:cNvPr id="405" name="Freeform 404">
                <a:extLst>
                  <a:ext uri="{FF2B5EF4-FFF2-40B4-BE49-F238E27FC236}">
                    <a16:creationId xmlns:a16="http://schemas.microsoft.com/office/drawing/2014/main" id="{98DCBBC3-7091-944F-9764-F6D5AB24777A}"/>
                  </a:ext>
                </a:extLst>
              </p:cNvPr>
              <p:cNvSpPr/>
              <p:nvPr/>
            </p:nvSpPr>
            <p:spPr>
              <a:xfrm>
                <a:off x="4887190" y="2309051"/>
                <a:ext cx="2309180" cy="2197528"/>
              </a:xfrm>
              <a:custGeom>
                <a:avLst/>
                <a:gdLst>
                  <a:gd name="connsiteX0" fmla="*/ 355694 w 2309179"/>
                  <a:gd name="connsiteY0" fmla="*/ 6989 h 2197528"/>
                  <a:gd name="connsiteX1" fmla="*/ 662160 w 2309179"/>
                  <a:gd name="connsiteY1" fmla="*/ 278683 h 2197528"/>
                  <a:gd name="connsiteX2" fmla="*/ 1156305 w 2309179"/>
                  <a:gd name="connsiteY2" fmla="*/ 705346 h 2197528"/>
                  <a:gd name="connsiteX3" fmla="*/ 2297781 w 2309179"/>
                  <a:gd name="connsiteY3" fmla="*/ 1281270 h 2197528"/>
                  <a:gd name="connsiteX4" fmla="*/ 1757737 w 2309179"/>
                  <a:gd name="connsiteY4" fmla="*/ 2125082 h 2197528"/>
                  <a:gd name="connsiteX5" fmla="*/ 519998 w 2309179"/>
                  <a:gd name="connsiteY5" fmla="*/ 1913796 h 2197528"/>
                  <a:gd name="connsiteX6" fmla="*/ 55691 w 2309179"/>
                  <a:gd name="connsiteY6" fmla="*/ 1196032 h 2197528"/>
                  <a:gd name="connsiteX7" fmla="*/ 355694 w 2309179"/>
                  <a:gd name="connsiteY7" fmla="*/ 6989 h 219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09179" h="2197528">
                    <a:moveTo>
                      <a:pt x="355694" y="6989"/>
                    </a:moveTo>
                    <a:cubicBezTo>
                      <a:pt x="507739" y="-31064"/>
                      <a:pt x="602007" y="90038"/>
                      <a:pt x="662160" y="278683"/>
                    </a:cubicBezTo>
                    <a:cubicBezTo>
                      <a:pt x="730200" y="491872"/>
                      <a:pt x="834826" y="629431"/>
                      <a:pt x="1156305" y="705346"/>
                    </a:cubicBezTo>
                    <a:cubicBezTo>
                      <a:pt x="1751180" y="845950"/>
                      <a:pt x="2213586" y="895608"/>
                      <a:pt x="2297781" y="1281270"/>
                    </a:cubicBezTo>
                    <a:cubicBezTo>
                      <a:pt x="2374564" y="1633255"/>
                      <a:pt x="2119224" y="1983623"/>
                      <a:pt x="1757737" y="2125082"/>
                    </a:cubicBezTo>
                    <a:cubicBezTo>
                      <a:pt x="1346551" y="2286044"/>
                      <a:pt x="848034" y="2174646"/>
                      <a:pt x="519998" y="1913796"/>
                    </a:cubicBezTo>
                    <a:cubicBezTo>
                      <a:pt x="248028" y="1697658"/>
                      <a:pt x="109952" y="1444515"/>
                      <a:pt x="55691" y="1196032"/>
                    </a:cubicBezTo>
                    <a:cubicBezTo>
                      <a:pt x="-131514" y="485118"/>
                      <a:pt x="200514" y="46183"/>
                      <a:pt x="355694" y="6989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6A1325CA-1FDC-D64F-A703-6DD906BAAAD8}"/>
                  </a:ext>
                </a:extLst>
              </p:cNvPr>
              <p:cNvSpPr/>
              <p:nvPr/>
            </p:nvSpPr>
            <p:spPr>
              <a:xfrm>
                <a:off x="6662397" y="2694860"/>
                <a:ext cx="674699" cy="656404"/>
              </a:xfrm>
              <a:custGeom>
                <a:avLst/>
                <a:gdLst>
                  <a:gd name="connsiteX0" fmla="*/ 535593 w 674698"/>
                  <a:gd name="connsiteY0" fmla="*/ 615871 h 656404"/>
                  <a:gd name="connsiteX1" fmla="*/ 140087 w 674698"/>
                  <a:gd name="connsiteY1" fmla="*/ 336947 h 656404"/>
                  <a:gd name="connsiteX2" fmla="*/ 12369 w 674698"/>
                  <a:gd name="connsiteY2" fmla="*/ 138503 h 656404"/>
                  <a:gd name="connsiteX3" fmla="*/ 260107 w 674698"/>
                  <a:gd name="connsiteY3" fmla="*/ 1895 h 656404"/>
                  <a:gd name="connsiteX4" fmla="*/ 681841 w 674698"/>
                  <a:gd name="connsiteY4" fmla="*/ 383941 h 656404"/>
                  <a:gd name="connsiteX5" fmla="*/ 642785 w 674698"/>
                  <a:gd name="connsiteY5" fmla="*/ 617964 h 656404"/>
                  <a:gd name="connsiteX6" fmla="*/ 587193 w 674698"/>
                  <a:gd name="connsiteY6" fmla="*/ 660773 h 656404"/>
                  <a:gd name="connsiteX7" fmla="*/ 535593 w 674698"/>
                  <a:gd name="connsiteY7" fmla="*/ 615871 h 65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4698" h="656404">
                    <a:moveTo>
                      <a:pt x="535593" y="615871"/>
                    </a:moveTo>
                    <a:cubicBezTo>
                      <a:pt x="496537" y="544808"/>
                      <a:pt x="379842" y="393169"/>
                      <a:pt x="140087" y="336947"/>
                    </a:cubicBezTo>
                    <a:cubicBezTo>
                      <a:pt x="10374" y="306505"/>
                      <a:pt x="-20986" y="212325"/>
                      <a:pt x="12369" y="138503"/>
                    </a:cubicBezTo>
                    <a:cubicBezTo>
                      <a:pt x="51331" y="52029"/>
                      <a:pt x="156907" y="10837"/>
                      <a:pt x="260107" y="1895"/>
                    </a:cubicBezTo>
                    <a:cubicBezTo>
                      <a:pt x="535023" y="-22078"/>
                      <a:pt x="676330" y="185688"/>
                      <a:pt x="681841" y="383941"/>
                    </a:cubicBezTo>
                    <a:cubicBezTo>
                      <a:pt x="684122" y="466420"/>
                      <a:pt x="676425" y="549755"/>
                      <a:pt x="642785" y="617964"/>
                    </a:cubicBezTo>
                    <a:cubicBezTo>
                      <a:pt x="625680" y="652591"/>
                      <a:pt x="603443" y="663056"/>
                      <a:pt x="587193" y="660773"/>
                    </a:cubicBezTo>
                    <a:cubicBezTo>
                      <a:pt x="573129" y="658870"/>
                      <a:pt x="555549" y="652116"/>
                      <a:pt x="535593" y="615871"/>
                    </a:cubicBezTo>
                    <a:close/>
                  </a:path>
                </a:pathLst>
              </a:custGeom>
              <a:grpFill/>
              <a:ln w="9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38" name="TextBox 437">
            <a:extLst>
              <a:ext uri="{FF2B5EF4-FFF2-40B4-BE49-F238E27FC236}">
                <a16:creationId xmlns:a16="http://schemas.microsoft.com/office/drawing/2014/main" id="{DC4EBFA6-C175-4246-AC62-79B84C4673C7}"/>
              </a:ext>
            </a:extLst>
          </p:cNvPr>
          <p:cNvSpPr txBox="1"/>
          <p:nvPr/>
        </p:nvSpPr>
        <p:spPr>
          <a:xfrm>
            <a:off x="3620137" y="1052107"/>
            <a:ext cx="4429212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44450" algn="ctr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sz="2800" b="1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8103</a:t>
            </a:r>
          </a:p>
          <a:p>
            <a:pPr marL="44450" algn="ctr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system through SMS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4" name="Google Shape;320;p29">
            <a:extLst>
              <a:ext uri="{FF2B5EF4-FFF2-40B4-BE49-F238E27FC236}">
                <a16:creationId xmlns:a16="http://schemas.microsoft.com/office/drawing/2014/main" id="{3BEE3DAB-81C8-BA4B-8EA7-C3D43D53CDF0}"/>
              </a:ext>
            </a:extLst>
          </p:cNvPr>
          <p:cNvSpPr txBox="1">
            <a:spLocks/>
          </p:cNvSpPr>
          <p:nvPr/>
        </p:nvSpPr>
        <p:spPr>
          <a:xfrm>
            <a:off x="3318317" y="330889"/>
            <a:ext cx="5032853" cy="6647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STATISTICS</a:t>
            </a:r>
          </a:p>
        </p:txBody>
      </p: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520A2F1E-B322-6948-BDD7-E0C5837C49F8}"/>
              </a:ext>
            </a:extLst>
          </p:cNvPr>
          <p:cNvGrpSpPr/>
          <p:nvPr/>
        </p:nvGrpSpPr>
        <p:grpSpPr>
          <a:xfrm>
            <a:off x="529100" y="2634647"/>
            <a:ext cx="1864208" cy="2528411"/>
            <a:chOff x="3436908" y="3438757"/>
            <a:chExt cx="1864208" cy="2528411"/>
          </a:xfr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grpSpPr>
        <p:sp>
          <p:nvSpPr>
            <p:cNvPr id="576" name="Rounded Rectangle 575">
              <a:extLst>
                <a:ext uri="{FF2B5EF4-FFF2-40B4-BE49-F238E27FC236}">
                  <a16:creationId xmlns:a16="http://schemas.microsoft.com/office/drawing/2014/main" id="{93F608B4-4BF2-1544-92F9-C84CE7D8F5F9}"/>
                </a:ext>
              </a:extLst>
            </p:cNvPr>
            <p:cNvSpPr/>
            <p:nvPr/>
          </p:nvSpPr>
          <p:spPr>
            <a:xfrm>
              <a:off x="3436908" y="3438757"/>
              <a:ext cx="1863394" cy="2528411"/>
            </a:xfrm>
            <a:prstGeom prst="roundRect">
              <a:avLst>
                <a:gd name="adj" fmla="val 8969"/>
              </a:avLst>
            </a:prstGeom>
            <a:solidFill>
              <a:srgbClr val="9A6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C37998C0-FFC5-D14C-AD43-6578A0360685}"/>
                </a:ext>
              </a:extLst>
            </p:cNvPr>
            <p:cNvSpPr txBox="1"/>
            <p:nvPr/>
          </p:nvSpPr>
          <p:spPr>
            <a:xfrm>
              <a:off x="3436908" y="3510795"/>
              <a:ext cx="1863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NUMBER OF </a:t>
              </a:r>
            </a:p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TOTAL SMS</a:t>
              </a:r>
            </a:p>
          </p:txBody>
        </p:sp>
        <p:sp>
          <p:nvSpPr>
            <p:cNvPr id="578" name="Arc 577">
              <a:extLst>
                <a:ext uri="{FF2B5EF4-FFF2-40B4-BE49-F238E27FC236}">
                  <a16:creationId xmlns:a16="http://schemas.microsoft.com/office/drawing/2014/main" id="{FC01B1B3-084F-BD4A-A558-631DFDD5111B}"/>
                </a:ext>
              </a:extLst>
            </p:cNvPr>
            <p:cNvSpPr/>
            <p:nvPr/>
          </p:nvSpPr>
          <p:spPr>
            <a:xfrm>
              <a:off x="3830142" y="4250330"/>
              <a:ext cx="1078553" cy="1078553"/>
            </a:xfrm>
            <a:prstGeom prst="arc">
              <a:avLst>
                <a:gd name="adj1" fmla="val 16180924"/>
                <a:gd name="adj2" fmla="val 16167570"/>
              </a:avLst>
            </a:prstGeom>
            <a:ln w="95250" cap="rnd"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015F38F6-89C0-D044-A078-7282B10AA036}"/>
                </a:ext>
              </a:extLst>
            </p:cNvPr>
            <p:cNvSpPr txBox="1"/>
            <p:nvPr/>
          </p:nvSpPr>
          <p:spPr>
            <a:xfrm>
              <a:off x="3814611" y="4545594"/>
              <a:ext cx="1107997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baseline="-250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1 444 769</a:t>
              </a:r>
              <a:endParaRPr lang="en-US" sz="3200" baseline="-250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6CF14444-10FA-7B4D-B18F-BDC33B50B936}"/>
                </a:ext>
              </a:extLst>
            </p:cNvPr>
            <p:cNvGrpSpPr/>
            <p:nvPr/>
          </p:nvGrpSpPr>
          <p:grpSpPr>
            <a:xfrm>
              <a:off x="3437722" y="5426305"/>
              <a:ext cx="1863394" cy="533251"/>
              <a:chOff x="886069" y="5866853"/>
              <a:chExt cx="1863394" cy="533251"/>
            </a:xfrm>
          </p:grpSpPr>
          <p:sp>
            <p:nvSpPr>
              <p:cNvPr id="582" name="Freeform 581">
                <a:extLst>
                  <a:ext uri="{FF2B5EF4-FFF2-40B4-BE49-F238E27FC236}">
                    <a16:creationId xmlns:a16="http://schemas.microsoft.com/office/drawing/2014/main" id="{E0672C02-2D30-1E47-AC18-287A39D78708}"/>
                  </a:ext>
                </a:extLst>
              </p:cNvPr>
              <p:cNvSpPr/>
              <p:nvPr/>
            </p:nvSpPr>
            <p:spPr>
              <a:xfrm>
                <a:off x="886069" y="5866853"/>
                <a:ext cx="1863394" cy="521856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583" name="Freeform 582">
                <a:extLst>
                  <a:ext uri="{FF2B5EF4-FFF2-40B4-BE49-F238E27FC236}">
                    <a16:creationId xmlns:a16="http://schemas.microsoft.com/office/drawing/2014/main" id="{B89A6E35-64C1-B448-A937-051FDF23A216}"/>
                  </a:ext>
                </a:extLst>
              </p:cNvPr>
              <p:cNvSpPr/>
              <p:nvPr/>
            </p:nvSpPr>
            <p:spPr>
              <a:xfrm flipH="1" flipV="1">
                <a:off x="886069" y="5878249"/>
                <a:ext cx="1863394" cy="521855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B974EA58-E8E6-0B4B-BE4E-EC34F75B5E91}"/>
              </a:ext>
            </a:extLst>
          </p:cNvPr>
          <p:cNvGrpSpPr/>
          <p:nvPr/>
        </p:nvGrpSpPr>
        <p:grpSpPr>
          <a:xfrm>
            <a:off x="2805941" y="2634647"/>
            <a:ext cx="1864208" cy="2528411"/>
            <a:chOff x="3436908" y="3438757"/>
            <a:chExt cx="1864208" cy="2528411"/>
          </a:xfr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grpSpPr>
        <p:sp>
          <p:nvSpPr>
            <p:cNvPr id="585" name="Rounded Rectangle 584">
              <a:extLst>
                <a:ext uri="{FF2B5EF4-FFF2-40B4-BE49-F238E27FC236}">
                  <a16:creationId xmlns:a16="http://schemas.microsoft.com/office/drawing/2014/main" id="{06A2D788-17DA-3C4F-9950-5EAF5B2B1352}"/>
                </a:ext>
              </a:extLst>
            </p:cNvPr>
            <p:cNvSpPr/>
            <p:nvPr/>
          </p:nvSpPr>
          <p:spPr>
            <a:xfrm>
              <a:off x="3436908" y="3438757"/>
              <a:ext cx="1863394" cy="2528411"/>
            </a:xfrm>
            <a:prstGeom prst="roundRect">
              <a:avLst>
                <a:gd name="adj" fmla="val 89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362FA785-7809-C744-AB4C-409BD2B38A61}"/>
                </a:ext>
              </a:extLst>
            </p:cNvPr>
            <p:cNvSpPr txBox="1"/>
            <p:nvPr/>
          </p:nvSpPr>
          <p:spPr>
            <a:xfrm>
              <a:off x="3436908" y="3510795"/>
              <a:ext cx="1863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NUMBER OF APPROVED PERMITS</a:t>
              </a:r>
            </a:p>
          </p:txBody>
        </p:sp>
        <p:sp>
          <p:nvSpPr>
            <p:cNvPr id="587" name="Arc 586">
              <a:extLst>
                <a:ext uri="{FF2B5EF4-FFF2-40B4-BE49-F238E27FC236}">
                  <a16:creationId xmlns:a16="http://schemas.microsoft.com/office/drawing/2014/main" id="{D15D3F3A-4B49-EE47-A1B2-FEE286BA48D9}"/>
                </a:ext>
              </a:extLst>
            </p:cNvPr>
            <p:cNvSpPr/>
            <p:nvPr/>
          </p:nvSpPr>
          <p:spPr>
            <a:xfrm>
              <a:off x="3830142" y="4250330"/>
              <a:ext cx="1078553" cy="1078553"/>
            </a:xfrm>
            <a:prstGeom prst="arc">
              <a:avLst>
                <a:gd name="adj1" fmla="val 16180924"/>
                <a:gd name="adj2" fmla="val 16167570"/>
              </a:avLst>
            </a:prstGeom>
            <a:ln w="95250" cap="rnd"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875B2124-69CA-934A-8E8B-033FB768B386}"/>
                </a:ext>
              </a:extLst>
            </p:cNvPr>
            <p:cNvSpPr txBox="1"/>
            <p:nvPr/>
          </p:nvSpPr>
          <p:spPr>
            <a:xfrm>
              <a:off x="3900373" y="4545594"/>
              <a:ext cx="936475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baseline="-250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608 281</a:t>
              </a:r>
              <a:endParaRPr lang="en-US" sz="3200" baseline="-250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FE000D50-A47A-4847-A093-98AA23EA399E}"/>
                </a:ext>
              </a:extLst>
            </p:cNvPr>
            <p:cNvGrpSpPr/>
            <p:nvPr/>
          </p:nvGrpSpPr>
          <p:grpSpPr>
            <a:xfrm>
              <a:off x="3437722" y="5426305"/>
              <a:ext cx="1863394" cy="533251"/>
              <a:chOff x="886069" y="5866853"/>
              <a:chExt cx="1863394" cy="533251"/>
            </a:xfrm>
          </p:grpSpPr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B1B9C69D-2409-2543-91DF-FEA4885575EA}"/>
                  </a:ext>
                </a:extLst>
              </p:cNvPr>
              <p:cNvSpPr/>
              <p:nvPr/>
            </p:nvSpPr>
            <p:spPr>
              <a:xfrm>
                <a:off x="886069" y="5866853"/>
                <a:ext cx="1863394" cy="521856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47038691-9D28-BF4D-BC7E-F930FF7EF129}"/>
                  </a:ext>
                </a:extLst>
              </p:cNvPr>
              <p:cNvSpPr/>
              <p:nvPr/>
            </p:nvSpPr>
            <p:spPr>
              <a:xfrm flipH="1" flipV="1">
                <a:off x="886069" y="5878249"/>
                <a:ext cx="1863394" cy="521855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A9A184BF-25F3-F04C-AFC6-6B4FBCBDE852}"/>
              </a:ext>
            </a:extLst>
          </p:cNvPr>
          <p:cNvGrpSpPr/>
          <p:nvPr/>
        </p:nvGrpSpPr>
        <p:grpSpPr>
          <a:xfrm>
            <a:off x="5081968" y="2634647"/>
            <a:ext cx="1864208" cy="2528411"/>
            <a:chOff x="3436908" y="3438757"/>
            <a:chExt cx="1864208" cy="2528411"/>
          </a:xfr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grpSpPr>
        <p:sp>
          <p:nvSpPr>
            <p:cNvPr id="593" name="Rounded Rectangle 592">
              <a:extLst>
                <a:ext uri="{FF2B5EF4-FFF2-40B4-BE49-F238E27FC236}">
                  <a16:creationId xmlns:a16="http://schemas.microsoft.com/office/drawing/2014/main" id="{C4E6F9FC-231A-C74B-AE6D-9FD459366D77}"/>
                </a:ext>
              </a:extLst>
            </p:cNvPr>
            <p:cNvSpPr/>
            <p:nvPr/>
          </p:nvSpPr>
          <p:spPr>
            <a:xfrm>
              <a:off x="3436908" y="3438757"/>
              <a:ext cx="1863394" cy="2528411"/>
            </a:xfrm>
            <a:prstGeom prst="roundRect">
              <a:avLst>
                <a:gd name="adj" fmla="val 8969"/>
              </a:avLst>
            </a:prstGeom>
            <a:solidFill>
              <a:srgbClr val="9A6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7C3D7301-E5AE-854F-AAA7-B18A7641A2B8}"/>
                </a:ext>
              </a:extLst>
            </p:cNvPr>
            <p:cNvSpPr txBox="1"/>
            <p:nvPr/>
          </p:nvSpPr>
          <p:spPr>
            <a:xfrm>
              <a:off x="3436908" y="3510795"/>
              <a:ext cx="1863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PERCENTAGE OF APPROVED PERMITS</a:t>
              </a:r>
            </a:p>
          </p:txBody>
        </p:sp>
        <p:sp>
          <p:nvSpPr>
            <p:cNvPr id="595" name="Arc 594">
              <a:extLst>
                <a:ext uri="{FF2B5EF4-FFF2-40B4-BE49-F238E27FC236}">
                  <a16:creationId xmlns:a16="http://schemas.microsoft.com/office/drawing/2014/main" id="{AE222C91-A085-F949-8A08-090E12B7BB26}"/>
                </a:ext>
              </a:extLst>
            </p:cNvPr>
            <p:cNvSpPr/>
            <p:nvPr/>
          </p:nvSpPr>
          <p:spPr>
            <a:xfrm>
              <a:off x="3830142" y="4250330"/>
              <a:ext cx="1078553" cy="1078553"/>
            </a:xfrm>
            <a:prstGeom prst="arc">
              <a:avLst>
                <a:gd name="adj1" fmla="val 16180924"/>
                <a:gd name="adj2" fmla="val 16167570"/>
              </a:avLst>
            </a:prstGeom>
            <a:ln w="95250" cap="rnd"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4DF2307C-5F67-794A-857E-E9718B4059FF}"/>
                </a:ext>
              </a:extLst>
            </p:cNvPr>
            <p:cNvSpPr txBox="1"/>
            <p:nvPr/>
          </p:nvSpPr>
          <p:spPr>
            <a:xfrm>
              <a:off x="4063879" y="4545594"/>
              <a:ext cx="609462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baseline="-250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42%</a:t>
              </a:r>
              <a:endParaRPr lang="en-US" sz="3200" baseline="-250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8350380C-539C-1C4C-B4F6-6A0148298BA1}"/>
                </a:ext>
              </a:extLst>
            </p:cNvPr>
            <p:cNvGrpSpPr/>
            <p:nvPr/>
          </p:nvGrpSpPr>
          <p:grpSpPr>
            <a:xfrm>
              <a:off x="3437722" y="5426305"/>
              <a:ext cx="1863394" cy="533251"/>
              <a:chOff x="886069" y="5866853"/>
              <a:chExt cx="1863394" cy="533251"/>
            </a:xfrm>
          </p:grpSpPr>
          <p:sp>
            <p:nvSpPr>
              <p:cNvPr id="598" name="Freeform 597">
                <a:extLst>
                  <a:ext uri="{FF2B5EF4-FFF2-40B4-BE49-F238E27FC236}">
                    <a16:creationId xmlns:a16="http://schemas.microsoft.com/office/drawing/2014/main" id="{F9962DAF-452D-3944-82B8-A9C198045DCA}"/>
                  </a:ext>
                </a:extLst>
              </p:cNvPr>
              <p:cNvSpPr/>
              <p:nvPr/>
            </p:nvSpPr>
            <p:spPr>
              <a:xfrm>
                <a:off x="886069" y="5866853"/>
                <a:ext cx="1863394" cy="521856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599" name="Freeform 598">
                <a:extLst>
                  <a:ext uri="{FF2B5EF4-FFF2-40B4-BE49-F238E27FC236}">
                    <a16:creationId xmlns:a16="http://schemas.microsoft.com/office/drawing/2014/main" id="{BDEE8CD9-308B-894C-8DE0-628E64E214F1}"/>
                  </a:ext>
                </a:extLst>
              </p:cNvPr>
              <p:cNvSpPr/>
              <p:nvPr/>
            </p:nvSpPr>
            <p:spPr>
              <a:xfrm flipH="1" flipV="1">
                <a:off x="886069" y="5878249"/>
                <a:ext cx="1863394" cy="521855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DD9B9E11-78BD-2249-9688-DB0E5CB940A1}"/>
              </a:ext>
            </a:extLst>
          </p:cNvPr>
          <p:cNvGrpSpPr/>
          <p:nvPr/>
        </p:nvGrpSpPr>
        <p:grpSpPr>
          <a:xfrm>
            <a:off x="7357181" y="2634647"/>
            <a:ext cx="1864208" cy="2528411"/>
            <a:chOff x="3436908" y="3438757"/>
            <a:chExt cx="1864208" cy="2528411"/>
          </a:xfr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grpSpPr>
        <p:sp>
          <p:nvSpPr>
            <p:cNvPr id="601" name="Rounded Rectangle 600">
              <a:extLst>
                <a:ext uri="{FF2B5EF4-FFF2-40B4-BE49-F238E27FC236}">
                  <a16:creationId xmlns:a16="http://schemas.microsoft.com/office/drawing/2014/main" id="{17037C50-222F-D84F-9FB0-402AEB31D602}"/>
                </a:ext>
              </a:extLst>
            </p:cNvPr>
            <p:cNvSpPr/>
            <p:nvPr/>
          </p:nvSpPr>
          <p:spPr>
            <a:xfrm>
              <a:off x="3436908" y="3438757"/>
              <a:ext cx="1863394" cy="2528411"/>
            </a:xfrm>
            <a:prstGeom prst="roundRect">
              <a:avLst>
                <a:gd name="adj" fmla="val 89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C52CC9BF-9523-8747-A046-5F838915EFD5}"/>
                </a:ext>
              </a:extLst>
            </p:cNvPr>
            <p:cNvSpPr txBox="1"/>
            <p:nvPr/>
          </p:nvSpPr>
          <p:spPr>
            <a:xfrm>
              <a:off x="3436908" y="3510795"/>
              <a:ext cx="1863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NUMBER OF UNIQUE CITIZENS</a:t>
              </a:r>
            </a:p>
          </p:txBody>
        </p:sp>
        <p:sp>
          <p:nvSpPr>
            <p:cNvPr id="603" name="Arc 602">
              <a:extLst>
                <a:ext uri="{FF2B5EF4-FFF2-40B4-BE49-F238E27FC236}">
                  <a16:creationId xmlns:a16="http://schemas.microsoft.com/office/drawing/2014/main" id="{BB3D45CB-99B7-D24C-97E9-2AB2C72DF5C2}"/>
                </a:ext>
              </a:extLst>
            </p:cNvPr>
            <p:cNvSpPr/>
            <p:nvPr/>
          </p:nvSpPr>
          <p:spPr>
            <a:xfrm>
              <a:off x="3830142" y="4250330"/>
              <a:ext cx="1078553" cy="1078553"/>
            </a:xfrm>
            <a:prstGeom prst="arc">
              <a:avLst>
                <a:gd name="adj1" fmla="val 16180924"/>
                <a:gd name="adj2" fmla="val 16167570"/>
              </a:avLst>
            </a:prstGeom>
            <a:ln w="95250" cap="rnd"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47716323-90C0-2B40-B5EB-AD8E67681F06}"/>
                </a:ext>
              </a:extLst>
            </p:cNvPr>
            <p:cNvSpPr txBox="1"/>
            <p:nvPr/>
          </p:nvSpPr>
          <p:spPr>
            <a:xfrm>
              <a:off x="3901975" y="4545594"/>
              <a:ext cx="933269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baseline="-250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510 544</a:t>
              </a:r>
              <a:endParaRPr lang="en-US" sz="3200" baseline="-250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711F9AA0-4A5F-DC41-9248-6A89A1F3EA55}"/>
                </a:ext>
              </a:extLst>
            </p:cNvPr>
            <p:cNvGrpSpPr/>
            <p:nvPr/>
          </p:nvGrpSpPr>
          <p:grpSpPr>
            <a:xfrm>
              <a:off x="3437722" y="5426305"/>
              <a:ext cx="1863394" cy="533251"/>
              <a:chOff x="886069" y="5866853"/>
              <a:chExt cx="1863394" cy="533251"/>
            </a:xfrm>
          </p:grpSpPr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F59480FC-988A-8640-89F2-F4AB15014EC8}"/>
                  </a:ext>
                </a:extLst>
              </p:cNvPr>
              <p:cNvSpPr/>
              <p:nvPr/>
            </p:nvSpPr>
            <p:spPr>
              <a:xfrm>
                <a:off x="886069" y="5866853"/>
                <a:ext cx="1863394" cy="521856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22F17E19-80FC-804C-8DD4-9BD7071E6E6A}"/>
                  </a:ext>
                </a:extLst>
              </p:cNvPr>
              <p:cNvSpPr/>
              <p:nvPr/>
            </p:nvSpPr>
            <p:spPr>
              <a:xfrm flipH="1" flipV="1">
                <a:off x="886069" y="5878249"/>
                <a:ext cx="1863394" cy="521855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E6B320E5-AAF7-9245-8917-324F5C7A9579}"/>
              </a:ext>
            </a:extLst>
          </p:cNvPr>
          <p:cNvGrpSpPr/>
          <p:nvPr/>
        </p:nvGrpSpPr>
        <p:grpSpPr>
          <a:xfrm>
            <a:off x="9631580" y="2634646"/>
            <a:ext cx="1864208" cy="2528411"/>
            <a:chOff x="3436908" y="3438757"/>
            <a:chExt cx="1864208" cy="2528411"/>
          </a:xfr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grpSpPr>
        <p:sp>
          <p:nvSpPr>
            <p:cNvPr id="609" name="Rounded Rectangle 608">
              <a:extLst>
                <a:ext uri="{FF2B5EF4-FFF2-40B4-BE49-F238E27FC236}">
                  <a16:creationId xmlns:a16="http://schemas.microsoft.com/office/drawing/2014/main" id="{657E516A-0FDF-854A-A555-83695957671E}"/>
                </a:ext>
              </a:extLst>
            </p:cNvPr>
            <p:cNvSpPr/>
            <p:nvPr/>
          </p:nvSpPr>
          <p:spPr>
            <a:xfrm>
              <a:off x="3436908" y="3438757"/>
              <a:ext cx="1863394" cy="2528411"/>
            </a:xfrm>
            <a:prstGeom prst="roundRect">
              <a:avLst>
                <a:gd name="adj" fmla="val 8969"/>
              </a:avLst>
            </a:prstGeom>
            <a:solidFill>
              <a:srgbClr val="9A6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3E0146BE-2C13-8942-A539-4069C9CD7213}"/>
                </a:ext>
              </a:extLst>
            </p:cNvPr>
            <p:cNvSpPr txBox="1"/>
            <p:nvPr/>
          </p:nvSpPr>
          <p:spPr>
            <a:xfrm>
              <a:off x="3436908" y="3510795"/>
              <a:ext cx="1863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AVERAGE RESPONSE TIME</a:t>
              </a:r>
            </a:p>
          </p:txBody>
        </p:sp>
        <p:sp>
          <p:nvSpPr>
            <p:cNvPr id="611" name="Arc 610">
              <a:extLst>
                <a:ext uri="{FF2B5EF4-FFF2-40B4-BE49-F238E27FC236}">
                  <a16:creationId xmlns:a16="http://schemas.microsoft.com/office/drawing/2014/main" id="{1B75A8FC-B291-2541-AC37-459C826BB2FF}"/>
                </a:ext>
              </a:extLst>
            </p:cNvPr>
            <p:cNvSpPr/>
            <p:nvPr/>
          </p:nvSpPr>
          <p:spPr>
            <a:xfrm>
              <a:off x="3830142" y="4250330"/>
              <a:ext cx="1078553" cy="1078553"/>
            </a:xfrm>
            <a:prstGeom prst="arc">
              <a:avLst>
                <a:gd name="adj1" fmla="val 16180924"/>
                <a:gd name="adj2" fmla="val 16167570"/>
              </a:avLst>
            </a:prstGeom>
            <a:ln w="95250" cap="rnd"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5342D606-A350-4E4D-9E47-DE95C1DD92DE}"/>
                </a:ext>
              </a:extLst>
            </p:cNvPr>
            <p:cNvSpPr txBox="1"/>
            <p:nvPr/>
          </p:nvSpPr>
          <p:spPr>
            <a:xfrm>
              <a:off x="3928424" y="4545594"/>
              <a:ext cx="880369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baseline="-25000" dirty="0">
                  <a:solidFill>
                    <a:srgbClr val="FFFFFF"/>
                  </a:solidFill>
                  <a:latin typeface="Raleway" panose="020B0503030101060003" pitchFamily="34" charset="77"/>
                </a:rPr>
                <a:t>195 sec</a:t>
              </a:r>
              <a:endParaRPr lang="en-US" sz="3200" baseline="-25000" dirty="0">
                <a:solidFill>
                  <a:srgbClr val="FFFFFF"/>
                </a:solidFill>
                <a:latin typeface="Raleway" panose="020B0503030101060003" pitchFamily="34" charset="77"/>
              </a:endParaRPr>
            </a:p>
          </p:txBody>
        </p: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E07857CE-17EE-5949-87CE-E5275EF4673B}"/>
                </a:ext>
              </a:extLst>
            </p:cNvPr>
            <p:cNvGrpSpPr/>
            <p:nvPr/>
          </p:nvGrpSpPr>
          <p:grpSpPr>
            <a:xfrm>
              <a:off x="3437722" y="5426305"/>
              <a:ext cx="1863394" cy="533251"/>
              <a:chOff x="886069" y="5866853"/>
              <a:chExt cx="1863394" cy="533251"/>
            </a:xfrm>
          </p:grpSpPr>
          <p:sp>
            <p:nvSpPr>
              <p:cNvPr id="614" name="Freeform 613">
                <a:extLst>
                  <a:ext uri="{FF2B5EF4-FFF2-40B4-BE49-F238E27FC236}">
                    <a16:creationId xmlns:a16="http://schemas.microsoft.com/office/drawing/2014/main" id="{39D0B97B-16DA-EE4F-BC5D-66CACC28D062}"/>
                  </a:ext>
                </a:extLst>
              </p:cNvPr>
              <p:cNvSpPr/>
              <p:nvPr/>
            </p:nvSpPr>
            <p:spPr>
              <a:xfrm>
                <a:off x="886069" y="5866853"/>
                <a:ext cx="1863394" cy="521856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615" name="Freeform 614">
                <a:extLst>
                  <a:ext uri="{FF2B5EF4-FFF2-40B4-BE49-F238E27FC236}">
                    <a16:creationId xmlns:a16="http://schemas.microsoft.com/office/drawing/2014/main" id="{CE89F491-4727-E84A-AFC4-11A45A5775D3}"/>
                  </a:ext>
                </a:extLst>
              </p:cNvPr>
              <p:cNvSpPr/>
              <p:nvPr/>
            </p:nvSpPr>
            <p:spPr>
              <a:xfrm flipH="1" flipV="1">
                <a:off x="886069" y="5878249"/>
                <a:ext cx="1863394" cy="521855"/>
              </a:xfrm>
              <a:custGeom>
                <a:avLst/>
                <a:gdLst>
                  <a:gd name="connsiteX0" fmla="*/ 1177803 w 3717841"/>
                  <a:gd name="connsiteY0" fmla="*/ 13 h 1859076"/>
                  <a:gd name="connsiteX1" fmla="*/ 1380595 w 3717841"/>
                  <a:gd name="connsiteY1" fmla="*/ 56852 h 1859076"/>
                  <a:gd name="connsiteX2" fmla="*/ 1559487 w 3717841"/>
                  <a:gd name="connsiteY2" fmla="*/ 532142 h 1859076"/>
                  <a:gd name="connsiteX3" fmla="*/ 1942390 w 3717841"/>
                  <a:gd name="connsiteY3" fmla="*/ 1185542 h 1859076"/>
                  <a:gd name="connsiteX4" fmla="*/ 2850174 w 3717841"/>
                  <a:gd name="connsiteY4" fmla="*/ 1143332 h 1859076"/>
                  <a:gd name="connsiteX5" fmla="*/ 3545586 w 3717841"/>
                  <a:gd name="connsiteY5" fmla="*/ 993001 h 1859076"/>
                  <a:gd name="connsiteX6" fmla="*/ 3581033 w 3717841"/>
                  <a:gd name="connsiteY6" fmla="*/ 1023071 h 1859076"/>
                  <a:gd name="connsiteX7" fmla="*/ 3573790 w 3717841"/>
                  <a:gd name="connsiteY7" fmla="*/ 1049369 h 1859076"/>
                  <a:gd name="connsiteX8" fmla="*/ 3666308 w 3717841"/>
                  <a:gd name="connsiteY8" fmla="*/ 1412546 h 1859076"/>
                  <a:gd name="connsiteX9" fmla="*/ 3717841 w 3717841"/>
                  <a:gd name="connsiteY9" fmla="*/ 1482757 h 1859076"/>
                  <a:gd name="connsiteX10" fmla="*/ 3678148 w 3717841"/>
                  <a:gd name="connsiteY10" fmla="*/ 1452150 h 1859076"/>
                  <a:gd name="connsiteX11" fmla="*/ 2936155 w 3717841"/>
                  <a:gd name="connsiteY11" fmla="*/ 1646072 h 1859076"/>
                  <a:gd name="connsiteX12" fmla="*/ 2041784 w 3717841"/>
                  <a:gd name="connsiteY12" fmla="*/ 1807353 h 1859076"/>
                  <a:gd name="connsiteX13" fmla="*/ 1576233 w 3717841"/>
                  <a:gd name="connsiteY13" fmla="*/ 1210022 h 1859076"/>
                  <a:gd name="connsiteX14" fmla="*/ 1336300 w 3717841"/>
                  <a:gd name="connsiteY14" fmla="*/ 762362 h 1859076"/>
                  <a:gd name="connsiteX15" fmla="*/ 723637 w 3717841"/>
                  <a:gd name="connsiteY15" fmla="*/ 869013 h 1859076"/>
                  <a:gd name="connsiteX16" fmla="*/ 391675 w 3717841"/>
                  <a:gd name="connsiteY16" fmla="*/ 992664 h 1859076"/>
                  <a:gd name="connsiteX17" fmla="*/ 300250 w 3717841"/>
                  <a:gd name="connsiteY17" fmla="*/ 1007932 h 1859076"/>
                  <a:gd name="connsiteX18" fmla="*/ 280359 w 3717841"/>
                  <a:gd name="connsiteY18" fmla="*/ 998917 h 1859076"/>
                  <a:gd name="connsiteX19" fmla="*/ 38767 w 3717841"/>
                  <a:gd name="connsiteY19" fmla="*/ 215075 h 1859076"/>
                  <a:gd name="connsiteX20" fmla="*/ 59124 w 3717841"/>
                  <a:gd name="connsiteY20" fmla="*/ 130890 h 1859076"/>
                  <a:gd name="connsiteX21" fmla="*/ 97846 w 3717841"/>
                  <a:gd name="connsiteY21" fmla="*/ 139876 h 1859076"/>
                  <a:gd name="connsiteX22" fmla="*/ 308053 w 3717841"/>
                  <a:gd name="connsiteY22" fmla="*/ 164402 h 1859076"/>
                  <a:gd name="connsiteX23" fmla="*/ 759379 w 3717841"/>
                  <a:gd name="connsiteY23" fmla="*/ 81962 h 1859076"/>
                  <a:gd name="connsiteX24" fmla="*/ 1177803 w 3717841"/>
                  <a:gd name="connsiteY24" fmla="*/ 13 h 18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717841" h="1859076">
                    <a:moveTo>
                      <a:pt x="1177803" y="13"/>
                    </a:moveTo>
                    <a:cubicBezTo>
                      <a:pt x="1254187" y="519"/>
                      <a:pt x="1323437" y="16352"/>
                      <a:pt x="1380595" y="56852"/>
                    </a:cubicBezTo>
                    <a:cubicBezTo>
                      <a:pt x="1487462" y="132812"/>
                      <a:pt x="1545892" y="288332"/>
                      <a:pt x="1559487" y="532142"/>
                    </a:cubicBezTo>
                    <a:cubicBezTo>
                      <a:pt x="1576053" y="827702"/>
                      <a:pt x="1712000" y="1059542"/>
                      <a:pt x="1942390" y="1185542"/>
                    </a:cubicBezTo>
                    <a:cubicBezTo>
                      <a:pt x="2203750" y="1328282"/>
                      <a:pt x="2551541" y="1312082"/>
                      <a:pt x="2850174" y="1143332"/>
                    </a:cubicBezTo>
                    <a:cubicBezTo>
                      <a:pt x="3264228" y="909377"/>
                      <a:pt x="3413624" y="898172"/>
                      <a:pt x="3545586" y="993001"/>
                    </a:cubicBezTo>
                    <a:lnTo>
                      <a:pt x="3581033" y="1023071"/>
                    </a:lnTo>
                    <a:lnTo>
                      <a:pt x="3573790" y="1049369"/>
                    </a:lnTo>
                    <a:cubicBezTo>
                      <a:pt x="3545063" y="1185997"/>
                      <a:pt x="3591570" y="1301608"/>
                      <a:pt x="3666308" y="1412546"/>
                    </a:cubicBezTo>
                    <a:lnTo>
                      <a:pt x="3717841" y="1482757"/>
                    </a:lnTo>
                    <a:lnTo>
                      <a:pt x="3678148" y="1452150"/>
                    </a:lnTo>
                    <a:cubicBezTo>
                      <a:pt x="3504779" y="1325776"/>
                      <a:pt x="3379041" y="1311936"/>
                      <a:pt x="2936155" y="1646072"/>
                    </a:cubicBezTo>
                    <a:cubicBezTo>
                      <a:pt x="2662279" y="1852622"/>
                      <a:pt x="2319621" y="1914452"/>
                      <a:pt x="2041784" y="1807353"/>
                    </a:cubicBezTo>
                    <a:cubicBezTo>
                      <a:pt x="1796899" y="1712853"/>
                      <a:pt x="1631512" y="1500723"/>
                      <a:pt x="1576233" y="1210022"/>
                    </a:cubicBezTo>
                    <a:cubicBezTo>
                      <a:pt x="1530587" y="970082"/>
                      <a:pt x="1452080" y="823652"/>
                      <a:pt x="1336300" y="762362"/>
                    </a:cubicBezTo>
                    <a:cubicBezTo>
                      <a:pt x="1170912" y="674882"/>
                      <a:pt x="943493" y="773522"/>
                      <a:pt x="723637" y="869013"/>
                    </a:cubicBezTo>
                    <a:cubicBezTo>
                      <a:pt x="612629" y="917141"/>
                      <a:pt x="498835" y="966534"/>
                      <a:pt x="391675" y="992664"/>
                    </a:cubicBezTo>
                    <a:lnTo>
                      <a:pt x="300250" y="1007932"/>
                    </a:lnTo>
                    <a:lnTo>
                      <a:pt x="280359" y="998917"/>
                    </a:lnTo>
                    <a:cubicBezTo>
                      <a:pt x="-13163" y="841124"/>
                      <a:pt x="-41665" y="582886"/>
                      <a:pt x="38767" y="215075"/>
                    </a:cubicBezTo>
                    <a:lnTo>
                      <a:pt x="59124" y="130890"/>
                    </a:lnTo>
                    <a:lnTo>
                      <a:pt x="97846" y="139876"/>
                    </a:lnTo>
                    <a:cubicBezTo>
                      <a:pt x="162203" y="152112"/>
                      <a:pt x="232202" y="160262"/>
                      <a:pt x="308053" y="164402"/>
                    </a:cubicBezTo>
                    <a:cubicBezTo>
                      <a:pt x="444270" y="171962"/>
                      <a:pt x="604256" y="126152"/>
                      <a:pt x="759379" y="81962"/>
                    </a:cubicBezTo>
                    <a:cubicBezTo>
                      <a:pt x="903373" y="40900"/>
                      <a:pt x="1050497" y="-831"/>
                      <a:pt x="1177803" y="13"/>
                    </a:cubicBezTo>
                    <a:close/>
                  </a:path>
                </a:pathLst>
              </a:custGeom>
              <a:solidFill>
                <a:srgbClr val="FFFFFF">
                  <a:alpha val="6000"/>
                </a:srgbClr>
              </a:solidFill>
              <a:ln w="8997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sp>
        <p:nvSpPr>
          <p:cNvPr id="616" name="TextBox 615">
            <a:extLst>
              <a:ext uri="{FF2B5EF4-FFF2-40B4-BE49-F238E27FC236}">
                <a16:creationId xmlns:a16="http://schemas.microsoft.com/office/drawing/2014/main" id="{E1B22937-F234-D943-B8E4-FF09B69C6C26}"/>
              </a:ext>
            </a:extLst>
          </p:cNvPr>
          <p:cNvSpPr txBox="1"/>
          <p:nvPr/>
        </p:nvSpPr>
        <p:spPr>
          <a:xfrm>
            <a:off x="4886780" y="5905903"/>
            <a:ext cx="2730061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4445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</a:t>
            </a:r>
            <a:r>
              <a:rPr lang="en-US" sz="16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6, 2020, 16:00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283391" y="551680"/>
            <a:ext cx="1171026" cy="834177"/>
            <a:chOff x="-2954106" y="857461"/>
            <a:chExt cx="1171026" cy="834177"/>
          </a:xfrm>
        </p:grpSpPr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C3F83D07-6C34-B84D-A255-7BDFA3704F52}"/>
                </a:ext>
              </a:extLst>
            </p:cNvPr>
            <p:cNvSpPr/>
            <p:nvPr/>
          </p:nvSpPr>
          <p:spPr>
            <a:xfrm rot="10800000" flipH="1">
              <a:off x="-2954106" y="857461"/>
              <a:ext cx="1171026" cy="834177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solidFill>
              <a:srgbClr val="9A6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2" name="Graphic 66">
              <a:extLst>
                <a:ext uri="{FF2B5EF4-FFF2-40B4-BE49-F238E27FC236}">
                  <a16:creationId xmlns:a16="http://schemas.microsoft.com/office/drawing/2014/main" id="{B9DBB68A-2C2E-B64F-8169-53E5544A01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769597" y="1018448"/>
              <a:ext cx="562356" cy="562356"/>
              <a:chOff x="4016606" y="1500676"/>
              <a:chExt cx="511233" cy="511233"/>
            </a:xfrm>
            <a:solidFill>
              <a:schemeClr val="bg1">
                <a:alpha val="90000"/>
              </a:schemeClr>
            </a:solidFill>
          </p:grpSpPr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361C7B92-93D7-044E-8C2B-35FFAE450A82}"/>
                  </a:ext>
                </a:extLst>
              </p:cNvPr>
              <p:cNvSpPr/>
              <p:nvPr/>
            </p:nvSpPr>
            <p:spPr>
              <a:xfrm>
                <a:off x="4181420" y="1500676"/>
                <a:ext cx="350289" cy="350289"/>
              </a:xfrm>
              <a:custGeom>
                <a:avLst/>
                <a:gdLst>
                  <a:gd name="connsiteX0" fmla="*/ 176280 w 350289"/>
                  <a:gd name="connsiteY0" fmla="*/ 354263 h 350289"/>
                  <a:gd name="connsiteX1" fmla="*/ 2 w 350289"/>
                  <a:gd name="connsiteY1" fmla="*/ 176280 h 350289"/>
                  <a:gd name="connsiteX2" fmla="*/ 177985 w 350289"/>
                  <a:gd name="connsiteY2" fmla="*/ 2 h 350289"/>
                  <a:gd name="connsiteX3" fmla="*/ 354263 w 350289"/>
                  <a:gd name="connsiteY3" fmla="*/ 177985 h 350289"/>
                  <a:gd name="connsiteX4" fmla="*/ 301911 w 350289"/>
                  <a:gd name="connsiteY4" fmla="*/ 302856 h 350289"/>
                  <a:gd name="connsiteX5" fmla="*/ 176280 w 350289"/>
                  <a:gd name="connsiteY5" fmla="*/ 354263 h 350289"/>
                  <a:gd name="connsiteX6" fmla="*/ 176280 w 350289"/>
                  <a:gd name="connsiteY6" fmla="*/ 17134 h 350289"/>
                  <a:gd name="connsiteX7" fmla="*/ 16850 w 350289"/>
                  <a:gd name="connsiteY7" fmla="*/ 177695 h 350289"/>
                  <a:gd name="connsiteX8" fmla="*/ 177411 w 350289"/>
                  <a:gd name="connsiteY8" fmla="*/ 337126 h 350289"/>
                  <a:gd name="connsiteX9" fmla="*/ 336841 w 350289"/>
                  <a:gd name="connsiteY9" fmla="*/ 176565 h 350289"/>
                  <a:gd name="connsiteX10" fmla="*/ 289888 w 350289"/>
                  <a:gd name="connsiteY10" fmla="*/ 63902 h 350289"/>
                  <a:gd name="connsiteX11" fmla="*/ 176280 w 350289"/>
                  <a:gd name="connsiteY11" fmla="*/ 17134 h 35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0289" h="350289">
                    <a:moveTo>
                      <a:pt x="176280" y="354263"/>
                    </a:moveTo>
                    <a:cubicBezTo>
                      <a:pt x="78454" y="353793"/>
                      <a:pt x="-469" y="274107"/>
                      <a:pt x="2" y="176280"/>
                    </a:cubicBezTo>
                    <a:cubicBezTo>
                      <a:pt x="473" y="78454"/>
                      <a:pt x="80159" y="-469"/>
                      <a:pt x="177985" y="2"/>
                    </a:cubicBezTo>
                    <a:cubicBezTo>
                      <a:pt x="275812" y="473"/>
                      <a:pt x="354734" y="80159"/>
                      <a:pt x="354263" y="177985"/>
                    </a:cubicBezTo>
                    <a:cubicBezTo>
                      <a:pt x="354038" y="224899"/>
                      <a:pt x="335210" y="269808"/>
                      <a:pt x="301911" y="302856"/>
                    </a:cubicBezTo>
                    <a:cubicBezTo>
                      <a:pt x="268545" y="336030"/>
                      <a:pt x="223330" y="354532"/>
                      <a:pt x="176280" y="354263"/>
                    </a:cubicBezTo>
                    <a:close/>
                    <a:moveTo>
                      <a:pt x="176280" y="17134"/>
                    </a:moveTo>
                    <a:cubicBezTo>
                      <a:pt x="87917" y="17446"/>
                      <a:pt x="16537" y="89332"/>
                      <a:pt x="16850" y="177695"/>
                    </a:cubicBezTo>
                    <a:cubicBezTo>
                      <a:pt x="17162" y="266058"/>
                      <a:pt x="89047" y="337438"/>
                      <a:pt x="177411" y="337126"/>
                    </a:cubicBezTo>
                    <a:cubicBezTo>
                      <a:pt x="265774" y="336813"/>
                      <a:pt x="337154" y="264928"/>
                      <a:pt x="336841" y="176565"/>
                    </a:cubicBezTo>
                    <a:cubicBezTo>
                      <a:pt x="336692" y="134281"/>
                      <a:pt x="319811" y="93777"/>
                      <a:pt x="289888" y="63902"/>
                    </a:cubicBezTo>
                    <a:cubicBezTo>
                      <a:pt x="259781" y="33771"/>
                      <a:pt x="218875" y="16931"/>
                      <a:pt x="176280" y="17134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DF9FF868-352C-A249-8B9A-30AF7E385146}"/>
                  </a:ext>
                </a:extLst>
              </p:cNvPr>
              <p:cNvSpPr/>
              <p:nvPr/>
            </p:nvSpPr>
            <p:spPr>
              <a:xfrm>
                <a:off x="4457722" y="1586731"/>
                <a:ext cx="18935" cy="28402"/>
              </a:xfrm>
              <a:custGeom>
                <a:avLst/>
                <a:gdLst>
                  <a:gd name="connsiteX0" fmla="*/ 16426 w 18934"/>
                  <a:gd name="connsiteY0" fmla="*/ 28592 h 28401"/>
                  <a:gd name="connsiteX1" fmla="*/ 9042 w 18934"/>
                  <a:gd name="connsiteY1" fmla="*/ 24521 h 28401"/>
                  <a:gd name="connsiteX2" fmla="*/ 1752 w 18934"/>
                  <a:gd name="connsiteY2" fmla="*/ 13823 h 28401"/>
                  <a:gd name="connsiteX3" fmla="*/ 3409 w 18934"/>
                  <a:gd name="connsiteY3" fmla="*/ 1752 h 28401"/>
                  <a:gd name="connsiteX4" fmla="*/ 15480 w 18934"/>
                  <a:gd name="connsiteY4" fmla="*/ 3409 h 28401"/>
                  <a:gd name="connsiteX5" fmla="*/ 23716 w 18934"/>
                  <a:gd name="connsiteY5" fmla="*/ 15527 h 28401"/>
                  <a:gd name="connsiteX6" fmla="*/ 21022 w 18934"/>
                  <a:gd name="connsiteY6" fmla="*/ 27272 h 28401"/>
                  <a:gd name="connsiteX7" fmla="*/ 20876 w 18934"/>
                  <a:gd name="connsiteY7" fmla="*/ 27361 h 28401"/>
                  <a:gd name="connsiteX8" fmla="*/ 16426 w 18934"/>
                  <a:gd name="connsiteY8" fmla="*/ 28592 h 2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4" h="28401">
                    <a:moveTo>
                      <a:pt x="16426" y="28592"/>
                    </a:moveTo>
                    <a:cubicBezTo>
                      <a:pt x="13419" y="28633"/>
                      <a:pt x="10612" y="27086"/>
                      <a:pt x="9042" y="24521"/>
                    </a:cubicBezTo>
                    <a:cubicBezTo>
                      <a:pt x="6770" y="20829"/>
                      <a:pt x="4308" y="17231"/>
                      <a:pt x="1752" y="13823"/>
                    </a:cubicBezTo>
                    <a:cubicBezTo>
                      <a:pt x="-1124" y="10032"/>
                      <a:pt x="-382" y="4628"/>
                      <a:pt x="3409" y="1752"/>
                    </a:cubicBezTo>
                    <a:cubicBezTo>
                      <a:pt x="7200" y="-1124"/>
                      <a:pt x="12604" y="-382"/>
                      <a:pt x="15480" y="3409"/>
                    </a:cubicBezTo>
                    <a:cubicBezTo>
                      <a:pt x="18414" y="7290"/>
                      <a:pt x="21160" y="11361"/>
                      <a:pt x="23716" y="15527"/>
                    </a:cubicBezTo>
                    <a:cubicBezTo>
                      <a:pt x="26215" y="19514"/>
                      <a:pt x="25009" y="24773"/>
                      <a:pt x="21022" y="27272"/>
                    </a:cubicBezTo>
                    <a:cubicBezTo>
                      <a:pt x="20973" y="27302"/>
                      <a:pt x="20925" y="27332"/>
                      <a:pt x="20876" y="27361"/>
                    </a:cubicBezTo>
                    <a:cubicBezTo>
                      <a:pt x="19538" y="28182"/>
                      <a:pt x="17996" y="28609"/>
                      <a:pt x="16426" y="2859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CFDADDC1-DD35-8649-AFB5-CBA28B980C7E}"/>
                  </a:ext>
                </a:extLst>
              </p:cNvPr>
              <p:cNvSpPr/>
              <p:nvPr/>
            </p:nvSpPr>
            <p:spPr>
              <a:xfrm>
                <a:off x="4406006" y="1545321"/>
                <a:ext cx="28402" cy="18935"/>
              </a:xfrm>
              <a:custGeom>
                <a:avLst/>
                <a:gdLst>
                  <a:gd name="connsiteX0" fmla="*/ 28001 w 28401"/>
                  <a:gd name="connsiteY0" fmla="*/ 28156 h 18934"/>
                  <a:gd name="connsiteX1" fmla="*/ 23173 w 28401"/>
                  <a:gd name="connsiteY1" fmla="*/ 26641 h 18934"/>
                  <a:gd name="connsiteX2" fmla="*/ 4996 w 28401"/>
                  <a:gd name="connsiteY2" fmla="*/ 16511 h 18934"/>
                  <a:gd name="connsiteX3" fmla="*/ 735 w 28401"/>
                  <a:gd name="connsiteY3" fmla="*/ 5056 h 18934"/>
                  <a:gd name="connsiteX4" fmla="*/ 12142 w 28401"/>
                  <a:gd name="connsiteY4" fmla="*/ 773 h 18934"/>
                  <a:gd name="connsiteX5" fmla="*/ 12191 w 28401"/>
                  <a:gd name="connsiteY5" fmla="*/ 795 h 18934"/>
                  <a:gd name="connsiteX6" fmla="*/ 32829 w 28401"/>
                  <a:gd name="connsiteY6" fmla="*/ 12061 h 18934"/>
                  <a:gd name="connsiteX7" fmla="*/ 35287 w 28401"/>
                  <a:gd name="connsiteY7" fmla="*/ 23995 h 18934"/>
                  <a:gd name="connsiteX8" fmla="*/ 28001 w 28401"/>
                  <a:gd name="connsiteY8" fmla="*/ 27872 h 1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401" h="18934">
                    <a:moveTo>
                      <a:pt x="28001" y="28156"/>
                    </a:moveTo>
                    <a:cubicBezTo>
                      <a:pt x="26275" y="28151"/>
                      <a:pt x="24592" y="27623"/>
                      <a:pt x="23173" y="26641"/>
                    </a:cubicBezTo>
                    <a:cubicBezTo>
                      <a:pt x="17426" y="22733"/>
                      <a:pt x="11343" y="19343"/>
                      <a:pt x="4996" y="16511"/>
                    </a:cubicBezTo>
                    <a:cubicBezTo>
                      <a:pt x="725" y="14461"/>
                      <a:pt x="-1158" y="9398"/>
                      <a:pt x="735" y="5056"/>
                    </a:cubicBezTo>
                    <a:cubicBezTo>
                      <a:pt x="2702" y="723"/>
                      <a:pt x="7809" y="-1194"/>
                      <a:pt x="12142" y="773"/>
                    </a:cubicBezTo>
                    <a:cubicBezTo>
                      <a:pt x="12158" y="780"/>
                      <a:pt x="12174" y="788"/>
                      <a:pt x="12191" y="795"/>
                    </a:cubicBezTo>
                    <a:cubicBezTo>
                      <a:pt x="19352" y="4010"/>
                      <a:pt x="26252" y="7777"/>
                      <a:pt x="32829" y="12061"/>
                    </a:cubicBezTo>
                    <a:cubicBezTo>
                      <a:pt x="36803" y="14678"/>
                      <a:pt x="37904" y="20021"/>
                      <a:pt x="35287" y="23995"/>
                    </a:cubicBezTo>
                    <a:cubicBezTo>
                      <a:pt x="33676" y="26442"/>
                      <a:pt x="30931" y="27903"/>
                      <a:pt x="28001" y="2787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C46A8F6D-AB43-6548-B48F-0E1CA11EEE51}"/>
                  </a:ext>
                </a:extLst>
              </p:cNvPr>
              <p:cNvSpPr/>
              <p:nvPr/>
            </p:nvSpPr>
            <p:spPr>
              <a:xfrm>
                <a:off x="4349086" y="1533052"/>
                <a:ext cx="28402" cy="9467"/>
              </a:xfrm>
              <a:custGeom>
                <a:avLst/>
                <a:gdLst>
                  <a:gd name="connsiteX0" fmla="*/ 22721 w 28401"/>
                  <a:gd name="connsiteY0" fmla="*/ 17893 h 9467"/>
                  <a:gd name="connsiteX1" fmla="*/ 21775 w 28401"/>
                  <a:gd name="connsiteY1" fmla="*/ 17893 h 9467"/>
                  <a:gd name="connsiteX2" fmla="*/ 8615 w 28401"/>
                  <a:gd name="connsiteY2" fmla="*/ 17230 h 9467"/>
                  <a:gd name="connsiteX3" fmla="*/ 0 w 28401"/>
                  <a:gd name="connsiteY3" fmla="*/ 8615 h 9467"/>
                  <a:gd name="connsiteX4" fmla="*/ 8615 w 28401"/>
                  <a:gd name="connsiteY4" fmla="*/ 0 h 9467"/>
                  <a:gd name="connsiteX5" fmla="*/ 23289 w 28401"/>
                  <a:gd name="connsiteY5" fmla="*/ 757 h 9467"/>
                  <a:gd name="connsiteX6" fmla="*/ 30598 w 28401"/>
                  <a:gd name="connsiteY6" fmla="*/ 10506 h 9467"/>
                  <a:gd name="connsiteX7" fmla="*/ 22437 w 28401"/>
                  <a:gd name="connsiteY7" fmla="*/ 17893 h 9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01" h="9467">
                    <a:moveTo>
                      <a:pt x="22721" y="17893"/>
                    </a:moveTo>
                    <a:lnTo>
                      <a:pt x="21775" y="17893"/>
                    </a:lnTo>
                    <a:cubicBezTo>
                      <a:pt x="17405" y="17421"/>
                      <a:pt x="13011" y="17200"/>
                      <a:pt x="8615" y="17230"/>
                    </a:cubicBezTo>
                    <a:cubicBezTo>
                      <a:pt x="3857" y="17230"/>
                      <a:pt x="0" y="13373"/>
                      <a:pt x="0" y="8615"/>
                    </a:cubicBezTo>
                    <a:cubicBezTo>
                      <a:pt x="0" y="3857"/>
                      <a:pt x="3857" y="0"/>
                      <a:pt x="8615" y="0"/>
                    </a:cubicBezTo>
                    <a:cubicBezTo>
                      <a:pt x="13538" y="0"/>
                      <a:pt x="18082" y="0"/>
                      <a:pt x="23289" y="757"/>
                    </a:cubicBezTo>
                    <a:cubicBezTo>
                      <a:pt x="28000" y="1431"/>
                      <a:pt x="31272" y="5796"/>
                      <a:pt x="30598" y="10506"/>
                    </a:cubicBezTo>
                    <a:cubicBezTo>
                      <a:pt x="30011" y="14612"/>
                      <a:pt x="26581" y="17716"/>
                      <a:pt x="22437" y="17893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35317DD-CFD2-EB44-8C99-E8F97D083196}"/>
                  </a:ext>
                </a:extLst>
              </p:cNvPr>
              <p:cNvSpPr/>
              <p:nvPr/>
            </p:nvSpPr>
            <p:spPr>
              <a:xfrm>
                <a:off x="4212994" y="1533052"/>
                <a:ext cx="284018" cy="284018"/>
              </a:xfrm>
              <a:custGeom>
                <a:avLst/>
                <a:gdLst>
                  <a:gd name="connsiteX0" fmla="*/ 144707 w 284018"/>
                  <a:gd name="connsiteY0" fmla="*/ 289415 h 284018"/>
                  <a:gd name="connsiteX1" fmla="*/ 0 w 284018"/>
                  <a:gd name="connsiteY1" fmla="*/ 144707 h 284018"/>
                  <a:gd name="connsiteX2" fmla="*/ 144707 w 284018"/>
                  <a:gd name="connsiteY2" fmla="*/ 0 h 284018"/>
                  <a:gd name="connsiteX3" fmla="*/ 153322 w 284018"/>
                  <a:gd name="connsiteY3" fmla="*/ 8615 h 284018"/>
                  <a:gd name="connsiteX4" fmla="*/ 144707 w 284018"/>
                  <a:gd name="connsiteY4" fmla="*/ 17230 h 284018"/>
                  <a:gd name="connsiteX5" fmla="*/ 17331 w 284018"/>
                  <a:gd name="connsiteY5" fmla="*/ 144713 h 284018"/>
                  <a:gd name="connsiteX6" fmla="*/ 144813 w 284018"/>
                  <a:gd name="connsiteY6" fmla="*/ 272089 h 284018"/>
                  <a:gd name="connsiteX7" fmla="*/ 272190 w 284018"/>
                  <a:gd name="connsiteY7" fmla="*/ 144607 h 284018"/>
                  <a:gd name="connsiteX8" fmla="*/ 253486 w 284018"/>
                  <a:gd name="connsiteY8" fmla="*/ 78200 h 284018"/>
                  <a:gd name="connsiteX9" fmla="*/ 256886 w 284018"/>
                  <a:gd name="connsiteY9" fmla="*/ 66500 h 284018"/>
                  <a:gd name="connsiteX10" fmla="*/ 268160 w 284018"/>
                  <a:gd name="connsiteY10" fmla="*/ 69206 h 284018"/>
                  <a:gd name="connsiteX11" fmla="*/ 220609 w 284018"/>
                  <a:gd name="connsiteY11" fmla="*/ 268045 h 284018"/>
                  <a:gd name="connsiteX12" fmla="*/ 144707 w 284018"/>
                  <a:gd name="connsiteY12" fmla="*/ 289415 h 28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018" h="284018">
                    <a:moveTo>
                      <a:pt x="144707" y="289415"/>
                    </a:moveTo>
                    <a:cubicBezTo>
                      <a:pt x="64788" y="289415"/>
                      <a:pt x="0" y="224627"/>
                      <a:pt x="0" y="144707"/>
                    </a:cubicBezTo>
                    <a:cubicBezTo>
                      <a:pt x="0" y="64788"/>
                      <a:pt x="64788" y="0"/>
                      <a:pt x="144707" y="0"/>
                    </a:cubicBezTo>
                    <a:cubicBezTo>
                      <a:pt x="149465" y="0"/>
                      <a:pt x="153322" y="3857"/>
                      <a:pt x="153322" y="8615"/>
                    </a:cubicBezTo>
                    <a:cubicBezTo>
                      <a:pt x="153322" y="13373"/>
                      <a:pt x="149465" y="17230"/>
                      <a:pt x="144707" y="17230"/>
                    </a:cubicBezTo>
                    <a:cubicBezTo>
                      <a:pt x="74330" y="17260"/>
                      <a:pt x="17302" y="74336"/>
                      <a:pt x="17331" y="144713"/>
                    </a:cubicBezTo>
                    <a:cubicBezTo>
                      <a:pt x="17360" y="215090"/>
                      <a:pt x="74436" y="272119"/>
                      <a:pt x="144813" y="272089"/>
                    </a:cubicBezTo>
                    <a:cubicBezTo>
                      <a:pt x="215191" y="272060"/>
                      <a:pt x="272219" y="214984"/>
                      <a:pt x="272190" y="144607"/>
                    </a:cubicBezTo>
                    <a:cubicBezTo>
                      <a:pt x="272180" y="121172"/>
                      <a:pt x="265708" y="98194"/>
                      <a:pt x="253486" y="78200"/>
                    </a:cubicBezTo>
                    <a:cubicBezTo>
                      <a:pt x="251194" y="74030"/>
                      <a:pt x="252717" y="68792"/>
                      <a:pt x="256886" y="66500"/>
                    </a:cubicBezTo>
                    <a:cubicBezTo>
                      <a:pt x="260780" y="64360"/>
                      <a:pt x="265662" y="65532"/>
                      <a:pt x="268160" y="69206"/>
                    </a:cubicBezTo>
                    <a:cubicBezTo>
                      <a:pt x="309937" y="137245"/>
                      <a:pt x="288648" y="226268"/>
                      <a:pt x="220609" y="268045"/>
                    </a:cubicBezTo>
                    <a:cubicBezTo>
                      <a:pt x="197777" y="282064"/>
                      <a:pt x="171499" y="289462"/>
                      <a:pt x="144707" y="289415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EF3EC723-BD41-6145-AA04-D809961515EC}"/>
                  </a:ext>
                </a:extLst>
              </p:cNvPr>
              <p:cNvSpPr/>
              <p:nvPr/>
            </p:nvSpPr>
            <p:spPr>
              <a:xfrm>
                <a:off x="4053725" y="1799802"/>
                <a:ext cx="179878" cy="179878"/>
              </a:xfrm>
              <a:custGeom>
                <a:avLst/>
                <a:gdLst>
                  <a:gd name="connsiteX0" fmla="*/ 47129 w 179878"/>
                  <a:gd name="connsiteY0" fmla="*/ 182283 h 179878"/>
                  <a:gd name="connsiteX1" fmla="*/ 41070 w 179878"/>
                  <a:gd name="connsiteY1" fmla="*/ 179726 h 179878"/>
                  <a:gd name="connsiteX2" fmla="*/ 2538 w 179878"/>
                  <a:gd name="connsiteY2" fmla="*/ 141195 h 179878"/>
                  <a:gd name="connsiteX3" fmla="*/ 2509 w 179878"/>
                  <a:gd name="connsiteY3" fmla="*/ 129011 h 179878"/>
                  <a:gd name="connsiteX4" fmla="*/ 2538 w 179878"/>
                  <a:gd name="connsiteY4" fmla="*/ 128982 h 179878"/>
                  <a:gd name="connsiteX5" fmla="*/ 29425 w 179878"/>
                  <a:gd name="connsiteY5" fmla="*/ 101811 h 179878"/>
                  <a:gd name="connsiteX6" fmla="*/ 41609 w 179878"/>
                  <a:gd name="connsiteY6" fmla="*/ 101782 h 179878"/>
                  <a:gd name="connsiteX7" fmla="*/ 41638 w 179878"/>
                  <a:gd name="connsiteY7" fmla="*/ 101811 h 179878"/>
                  <a:gd name="connsiteX8" fmla="*/ 41638 w 179878"/>
                  <a:gd name="connsiteY8" fmla="*/ 114024 h 179878"/>
                  <a:gd name="connsiteX9" fmla="*/ 20810 w 179878"/>
                  <a:gd name="connsiteY9" fmla="*/ 135041 h 179878"/>
                  <a:gd name="connsiteX10" fmla="*/ 47129 w 179878"/>
                  <a:gd name="connsiteY10" fmla="*/ 161455 h 179878"/>
                  <a:gd name="connsiteX11" fmla="*/ 161304 w 179878"/>
                  <a:gd name="connsiteY11" fmla="*/ 47279 h 179878"/>
                  <a:gd name="connsiteX12" fmla="*/ 134985 w 179878"/>
                  <a:gd name="connsiteY12" fmla="*/ 20866 h 179878"/>
                  <a:gd name="connsiteX13" fmla="*/ 65401 w 179878"/>
                  <a:gd name="connsiteY13" fmla="*/ 90450 h 179878"/>
                  <a:gd name="connsiteX14" fmla="*/ 53233 w 179878"/>
                  <a:gd name="connsiteY14" fmla="*/ 91069 h 179878"/>
                  <a:gd name="connsiteX15" fmla="*/ 52614 w 179878"/>
                  <a:gd name="connsiteY15" fmla="*/ 78901 h 179878"/>
                  <a:gd name="connsiteX16" fmla="*/ 53282 w 179878"/>
                  <a:gd name="connsiteY16" fmla="*/ 78237 h 179878"/>
                  <a:gd name="connsiteX17" fmla="*/ 129021 w 179878"/>
                  <a:gd name="connsiteY17" fmla="*/ 2499 h 179878"/>
                  <a:gd name="connsiteX18" fmla="*/ 141233 w 179878"/>
                  <a:gd name="connsiteY18" fmla="*/ 2499 h 179878"/>
                  <a:gd name="connsiteX19" fmla="*/ 179576 w 179878"/>
                  <a:gd name="connsiteY19" fmla="*/ 41599 h 179878"/>
                  <a:gd name="connsiteX20" fmla="*/ 179780 w 179878"/>
                  <a:gd name="connsiteY20" fmla="*/ 53513 h 179878"/>
                  <a:gd name="connsiteX21" fmla="*/ 179576 w 179878"/>
                  <a:gd name="connsiteY21" fmla="*/ 53717 h 179878"/>
                  <a:gd name="connsiteX22" fmla="*/ 53282 w 179878"/>
                  <a:gd name="connsiteY22" fmla="*/ 179726 h 179878"/>
                  <a:gd name="connsiteX23" fmla="*/ 47129 w 179878"/>
                  <a:gd name="connsiteY23" fmla="*/ 182283 h 17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9878" h="179878">
                    <a:moveTo>
                      <a:pt x="47129" y="182283"/>
                    </a:moveTo>
                    <a:cubicBezTo>
                      <a:pt x="44848" y="182276"/>
                      <a:pt x="42666" y="181355"/>
                      <a:pt x="41070" y="179726"/>
                    </a:cubicBezTo>
                    <a:lnTo>
                      <a:pt x="2538" y="141195"/>
                    </a:lnTo>
                    <a:cubicBezTo>
                      <a:pt x="-835" y="137838"/>
                      <a:pt x="-848" y="132383"/>
                      <a:pt x="2509" y="129011"/>
                    </a:cubicBezTo>
                    <a:cubicBezTo>
                      <a:pt x="2518" y="129001"/>
                      <a:pt x="2528" y="128992"/>
                      <a:pt x="2538" y="128982"/>
                    </a:cubicBezTo>
                    <a:lnTo>
                      <a:pt x="29425" y="101811"/>
                    </a:lnTo>
                    <a:cubicBezTo>
                      <a:pt x="32781" y="98438"/>
                      <a:pt x="38236" y="98425"/>
                      <a:pt x="41609" y="101782"/>
                    </a:cubicBezTo>
                    <a:cubicBezTo>
                      <a:pt x="41618" y="101791"/>
                      <a:pt x="41628" y="101801"/>
                      <a:pt x="41638" y="101811"/>
                    </a:cubicBezTo>
                    <a:cubicBezTo>
                      <a:pt x="44970" y="105200"/>
                      <a:pt x="44970" y="110634"/>
                      <a:pt x="41638" y="114024"/>
                    </a:cubicBezTo>
                    <a:lnTo>
                      <a:pt x="20810" y="135041"/>
                    </a:lnTo>
                    <a:lnTo>
                      <a:pt x="47129" y="161455"/>
                    </a:lnTo>
                    <a:lnTo>
                      <a:pt x="161304" y="47279"/>
                    </a:lnTo>
                    <a:lnTo>
                      <a:pt x="134985" y="20866"/>
                    </a:lnTo>
                    <a:lnTo>
                      <a:pt x="65401" y="90450"/>
                    </a:lnTo>
                    <a:cubicBezTo>
                      <a:pt x="62211" y="93981"/>
                      <a:pt x="56764" y="94258"/>
                      <a:pt x="53233" y="91069"/>
                    </a:cubicBezTo>
                    <a:cubicBezTo>
                      <a:pt x="49702" y="87880"/>
                      <a:pt x="49425" y="82432"/>
                      <a:pt x="52614" y="78901"/>
                    </a:cubicBezTo>
                    <a:cubicBezTo>
                      <a:pt x="52824" y="78668"/>
                      <a:pt x="53048" y="78446"/>
                      <a:pt x="53282" y="78237"/>
                    </a:cubicBezTo>
                    <a:lnTo>
                      <a:pt x="129021" y="2499"/>
                    </a:lnTo>
                    <a:cubicBezTo>
                      <a:pt x="132410" y="-833"/>
                      <a:pt x="137844" y="-833"/>
                      <a:pt x="141233" y="2499"/>
                    </a:cubicBezTo>
                    <a:lnTo>
                      <a:pt x="179576" y="41599"/>
                    </a:lnTo>
                    <a:cubicBezTo>
                      <a:pt x="182922" y="44833"/>
                      <a:pt x="183014" y="50167"/>
                      <a:pt x="179780" y="53513"/>
                    </a:cubicBezTo>
                    <a:cubicBezTo>
                      <a:pt x="179713" y="53582"/>
                      <a:pt x="179645" y="53650"/>
                      <a:pt x="179576" y="53717"/>
                    </a:cubicBezTo>
                    <a:lnTo>
                      <a:pt x="53282" y="179726"/>
                    </a:lnTo>
                    <a:cubicBezTo>
                      <a:pt x="51657" y="181369"/>
                      <a:pt x="49440" y="182290"/>
                      <a:pt x="47129" y="182283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957A5EF1-4801-2945-BC09-D8E10EF367BF}"/>
                  </a:ext>
                </a:extLst>
              </p:cNvPr>
              <p:cNvSpPr/>
              <p:nvPr/>
            </p:nvSpPr>
            <p:spPr>
              <a:xfrm>
                <a:off x="4016606" y="1918010"/>
                <a:ext cx="94673" cy="94673"/>
              </a:xfrm>
              <a:custGeom>
                <a:avLst/>
                <a:gdLst>
                  <a:gd name="connsiteX0" fmla="*/ 68627 w 94672"/>
                  <a:gd name="connsiteY0" fmla="*/ 100902 h 94672"/>
                  <a:gd name="connsiteX1" fmla="*/ 53574 w 94672"/>
                  <a:gd name="connsiteY1" fmla="*/ 94654 h 94672"/>
                  <a:gd name="connsiteX2" fmla="*/ 6238 w 94672"/>
                  <a:gd name="connsiteY2" fmla="*/ 47318 h 94672"/>
                  <a:gd name="connsiteX3" fmla="*/ 6238 w 94672"/>
                  <a:gd name="connsiteY3" fmla="*/ 17117 h 94672"/>
                  <a:gd name="connsiteX4" fmla="*/ 17125 w 94672"/>
                  <a:gd name="connsiteY4" fmla="*/ 6230 h 94672"/>
                  <a:gd name="connsiteX5" fmla="*/ 47231 w 94672"/>
                  <a:gd name="connsiteY5" fmla="*/ 6230 h 94672"/>
                  <a:gd name="connsiteX6" fmla="*/ 94567 w 94672"/>
                  <a:gd name="connsiteY6" fmla="*/ 53566 h 94672"/>
                  <a:gd name="connsiteX7" fmla="*/ 94567 w 94672"/>
                  <a:gd name="connsiteY7" fmla="*/ 83767 h 94672"/>
                  <a:gd name="connsiteX8" fmla="*/ 83775 w 94672"/>
                  <a:gd name="connsiteY8" fmla="*/ 94654 h 94672"/>
                  <a:gd name="connsiteX9" fmla="*/ 68627 w 94672"/>
                  <a:gd name="connsiteY9" fmla="*/ 100902 h 94672"/>
                  <a:gd name="connsiteX10" fmla="*/ 32462 w 94672"/>
                  <a:gd name="connsiteY10" fmla="*/ 17496 h 94672"/>
                  <a:gd name="connsiteX11" fmla="*/ 29622 w 94672"/>
                  <a:gd name="connsiteY11" fmla="*/ 18726 h 94672"/>
                  <a:gd name="connsiteX12" fmla="*/ 19208 w 94672"/>
                  <a:gd name="connsiteY12" fmla="*/ 29614 h 94672"/>
                  <a:gd name="connsiteX13" fmla="*/ 19190 w 94672"/>
                  <a:gd name="connsiteY13" fmla="*/ 35371 h 94672"/>
                  <a:gd name="connsiteX14" fmla="*/ 19208 w 94672"/>
                  <a:gd name="connsiteY14" fmla="*/ 35389 h 94672"/>
                  <a:gd name="connsiteX15" fmla="*/ 66544 w 94672"/>
                  <a:gd name="connsiteY15" fmla="*/ 82725 h 94672"/>
                  <a:gd name="connsiteX16" fmla="*/ 72166 w 94672"/>
                  <a:gd name="connsiteY16" fmla="*/ 82879 h 94672"/>
                  <a:gd name="connsiteX17" fmla="*/ 72319 w 94672"/>
                  <a:gd name="connsiteY17" fmla="*/ 82725 h 94672"/>
                  <a:gd name="connsiteX18" fmla="*/ 83207 w 94672"/>
                  <a:gd name="connsiteY18" fmla="*/ 71838 h 94672"/>
                  <a:gd name="connsiteX19" fmla="*/ 83361 w 94672"/>
                  <a:gd name="connsiteY19" fmla="*/ 66217 h 94672"/>
                  <a:gd name="connsiteX20" fmla="*/ 83207 w 94672"/>
                  <a:gd name="connsiteY20" fmla="*/ 66063 h 94672"/>
                  <a:gd name="connsiteX21" fmla="*/ 35870 w 94672"/>
                  <a:gd name="connsiteY21" fmla="*/ 18726 h 94672"/>
                  <a:gd name="connsiteX22" fmla="*/ 32462 w 94672"/>
                  <a:gd name="connsiteY22" fmla="*/ 17496 h 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4672" h="94672">
                    <a:moveTo>
                      <a:pt x="68627" y="100902"/>
                    </a:moveTo>
                    <a:cubicBezTo>
                      <a:pt x="62984" y="100877"/>
                      <a:pt x="57577" y="98632"/>
                      <a:pt x="53574" y="94654"/>
                    </a:cubicBezTo>
                    <a:lnTo>
                      <a:pt x="6238" y="47318"/>
                    </a:lnTo>
                    <a:cubicBezTo>
                      <a:pt x="-2079" y="38969"/>
                      <a:pt x="-2079" y="25466"/>
                      <a:pt x="6238" y="17117"/>
                    </a:cubicBezTo>
                    <a:lnTo>
                      <a:pt x="17125" y="6230"/>
                    </a:lnTo>
                    <a:cubicBezTo>
                      <a:pt x="25442" y="-2077"/>
                      <a:pt x="38915" y="-2077"/>
                      <a:pt x="47231" y="6230"/>
                    </a:cubicBezTo>
                    <a:lnTo>
                      <a:pt x="94567" y="53566"/>
                    </a:lnTo>
                    <a:cubicBezTo>
                      <a:pt x="102885" y="61915"/>
                      <a:pt x="102885" y="75418"/>
                      <a:pt x="94567" y="83767"/>
                    </a:cubicBezTo>
                    <a:lnTo>
                      <a:pt x="83775" y="94654"/>
                    </a:lnTo>
                    <a:cubicBezTo>
                      <a:pt x="79749" y="98656"/>
                      <a:pt x="74303" y="100902"/>
                      <a:pt x="68627" y="100902"/>
                    </a:cubicBezTo>
                    <a:close/>
                    <a:moveTo>
                      <a:pt x="32462" y="17496"/>
                    </a:moveTo>
                    <a:cubicBezTo>
                      <a:pt x="31381" y="17470"/>
                      <a:pt x="30343" y="17920"/>
                      <a:pt x="29622" y="18726"/>
                    </a:cubicBezTo>
                    <a:lnTo>
                      <a:pt x="19208" y="29614"/>
                    </a:lnTo>
                    <a:cubicBezTo>
                      <a:pt x="17613" y="31199"/>
                      <a:pt x="17605" y="33776"/>
                      <a:pt x="19190" y="35371"/>
                    </a:cubicBezTo>
                    <a:cubicBezTo>
                      <a:pt x="19196" y="35377"/>
                      <a:pt x="19202" y="35383"/>
                      <a:pt x="19208" y="35389"/>
                    </a:cubicBezTo>
                    <a:lnTo>
                      <a:pt x="66544" y="82725"/>
                    </a:lnTo>
                    <a:cubicBezTo>
                      <a:pt x="68054" y="84320"/>
                      <a:pt x="70571" y="84389"/>
                      <a:pt x="72166" y="82879"/>
                    </a:cubicBezTo>
                    <a:cubicBezTo>
                      <a:pt x="72218" y="82829"/>
                      <a:pt x="72270" y="82778"/>
                      <a:pt x="72319" y="82725"/>
                    </a:cubicBezTo>
                    <a:lnTo>
                      <a:pt x="83207" y="71838"/>
                    </a:lnTo>
                    <a:cubicBezTo>
                      <a:pt x="84801" y="70328"/>
                      <a:pt x="84870" y="67811"/>
                      <a:pt x="83361" y="66217"/>
                    </a:cubicBezTo>
                    <a:cubicBezTo>
                      <a:pt x="83311" y="66164"/>
                      <a:pt x="83259" y="66113"/>
                      <a:pt x="83207" y="66063"/>
                    </a:cubicBezTo>
                    <a:lnTo>
                      <a:pt x="35870" y="18726"/>
                    </a:lnTo>
                    <a:cubicBezTo>
                      <a:pt x="34990" y="17805"/>
                      <a:pt x="33728" y="17350"/>
                      <a:pt x="32462" y="17496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154F42E9-112E-7D49-94BF-B4D1DADF8971}"/>
                  </a:ext>
                </a:extLst>
              </p:cNvPr>
              <p:cNvSpPr/>
              <p:nvPr/>
            </p:nvSpPr>
            <p:spPr>
              <a:xfrm>
                <a:off x="4168679" y="1744242"/>
                <a:ext cx="113607" cy="113607"/>
              </a:xfrm>
              <a:custGeom>
                <a:avLst/>
                <a:gdLst>
                  <a:gd name="connsiteX0" fmla="*/ 76929 w 113607"/>
                  <a:gd name="connsiteY0" fmla="*/ 122815 h 113607"/>
                  <a:gd name="connsiteX1" fmla="*/ 58941 w 113607"/>
                  <a:gd name="connsiteY1" fmla="*/ 115336 h 113607"/>
                  <a:gd name="connsiteX2" fmla="*/ 7439 w 113607"/>
                  <a:gd name="connsiteY2" fmla="*/ 63928 h 113607"/>
                  <a:gd name="connsiteX3" fmla="*/ 7439 w 113607"/>
                  <a:gd name="connsiteY3" fmla="*/ 27953 h 113607"/>
                  <a:gd name="connsiteX4" fmla="*/ 32527 w 113607"/>
                  <a:gd name="connsiteY4" fmla="*/ 2486 h 113607"/>
                  <a:gd name="connsiteX5" fmla="*/ 40007 w 113607"/>
                  <a:gd name="connsiteY5" fmla="*/ 119 h 113607"/>
                  <a:gd name="connsiteX6" fmla="*/ 46350 w 113607"/>
                  <a:gd name="connsiteY6" fmla="*/ 4758 h 113607"/>
                  <a:gd name="connsiteX7" fmla="*/ 117733 w 113607"/>
                  <a:gd name="connsiteY7" fmla="*/ 76141 h 113607"/>
                  <a:gd name="connsiteX8" fmla="*/ 121549 w 113607"/>
                  <a:gd name="connsiteY8" fmla="*/ 87712 h 113607"/>
                  <a:gd name="connsiteX9" fmla="*/ 119910 w 113607"/>
                  <a:gd name="connsiteY9" fmla="*/ 89963 h 113607"/>
                  <a:gd name="connsiteX10" fmla="*/ 94917 w 113607"/>
                  <a:gd name="connsiteY10" fmla="*/ 114957 h 113607"/>
                  <a:gd name="connsiteX11" fmla="*/ 76929 w 113607"/>
                  <a:gd name="connsiteY11" fmla="*/ 122815 h 113607"/>
                  <a:gd name="connsiteX12" fmla="*/ 36504 w 113607"/>
                  <a:gd name="connsiteY12" fmla="*/ 23219 h 113607"/>
                  <a:gd name="connsiteX13" fmla="*/ 19652 w 113607"/>
                  <a:gd name="connsiteY13" fmla="*/ 40355 h 113607"/>
                  <a:gd name="connsiteX14" fmla="*/ 19616 w 113607"/>
                  <a:gd name="connsiteY14" fmla="*/ 51869 h 113607"/>
                  <a:gd name="connsiteX15" fmla="*/ 19652 w 113607"/>
                  <a:gd name="connsiteY15" fmla="*/ 51905 h 113607"/>
                  <a:gd name="connsiteX16" fmla="*/ 71154 w 113607"/>
                  <a:gd name="connsiteY16" fmla="*/ 103407 h 113607"/>
                  <a:gd name="connsiteX17" fmla="*/ 82704 w 113607"/>
                  <a:gd name="connsiteY17" fmla="*/ 103407 h 113607"/>
                  <a:gd name="connsiteX18" fmla="*/ 99556 w 113607"/>
                  <a:gd name="connsiteY18" fmla="*/ 86460 h 113607"/>
                  <a:gd name="connsiteX19" fmla="*/ 36504 w 113607"/>
                  <a:gd name="connsiteY19" fmla="*/ 23408 h 113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3607" h="113607">
                    <a:moveTo>
                      <a:pt x="76929" y="122815"/>
                    </a:moveTo>
                    <a:cubicBezTo>
                      <a:pt x="70170" y="122846"/>
                      <a:pt x="63685" y="120150"/>
                      <a:pt x="58941" y="115336"/>
                    </a:cubicBezTo>
                    <a:lnTo>
                      <a:pt x="7439" y="63928"/>
                    </a:lnTo>
                    <a:cubicBezTo>
                      <a:pt x="-2480" y="53987"/>
                      <a:pt x="-2480" y="37893"/>
                      <a:pt x="7439" y="27953"/>
                    </a:cubicBezTo>
                    <a:lnTo>
                      <a:pt x="32527" y="2486"/>
                    </a:lnTo>
                    <a:cubicBezTo>
                      <a:pt x="34496" y="542"/>
                      <a:pt x="37278" y="-339"/>
                      <a:pt x="40007" y="119"/>
                    </a:cubicBezTo>
                    <a:cubicBezTo>
                      <a:pt x="42726" y="597"/>
                      <a:pt x="45069" y="2311"/>
                      <a:pt x="46350" y="4758"/>
                    </a:cubicBezTo>
                    <a:cubicBezTo>
                      <a:pt x="61675" y="35734"/>
                      <a:pt x="86756" y="60815"/>
                      <a:pt x="117733" y="76141"/>
                    </a:cubicBezTo>
                    <a:cubicBezTo>
                      <a:pt x="121982" y="78282"/>
                      <a:pt x="123690" y="83463"/>
                      <a:pt x="121549" y="87712"/>
                    </a:cubicBezTo>
                    <a:cubicBezTo>
                      <a:pt x="121128" y="88546"/>
                      <a:pt x="120575" y="89307"/>
                      <a:pt x="119910" y="89963"/>
                    </a:cubicBezTo>
                    <a:lnTo>
                      <a:pt x="94917" y="114957"/>
                    </a:lnTo>
                    <a:cubicBezTo>
                      <a:pt x="90230" y="119901"/>
                      <a:pt x="83741" y="122736"/>
                      <a:pt x="76929" y="122815"/>
                    </a:cubicBezTo>
                    <a:close/>
                    <a:moveTo>
                      <a:pt x="36504" y="23219"/>
                    </a:moveTo>
                    <a:lnTo>
                      <a:pt x="19652" y="40355"/>
                    </a:lnTo>
                    <a:cubicBezTo>
                      <a:pt x="16462" y="43524"/>
                      <a:pt x="16446" y="48680"/>
                      <a:pt x="19616" y="51869"/>
                    </a:cubicBezTo>
                    <a:cubicBezTo>
                      <a:pt x="19628" y="51881"/>
                      <a:pt x="19640" y="51893"/>
                      <a:pt x="19652" y="51905"/>
                    </a:cubicBezTo>
                    <a:lnTo>
                      <a:pt x="71154" y="103407"/>
                    </a:lnTo>
                    <a:cubicBezTo>
                      <a:pt x="74359" y="106558"/>
                      <a:pt x="79499" y="106558"/>
                      <a:pt x="82704" y="103407"/>
                    </a:cubicBezTo>
                    <a:lnTo>
                      <a:pt x="99556" y="86460"/>
                    </a:lnTo>
                    <a:cubicBezTo>
                      <a:pt x="73405" y="71294"/>
                      <a:pt x="51670" y="49559"/>
                      <a:pt x="36504" y="23408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7BBC235B-2728-DB47-B000-13B17626FE30}"/>
                  </a:ext>
                </a:extLst>
              </p:cNvPr>
              <p:cNvSpPr/>
              <p:nvPr/>
            </p:nvSpPr>
            <p:spPr>
              <a:xfrm>
                <a:off x="4295484" y="1562611"/>
                <a:ext cx="123075" cy="151476"/>
              </a:xfrm>
              <a:custGeom>
                <a:avLst/>
                <a:gdLst>
                  <a:gd name="connsiteX0" fmla="*/ 100086 w 123074"/>
                  <a:gd name="connsiteY0" fmla="*/ 158651 h 151476"/>
                  <a:gd name="connsiteX1" fmla="*/ 24916 w 123074"/>
                  <a:gd name="connsiteY1" fmla="*/ 158651 h 151476"/>
                  <a:gd name="connsiteX2" fmla="*/ 16300 w 123074"/>
                  <a:gd name="connsiteY2" fmla="*/ 150035 h 151476"/>
                  <a:gd name="connsiteX3" fmla="*/ 16300 w 123074"/>
                  <a:gd name="connsiteY3" fmla="*/ 142462 h 151476"/>
                  <a:gd name="connsiteX4" fmla="*/ 4466 w 123074"/>
                  <a:gd name="connsiteY4" fmla="*/ 85658 h 151476"/>
                  <a:gd name="connsiteX5" fmla="*/ 39343 w 123074"/>
                  <a:gd name="connsiteY5" fmla="*/ 4466 h 151476"/>
                  <a:gd name="connsiteX6" fmla="*/ 120535 w 123074"/>
                  <a:gd name="connsiteY6" fmla="*/ 39343 h 151476"/>
                  <a:gd name="connsiteX7" fmla="*/ 124985 w 123074"/>
                  <a:gd name="connsiteY7" fmla="*/ 62558 h 151476"/>
                  <a:gd name="connsiteX8" fmla="*/ 119872 w 123074"/>
                  <a:gd name="connsiteY8" fmla="*/ 87267 h 151476"/>
                  <a:gd name="connsiteX9" fmla="*/ 108701 w 123074"/>
                  <a:gd name="connsiteY9" fmla="*/ 146722 h 151476"/>
                  <a:gd name="connsiteX10" fmla="*/ 108701 w 123074"/>
                  <a:gd name="connsiteY10" fmla="*/ 150035 h 151476"/>
                  <a:gd name="connsiteX11" fmla="*/ 100086 w 123074"/>
                  <a:gd name="connsiteY11" fmla="*/ 158651 h 151476"/>
                  <a:gd name="connsiteX12" fmla="*/ 33815 w 123074"/>
                  <a:gd name="connsiteY12" fmla="*/ 141420 h 151476"/>
                  <a:gd name="connsiteX13" fmla="*/ 91565 w 123074"/>
                  <a:gd name="connsiteY13" fmla="*/ 141420 h 151476"/>
                  <a:gd name="connsiteX14" fmla="*/ 104062 w 123074"/>
                  <a:gd name="connsiteY14" fmla="*/ 80451 h 151476"/>
                  <a:gd name="connsiteX15" fmla="*/ 107754 w 123074"/>
                  <a:gd name="connsiteY15" fmla="*/ 62558 h 151476"/>
                  <a:gd name="connsiteX16" fmla="*/ 62506 w 123074"/>
                  <a:gd name="connsiteY16" fmla="*/ 17299 h 151476"/>
                  <a:gd name="connsiteX17" fmla="*/ 17247 w 123074"/>
                  <a:gd name="connsiteY17" fmla="*/ 62548 h 151476"/>
                  <a:gd name="connsiteX18" fmla="*/ 20466 w 123074"/>
                  <a:gd name="connsiteY18" fmla="*/ 79315 h 151476"/>
                  <a:gd name="connsiteX19" fmla="*/ 33815 w 123074"/>
                  <a:gd name="connsiteY19" fmla="*/ 141420 h 15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074" h="151476">
                    <a:moveTo>
                      <a:pt x="100086" y="158651"/>
                    </a:moveTo>
                    <a:lnTo>
                      <a:pt x="24916" y="158651"/>
                    </a:lnTo>
                    <a:cubicBezTo>
                      <a:pt x="20158" y="158651"/>
                      <a:pt x="16300" y="154793"/>
                      <a:pt x="16300" y="150035"/>
                    </a:cubicBezTo>
                    <a:lnTo>
                      <a:pt x="16300" y="142462"/>
                    </a:lnTo>
                    <a:cubicBezTo>
                      <a:pt x="15992" y="122948"/>
                      <a:pt x="11976" y="103671"/>
                      <a:pt x="4466" y="85658"/>
                    </a:cubicBezTo>
                    <a:cubicBezTo>
                      <a:pt x="-8323" y="53606"/>
                      <a:pt x="7292" y="17256"/>
                      <a:pt x="39343" y="4466"/>
                    </a:cubicBezTo>
                    <a:cubicBezTo>
                      <a:pt x="71395" y="-8323"/>
                      <a:pt x="107746" y="7292"/>
                      <a:pt x="120535" y="39343"/>
                    </a:cubicBezTo>
                    <a:cubicBezTo>
                      <a:pt x="123482" y="46728"/>
                      <a:pt x="124992" y="54607"/>
                      <a:pt x="124985" y="62558"/>
                    </a:cubicBezTo>
                    <a:cubicBezTo>
                      <a:pt x="125008" y="71059"/>
                      <a:pt x="123268" y="79473"/>
                      <a:pt x="119872" y="87267"/>
                    </a:cubicBezTo>
                    <a:cubicBezTo>
                      <a:pt x="112159" y="106124"/>
                      <a:pt x="108358" y="126351"/>
                      <a:pt x="108701" y="146722"/>
                    </a:cubicBezTo>
                    <a:lnTo>
                      <a:pt x="108701" y="150035"/>
                    </a:lnTo>
                    <a:cubicBezTo>
                      <a:pt x="108701" y="154793"/>
                      <a:pt x="104844" y="158651"/>
                      <a:pt x="100086" y="158651"/>
                    </a:cubicBezTo>
                    <a:close/>
                    <a:moveTo>
                      <a:pt x="33815" y="141420"/>
                    </a:moveTo>
                    <a:lnTo>
                      <a:pt x="91565" y="141420"/>
                    </a:lnTo>
                    <a:cubicBezTo>
                      <a:pt x="91789" y="120484"/>
                      <a:pt x="96031" y="99786"/>
                      <a:pt x="104062" y="80451"/>
                    </a:cubicBezTo>
                    <a:cubicBezTo>
                      <a:pt x="106517" y="74806"/>
                      <a:pt x="107774" y="68713"/>
                      <a:pt x="107754" y="62558"/>
                    </a:cubicBezTo>
                    <a:cubicBezTo>
                      <a:pt x="107757" y="37565"/>
                      <a:pt x="87499" y="17302"/>
                      <a:pt x="62506" y="17299"/>
                    </a:cubicBezTo>
                    <a:cubicBezTo>
                      <a:pt x="37513" y="17296"/>
                      <a:pt x="17250" y="37555"/>
                      <a:pt x="17247" y="62548"/>
                    </a:cubicBezTo>
                    <a:cubicBezTo>
                      <a:pt x="17246" y="68290"/>
                      <a:pt x="18339" y="73981"/>
                      <a:pt x="20466" y="79315"/>
                    </a:cubicBezTo>
                    <a:cubicBezTo>
                      <a:pt x="28769" y="98997"/>
                      <a:pt x="33297" y="120065"/>
                      <a:pt x="33815" y="141420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4000F5E-0EE2-7947-A429-BA8513108F1B}"/>
                  </a:ext>
                </a:extLst>
              </p:cNvPr>
              <p:cNvSpPr/>
              <p:nvPr/>
            </p:nvSpPr>
            <p:spPr>
              <a:xfrm>
                <a:off x="4301181" y="1704315"/>
                <a:ext cx="104140" cy="85205"/>
              </a:xfrm>
              <a:custGeom>
                <a:avLst/>
                <a:gdLst>
                  <a:gd name="connsiteX0" fmla="*/ 56520 w 104140"/>
                  <a:gd name="connsiteY0" fmla="*/ 88519 h 85205"/>
                  <a:gd name="connsiteX1" fmla="*/ 29917 w 104140"/>
                  <a:gd name="connsiteY1" fmla="*/ 67312 h 85205"/>
                  <a:gd name="connsiteX2" fmla="*/ 16000 w 104140"/>
                  <a:gd name="connsiteY2" fmla="*/ 52638 h 85205"/>
                  <a:gd name="connsiteX3" fmla="*/ 16000 w 104140"/>
                  <a:gd name="connsiteY3" fmla="*/ 47904 h 85205"/>
                  <a:gd name="connsiteX4" fmla="*/ 14106 w 104140"/>
                  <a:gd name="connsiteY4" fmla="*/ 47904 h 85205"/>
                  <a:gd name="connsiteX5" fmla="*/ 0 w 104140"/>
                  <a:gd name="connsiteY5" fmla="*/ 33798 h 85205"/>
                  <a:gd name="connsiteX6" fmla="*/ 0 w 104140"/>
                  <a:gd name="connsiteY6" fmla="*/ 14012 h 85205"/>
                  <a:gd name="connsiteX7" fmla="*/ 14106 w 104140"/>
                  <a:gd name="connsiteY7" fmla="*/ 0 h 85205"/>
                  <a:gd name="connsiteX8" fmla="*/ 99312 w 104140"/>
                  <a:gd name="connsiteY8" fmla="*/ 0 h 85205"/>
                  <a:gd name="connsiteX9" fmla="*/ 113323 w 104140"/>
                  <a:gd name="connsiteY9" fmla="*/ 14012 h 85205"/>
                  <a:gd name="connsiteX10" fmla="*/ 113323 w 104140"/>
                  <a:gd name="connsiteY10" fmla="*/ 34082 h 85205"/>
                  <a:gd name="connsiteX11" fmla="*/ 99217 w 104140"/>
                  <a:gd name="connsiteY11" fmla="*/ 48188 h 85205"/>
                  <a:gd name="connsiteX12" fmla="*/ 97324 w 104140"/>
                  <a:gd name="connsiteY12" fmla="*/ 48188 h 85205"/>
                  <a:gd name="connsiteX13" fmla="*/ 97324 w 104140"/>
                  <a:gd name="connsiteY13" fmla="*/ 52922 h 85205"/>
                  <a:gd name="connsiteX14" fmla="*/ 83501 w 104140"/>
                  <a:gd name="connsiteY14" fmla="*/ 67596 h 85205"/>
                  <a:gd name="connsiteX15" fmla="*/ 56520 w 104140"/>
                  <a:gd name="connsiteY15" fmla="*/ 88519 h 85205"/>
                  <a:gd name="connsiteX16" fmla="*/ 33230 w 104140"/>
                  <a:gd name="connsiteY16" fmla="*/ 50082 h 85205"/>
                  <a:gd name="connsiteX17" fmla="*/ 37869 w 104140"/>
                  <a:gd name="connsiteY17" fmla="*/ 50082 h 85205"/>
                  <a:gd name="connsiteX18" fmla="*/ 46484 w 104140"/>
                  <a:gd name="connsiteY18" fmla="*/ 58697 h 85205"/>
                  <a:gd name="connsiteX19" fmla="*/ 46484 w 104140"/>
                  <a:gd name="connsiteY19" fmla="*/ 61348 h 85205"/>
                  <a:gd name="connsiteX20" fmla="*/ 55589 w 104140"/>
                  <a:gd name="connsiteY20" fmla="*/ 72409 h 85205"/>
                  <a:gd name="connsiteX21" fmla="*/ 66650 w 104140"/>
                  <a:gd name="connsiteY21" fmla="*/ 63304 h 85205"/>
                  <a:gd name="connsiteX22" fmla="*/ 66650 w 104140"/>
                  <a:gd name="connsiteY22" fmla="*/ 61348 h 85205"/>
                  <a:gd name="connsiteX23" fmla="*/ 66650 w 104140"/>
                  <a:gd name="connsiteY23" fmla="*/ 58886 h 85205"/>
                  <a:gd name="connsiteX24" fmla="*/ 75265 w 104140"/>
                  <a:gd name="connsiteY24" fmla="*/ 50271 h 85205"/>
                  <a:gd name="connsiteX25" fmla="*/ 79809 w 104140"/>
                  <a:gd name="connsiteY25" fmla="*/ 50271 h 85205"/>
                  <a:gd name="connsiteX26" fmla="*/ 79809 w 104140"/>
                  <a:gd name="connsiteY26" fmla="*/ 47620 h 85205"/>
                  <a:gd name="connsiteX27" fmla="*/ 74478 w 104140"/>
                  <a:gd name="connsiteY27" fmla="*/ 36665 h 85205"/>
                  <a:gd name="connsiteX28" fmla="*/ 82460 w 104140"/>
                  <a:gd name="connsiteY28" fmla="*/ 30863 h 85205"/>
                  <a:gd name="connsiteX29" fmla="*/ 95809 w 104140"/>
                  <a:gd name="connsiteY29" fmla="*/ 30863 h 85205"/>
                  <a:gd name="connsiteX30" fmla="*/ 95809 w 104140"/>
                  <a:gd name="connsiteY30" fmla="*/ 16946 h 85205"/>
                  <a:gd name="connsiteX31" fmla="*/ 17230 w 104140"/>
                  <a:gd name="connsiteY31" fmla="*/ 16946 h 85205"/>
                  <a:gd name="connsiteX32" fmla="*/ 17230 w 104140"/>
                  <a:gd name="connsiteY32" fmla="*/ 30674 h 85205"/>
                  <a:gd name="connsiteX33" fmla="*/ 30958 w 104140"/>
                  <a:gd name="connsiteY33" fmla="*/ 30674 h 85205"/>
                  <a:gd name="connsiteX34" fmla="*/ 39881 w 104140"/>
                  <a:gd name="connsiteY34" fmla="*/ 38772 h 85205"/>
                  <a:gd name="connsiteX35" fmla="*/ 33514 w 104140"/>
                  <a:gd name="connsiteY35" fmla="*/ 47431 h 8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140" h="85205">
                    <a:moveTo>
                      <a:pt x="56520" y="88519"/>
                    </a:moveTo>
                    <a:cubicBezTo>
                      <a:pt x="43788" y="88528"/>
                      <a:pt x="32746" y="79725"/>
                      <a:pt x="29917" y="67312"/>
                    </a:cubicBezTo>
                    <a:cubicBezTo>
                      <a:pt x="22109" y="66909"/>
                      <a:pt x="15989" y="60456"/>
                      <a:pt x="16000" y="52638"/>
                    </a:cubicBezTo>
                    <a:lnTo>
                      <a:pt x="16000" y="47904"/>
                    </a:lnTo>
                    <a:lnTo>
                      <a:pt x="14106" y="47904"/>
                    </a:lnTo>
                    <a:cubicBezTo>
                      <a:pt x="6316" y="47904"/>
                      <a:pt x="0" y="41589"/>
                      <a:pt x="0" y="33798"/>
                    </a:cubicBezTo>
                    <a:lnTo>
                      <a:pt x="0" y="14012"/>
                    </a:lnTo>
                    <a:cubicBezTo>
                      <a:pt x="52" y="6258"/>
                      <a:pt x="6352" y="0"/>
                      <a:pt x="14106" y="0"/>
                    </a:cubicBezTo>
                    <a:lnTo>
                      <a:pt x="99312" y="0"/>
                    </a:lnTo>
                    <a:cubicBezTo>
                      <a:pt x="107029" y="52"/>
                      <a:pt x="113272" y="6295"/>
                      <a:pt x="113323" y="14012"/>
                    </a:cubicBezTo>
                    <a:lnTo>
                      <a:pt x="113323" y="34082"/>
                    </a:lnTo>
                    <a:cubicBezTo>
                      <a:pt x="113323" y="41873"/>
                      <a:pt x="107008" y="48188"/>
                      <a:pt x="99217" y="48188"/>
                    </a:cubicBezTo>
                    <a:lnTo>
                      <a:pt x="97324" y="48188"/>
                    </a:lnTo>
                    <a:lnTo>
                      <a:pt x="97324" y="52922"/>
                    </a:lnTo>
                    <a:cubicBezTo>
                      <a:pt x="97337" y="60705"/>
                      <a:pt x="91271" y="67144"/>
                      <a:pt x="83501" y="67596"/>
                    </a:cubicBezTo>
                    <a:cubicBezTo>
                      <a:pt x="80465" y="79995"/>
                      <a:pt x="69284" y="88665"/>
                      <a:pt x="56520" y="88519"/>
                    </a:cubicBezTo>
                    <a:close/>
                    <a:moveTo>
                      <a:pt x="33230" y="50082"/>
                    </a:moveTo>
                    <a:lnTo>
                      <a:pt x="37869" y="50082"/>
                    </a:lnTo>
                    <a:cubicBezTo>
                      <a:pt x="42627" y="50082"/>
                      <a:pt x="46484" y="53939"/>
                      <a:pt x="46484" y="58697"/>
                    </a:cubicBezTo>
                    <a:lnTo>
                      <a:pt x="46484" y="61348"/>
                    </a:lnTo>
                    <a:cubicBezTo>
                      <a:pt x="45944" y="66916"/>
                      <a:pt x="50020" y="71869"/>
                      <a:pt x="55589" y="72409"/>
                    </a:cubicBezTo>
                    <a:cubicBezTo>
                      <a:pt x="61157" y="72949"/>
                      <a:pt x="66109" y="68873"/>
                      <a:pt x="66650" y="63304"/>
                    </a:cubicBezTo>
                    <a:cubicBezTo>
                      <a:pt x="66713" y="62654"/>
                      <a:pt x="66713" y="61999"/>
                      <a:pt x="66650" y="61348"/>
                    </a:cubicBezTo>
                    <a:lnTo>
                      <a:pt x="66650" y="58886"/>
                    </a:lnTo>
                    <a:cubicBezTo>
                      <a:pt x="66650" y="54128"/>
                      <a:pt x="70507" y="50271"/>
                      <a:pt x="75265" y="50271"/>
                    </a:cubicBezTo>
                    <a:lnTo>
                      <a:pt x="79809" y="50271"/>
                    </a:lnTo>
                    <a:lnTo>
                      <a:pt x="79809" y="47620"/>
                    </a:lnTo>
                    <a:cubicBezTo>
                      <a:pt x="75312" y="46067"/>
                      <a:pt x="72925" y="41162"/>
                      <a:pt x="74478" y="36665"/>
                    </a:cubicBezTo>
                    <a:cubicBezTo>
                      <a:pt x="75658" y="33248"/>
                      <a:pt x="78846" y="30931"/>
                      <a:pt x="82460" y="30863"/>
                    </a:cubicBezTo>
                    <a:lnTo>
                      <a:pt x="95809" y="30863"/>
                    </a:lnTo>
                    <a:lnTo>
                      <a:pt x="95809" y="16946"/>
                    </a:lnTo>
                    <a:lnTo>
                      <a:pt x="17230" y="16946"/>
                    </a:lnTo>
                    <a:lnTo>
                      <a:pt x="17230" y="30674"/>
                    </a:lnTo>
                    <a:lnTo>
                      <a:pt x="30958" y="30674"/>
                    </a:lnTo>
                    <a:cubicBezTo>
                      <a:pt x="35658" y="30446"/>
                      <a:pt x="39653" y="34072"/>
                      <a:pt x="39881" y="38772"/>
                    </a:cubicBezTo>
                    <a:cubicBezTo>
                      <a:pt x="40077" y="42802"/>
                      <a:pt x="37419" y="46416"/>
                      <a:pt x="33514" y="47431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1D8CC014-FF2D-EB47-8BBA-C4D8E0F50F40}"/>
                  </a:ext>
                </a:extLst>
              </p:cNvPr>
              <p:cNvSpPr/>
              <p:nvPr/>
            </p:nvSpPr>
            <p:spPr>
              <a:xfrm>
                <a:off x="4349086" y="1663889"/>
                <a:ext cx="9467" cy="56804"/>
              </a:xfrm>
              <a:custGeom>
                <a:avLst/>
                <a:gdLst>
                  <a:gd name="connsiteX0" fmla="*/ 8615 w 9467"/>
                  <a:gd name="connsiteY0" fmla="*/ 57372 h 56803"/>
                  <a:gd name="connsiteX1" fmla="*/ 0 w 9467"/>
                  <a:gd name="connsiteY1" fmla="*/ 48756 h 56803"/>
                  <a:gd name="connsiteX2" fmla="*/ 0 w 9467"/>
                  <a:gd name="connsiteY2" fmla="*/ 8615 h 56803"/>
                  <a:gd name="connsiteX3" fmla="*/ 8615 w 9467"/>
                  <a:gd name="connsiteY3" fmla="*/ 0 h 56803"/>
                  <a:gd name="connsiteX4" fmla="*/ 17230 w 9467"/>
                  <a:gd name="connsiteY4" fmla="*/ 8615 h 56803"/>
                  <a:gd name="connsiteX5" fmla="*/ 17230 w 9467"/>
                  <a:gd name="connsiteY5" fmla="*/ 48756 h 56803"/>
                  <a:gd name="connsiteX6" fmla="*/ 8615 w 9467"/>
                  <a:gd name="connsiteY6" fmla="*/ 57372 h 5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7" h="56803">
                    <a:moveTo>
                      <a:pt x="8615" y="57372"/>
                    </a:moveTo>
                    <a:cubicBezTo>
                      <a:pt x="3857" y="57372"/>
                      <a:pt x="0" y="53515"/>
                      <a:pt x="0" y="48756"/>
                    </a:cubicBezTo>
                    <a:lnTo>
                      <a:pt x="0" y="8615"/>
                    </a:lnTo>
                    <a:cubicBezTo>
                      <a:pt x="0" y="3857"/>
                      <a:pt x="3857" y="0"/>
                      <a:pt x="8615" y="0"/>
                    </a:cubicBezTo>
                    <a:cubicBezTo>
                      <a:pt x="13373" y="0"/>
                      <a:pt x="17230" y="3857"/>
                      <a:pt x="17230" y="8615"/>
                    </a:cubicBezTo>
                    <a:lnTo>
                      <a:pt x="17230" y="48756"/>
                    </a:lnTo>
                    <a:cubicBezTo>
                      <a:pt x="17230" y="53515"/>
                      <a:pt x="13373" y="57372"/>
                      <a:pt x="8615" y="57372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BA46B414-34FA-E84A-A45D-7271056EB51A}"/>
                  </a:ext>
                </a:extLst>
              </p:cNvPr>
              <p:cNvSpPr/>
              <p:nvPr/>
            </p:nvSpPr>
            <p:spPr>
              <a:xfrm>
                <a:off x="4333654" y="1632460"/>
                <a:ext cx="47336" cy="47336"/>
              </a:xfrm>
              <a:custGeom>
                <a:avLst/>
                <a:gdLst>
                  <a:gd name="connsiteX0" fmla="*/ 24047 w 47336"/>
                  <a:gd name="connsiteY0" fmla="*/ 48660 h 47336"/>
                  <a:gd name="connsiteX1" fmla="*/ 2 w 47336"/>
                  <a:gd name="connsiteY1" fmla="*/ 24047 h 47336"/>
                  <a:gd name="connsiteX2" fmla="*/ 24615 w 47336"/>
                  <a:gd name="connsiteY2" fmla="*/ 2 h 47336"/>
                  <a:gd name="connsiteX3" fmla="*/ 48662 w 47336"/>
                  <a:gd name="connsiteY3" fmla="*/ 24329 h 47336"/>
                  <a:gd name="connsiteX4" fmla="*/ 24333 w 47336"/>
                  <a:gd name="connsiteY4" fmla="*/ 48662 h 47336"/>
                  <a:gd name="connsiteX5" fmla="*/ 24047 w 47336"/>
                  <a:gd name="connsiteY5" fmla="*/ 48660 h 47336"/>
                  <a:gd name="connsiteX6" fmla="*/ 24047 w 47336"/>
                  <a:gd name="connsiteY6" fmla="*/ 17229 h 47336"/>
                  <a:gd name="connsiteX7" fmla="*/ 16946 w 47336"/>
                  <a:gd name="connsiteY7" fmla="*/ 24329 h 47336"/>
                  <a:gd name="connsiteX8" fmla="*/ 24047 w 47336"/>
                  <a:gd name="connsiteY8" fmla="*/ 31430 h 47336"/>
                  <a:gd name="connsiteX9" fmla="*/ 31147 w 47336"/>
                  <a:gd name="connsiteY9" fmla="*/ 24329 h 47336"/>
                  <a:gd name="connsiteX10" fmla="*/ 24047 w 47336"/>
                  <a:gd name="connsiteY10" fmla="*/ 17229 h 4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336" h="47336">
                    <a:moveTo>
                      <a:pt x="24047" y="48660"/>
                    </a:moveTo>
                    <a:cubicBezTo>
                      <a:pt x="10610" y="48503"/>
                      <a:pt x="-155" y="37484"/>
                      <a:pt x="2" y="24047"/>
                    </a:cubicBezTo>
                    <a:cubicBezTo>
                      <a:pt x="159" y="10610"/>
                      <a:pt x="11178" y="-155"/>
                      <a:pt x="24615" y="2"/>
                    </a:cubicBezTo>
                    <a:cubicBezTo>
                      <a:pt x="37940" y="157"/>
                      <a:pt x="48661" y="11003"/>
                      <a:pt x="48662" y="24329"/>
                    </a:cubicBezTo>
                    <a:cubicBezTo>
                      <a:pt x="48663" y="37767"/>
                      <a:pt x="37770" y="48661"/>
                      <a:pt x="24333" y="48662"/>
                    </a:cubicBezTo>
                    <a:cubicBezTo>
                      <a:pt x="24237" y="48662"/>
                      <a:pt x="24142" y="48661"/>
                      <a:pt x="24047" y="48660"/>
                    </a:cubicBezTo>
                    <a:close/>
                    <a:moveTo>
                      <a:pt x="24047" y="17229"/>
                    </a:moveTo>
                    <a:cubicBezTo>
                      <a:pt x="20125" y="17229"/>
                      <a:pt x="16946" y="20408"/>
                      <a:pt x="16946" y="24329"/>
                    </a:cubicBezTo>
                    <a:cubicBezTo>
                      <a:pt x="16946" y="28251"/>
                      <a:pt x="20125" y="31430"/>
                      <a:pt x="24047" y="31430"/>
                    </a:cubicBezTo>
                    <a:cubicBezTo>
                      <a:pt x="27968" y="31430"/>
                      <a:pt x="31147" y="28251"/>
                      <a:pt x="31147" y="24329"/>
                    </a:cubicBezTo>
                    <a:cubicBezTo>
                      <a:pt x="31147" y="20408"/>
                      <a:pt x="27968" y="17229"/>
                      <a:pt x="24047" y="17229"/>
                    </a:cubicBezTo>
                    <a:close/>
                  </a:path>
                </a:pathLst>
              </a:custGeom>
              <a:grpFill/>
              <a:ln w="93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14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470E7A02-8EE3-824B-B675-C5F3F5CEA9EC}"/>
              </a:ext>
            </a:extLst>
          </p:cNvPr>
          <p:cNvGrpSpPr/>
          <p:nvPr/>
        </p:nvGrpSpPr>
        <p:grpSpPr>
          <a:xfrm>
            <a:off x="4961205" y="4971769"/>
            <a:ext cx="1684233" cy="0"/>
            <a:chOff x="5259814" y="5241721"/>
            <a:chExt cx="1684233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A1A15D-3DDD-E040-9DF5-B518832748C4}"/>
                </a:ext>
              </a:extLst>
            </p:cNvPr>
            <p:cNvCxnSpPr/>
            <p:nvPr/>
          </p:nvCxnSpPr>
          <p:spPr>
            <a:xfrm flipV="1">
              <a:off x="5259814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117872-2658-6947-A97B-1ED09E0E0958}"/>
                </a:ext>
              </a:extLst>
            </p:cNvPr>
            <p:cNvCxnSpPr/>
            <p:nvPr/>
          </p:nvCxnSpPr>
          <p:spPr>
            <a:xfrm flipV="1">
              <a:off x="5552728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D2CAE4-212E-5049-99D3-35F8DD458D2C}"/>
                </a:ext>
              </a:extLst>
            </p:cNvPr>
            <p:cNvCxnSpPr/>
            <p:nvPr/>
          </p:nvCxnSpPr>
          <p:spPr>
            <a:xfrm flipV="1">
              <a:off x="5851339" y="5241721"/>
              <a:ext cx="210687" cy="0"/>
            </a:xfrm>
            <a:prstGeom prst="line">
              <a:avLst/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34761CE-D2DA-2145-BFF5-F67846873C53}"/>
                </a:ext>
              </a:extLst>
            </p:cNvPr>
            <p:cNvCxnSpPr/>
            <p:nvPr/>
          </p:nvCxnSpPr>
          <p:spPr>
            <a:xfrm flipV="1">
              <a:off x="6150762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E7D2880-CC90-434D-8C9F-82EA2DD7E25C}"/>
                </a:ext>
              </a:extLst>
            </p:cNvPr>
            <p:cNvCxnSpPr/>
            <p:nvPr/>
          </p:nvCxnSpPr>
          <p:spPr>
            <a:xfrm flipV="1">
              <a:off x="6440680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09D207-6B11-A443-9320-5C507A1B6610}"/>
                </a:ext>
              </a:extLst>
            </p:cNvPr>
            <p:cNvCxnSpPr/>
            <p:nvPr/>
          </p:nvCxnSpPr>
          <p:spPr>
            <a:xfrm flipV="1">
              <a:off x="6733360" y="5241721"/>
              <a:ext cx="210687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Freeform 169">
            <a:extLst>
              <a:ext uri="{FF2B5EF4-FFF2-40B4-BE49-F238E27FC236}">
                <a16:creationId xmlns:a16="http://schemas.microsoft.com/office/drawing/2014/main" id="{5C89A7E8-6B48-C04B-B9B3-C06C31232EDB}"/>
              </a:ext>
            </a:extLst>
          </p:cNvPr>
          <p:cNvSpPr/>
          <p:nvPr/>
        </p:nvSpPr>
        <p:spPr>
          <a:xfrm>
            <a:off x="0" y="-7195"/>
            <a:ext cx="12192000" cy="1686464"/>
          </a:xfrm>
          <a:custGeom>
            <a:avLst/>
            <a:gdLst>
              <a:gd name="connsiteX0" fmla="*/ 0 w 12192000"/>
              <a:gd name="connsiteY0" fmla="*/ 0 h 1686464"/>
              <a:gd name="connsiteX1" fmla="*/ 12192000 w 12192000"/>
              <a:gd name="connsiteY1" fmla="*/ 0 h 1686464"/>
              <a:gd name="connsiteX2" fmla="*/ 12192000 w 12192000"/>
              <a:gd name="connsiteY2" fmla="*/ 1626004 h 1686464"/>
              <a:gd name="connsiteX3" fmla="*/ 11789360 w 12192000"/>
              <a:gd name="connsiteY3" fmla="*/ 1667243 h 1686464"/>
              <a:gd name="connsiteX4" fmla="*/ 9264011 w 12192000"/>
              <a:gd name="connsiteY4" fmla="*/ 1228961 h 1686464"/>
              <a:gd name="connsiteX5" fmla="*/ 3276374 w 12192000"/>
              <a:gd name="connsiteY5" fmla="*/ 917558 h 1686464"/>
              <a:gd name="connsiteX6" fmla="*/ 0 w 12192000"/>
              <a:gd name="connsiteY6" fmla="*/ 1345023 h 168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86464">
                <a:moveTo>
                  <a:pt x="0" y="0"/>
                </a:moveTo>
                <a:lnTo>
                  <a:pt x="12192000" y="0"/>
                </a:lnTo>
                <a:lnTo>
                  <a:pt x="12192000" y="1626004"/>
                </a:lnTo>
                <a:lnTo>
                  <a:pt x="11789360" y="1667243"/>
                </a:lnTo>
                <a:cubicBezTo>
                  <a:pt x="10939397" y="1730712"/>
                  <a:pt x="10022423" y="1649933"/>
                  <a:pt x="9264011" y="1228961"/>
                </a:cubicBezTo>
                <a:cubicBezTo>
                  <a:pt x="7241579" y="106369"/>
                  <a:pt x="5205347" y="298232"/>
                  <a:pt x="3276374" y="917558"/>
                </a:cubicBezTo>
                <a:cubicBezTo>
                  <a:pt x="1347400" y="1536885"/>
                  <a:pt x="0" y="1345023"/>
                  <a:pt x="0" y="1345023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lumMod val="40000"/>
                  <a:lumOff val="60000"/>
                </a:schemeClr>
              </a:gs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5000000" scaled="0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80671" y="3873179"/>
            <a:ext cx="8542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A60B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THANK YOU </a:t>
            </a:r>
            <a:r>
              <a:rPr lang="en-US" sz="4000" b="1" dirty="0">
                <a:solidFill>
                  <a:srgbClr val="9A60B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4000" b="1" dirty="0" smtClean="0">
                <a:solidFill>
                  <a:srgbClr val="27A6B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ATTENTION</a:t>
            </a:r>
            <a:endParaRPr lang="en-US" sz="4000" b="1" dirty="0">
              <a:solidFill>
                <a:srgbClr val="27A6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11;p29">
            <a:extLst>
              <a:ext uri="{FF2B5EF4-FFF2-40B4-BE49-F238E27FC236}">
                <a16:creationId xmlns:a16="http://schemas.microsoft.com/office/drawing/2014/main" id="{6C1C3A6B-0E9C-6641-86C2-1B07E3A618CE}"/>
              </a:ext>
            </a:extLst>
          </p:cNvPr>
          <p:cNvSpPr/>
          <p:nvPr/>
        </p:nvSpPr>
        <p:spPr>
          <a:xfrm flipV="1">
            <a:off x="-12715" y="-374"/>
            <a:ext cx="12183087" cy="2842297"/>
          </a:xfrm>
          <a:custGeom>
            <a:avLst/>
            <a:gdLst/>
            <a:ahLst/>
            <a:cxnLst/>
            <a:rect l="l" t="t" r="r" b="b"/>
            <a:pathLst>
              <a:path w="95980" h="22392" extrusionOk="0">
                <a:moveTo>
                  <a:pt x="53060" y="1"/>
                </a:moveTo>
                <a:cubicBezTo>
                  <a:pt x="49554" y="1"/>
                  <a:pt x="49455" y="4370"/>
                  <a:pt x="45849" y="5722"/>
                </a:cubicBezTo>
                <a:cubicBezTo>
                  <a:pt x="44948" y="6060"/>
                  <a:pt x="44113" y="6188"/>
                  <a:pt x="43328" y="6188"/>
                </a:cubicBezTo>
                <a:cubicBezTo>
                  <a:pt x="40848" y="6188"/>
                  <a:pt x="38863" y="4910"/>
                  <a:pt x="36858" y="4910"/>
                </a:cubicBezTo>
                <a:cubicBezTo>
                  <a:pt x="36806" y="4910"/>
                  <a:pt x="36754" y="4911"/>
                  <a:pt x="36702" y="4912"/>
                </a:cubicBezTo>
                <a:cubicBezTo>
                  <a:pt x="34013" y="4999"/>
                  <a:pt x="34503" y="6648"/>
                  <a:pt x="31956" y="7803"/>
                </a:cubicBezTo>
                <a:cubicBezTo>
                  <a:pt x="29410" y="8962"/>
                  <a:pt x="28947" y="8384"/>
                  <a:pt x="24083" y="8847"/>
                </a:cubicBezTo>
                <a:cubicBezTo>
                  <a:pt x="19219" y="9309"/>
                  <a:pt x="18064" y="14289"/>
                  <a:pt x="16324" y="15676"/>
                </a:cubicBezTo>
                <a:cubicBezTo>
                  <a:pt x="15887" y="16027"/>
                  <a:pt x="15413" y="16150"/>
                  <a:pt x="14891" y="16150"/>
                </a:cubicBezTo>
                <a:cubicBezTo>
                  <a:pt x="13681" y="16150"/>
                  <a:pt x="12214" y="15491"/>
                  <a:pt x="10351" y="15491"/>
                </a:cubicBezTo>
                <a:cubicBezTo>
                  <a:pt x="9828" y="15491"/>
                  <a:pt x="9273" y="15543"/>
                  <a:pt x="8684" y="15676"/>
                </a:cubicBezTo>
                <a:cubicBezTo>
                  <a:pt x="5098" y="16487"/>
                  <a:pt x="0" y="22391"/>
                  <a:pt x="0" y="22391"/>
                </a:cubicBezTo>
                <a:lnTo>
                  <a:pt x="95980" y="22391"/>
                </a:lnTo>
                <a:cubicBezTo>
                  <a:pt x="95980" y="22391"/>
                  <a:pt x="93663" y="17761"/>
                  <a:pt x="90653" y="16258"/>
                </a:cubicBezTo>
                <a:cubicBezTo>
                  <a:pt x="90001" y="15931"/>
                  <a:pt x="89414" y="15817"/>
                  <a:pt x="88856" y="15817"/>
                </a:cubicBezTo>
                <a:cubicBezTo>
                  <a:pt x="87555" y="15817"/>
                  <a:pt x="86416" y="16440"/>
                  <a:pt x="84990" y="16440"/>
                </a:cubicBezTo>
                <a:cubicBezTo>
                  <a:pt x="84210" y="16440"/>
                  <a:pt x="83344" y="16254"/>
                  <a:pt x="82318" y="15676"/>
                </a:cubicBezTo>
                <a:cubicBezTo>
                  <a:pt x="78612" y="13592"/>
                  <a:pt x="79423" y="8732"/>
                  <a:pt x="75254" y="5838"/>
                </a:cubicBezTo>
                <a:cubicBezTo>
                  <a:pt x="73954" y="4934"/>
                  <a:pt x="72630" y="4628"/>
                  <a:pt x="71309" y="4628"/>
                </a:cubicBezTo>
                <a:cubicBezTo>
                  <a:pt x="68547" y="4628"/>
                  <a:pt x="65795" y="5964"/>
                  <a:pt x="63276" y="5964"/>
                </a:cubicBezTo>
                <a:cubicBezTo>
                  <a:pt x="63140" y="5964"/>
                  <a:pt x="63004" y="5960"/>
                  <a:pt x="62869" y="5952"/>
                </a:cubicBezTo>
                <a:cubicBezTo>
                  <a:pt x="59049" y="5722"/>
                  <a:pt x="57891" y="625"/>
                  <a:pt x="53722" y="48"/>
                </a:cubicBezTo>
                <a:cubicBezTo>
                  <a:pt x="53488" y="16"/>
                  <a:pt x="53268" y="1"/>
                  <a:pt x="53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8123F7-33F0-1C4B-AA4B-20B0448D85BB}"/>
              </a:ext>
            </a:extLst>
          </p:cNvPr>
          <p:cNvGrpSpPr/>
          <p:nvPr/>
        </p:nvGrpSpPr>
        <p:grpSpPr>
          <a:xfrm>
            <a:off x="1725190" y="1770418"/>
            <a:ext cx="3236015" cy="791520"/>
            <a:chOff x="319984" y="508000"/>
            <a:chExt cx="3236015" cy="79152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91B966-E601-1C42-A8CF-437002489E89}"/>
                </a:ext>
              </a:extLst>
            </p:cNvPr>
            <p:cNvSpPr/>
            <p:nvPr/>
          </p:nvSpPr>
          <p:spPr>
            <a:xfrm>
              <a:off x="319984" y="508000"/>
              <a:ext cx="3236015" cy="7915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F0195D-FCED-004C-B659-9B7BD2F8B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89" y="640024"/>
              <a:ext cx="516827" cy="5636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B84644-CA11-DA43-9887-585CA53A439A}"/>
                </a:ext>
              </a:extLst>
            </p:cNvPr>
            <p:cNvSpPr/>
            <p:nvPr/>
          </p:nvSpPr>
          <p:spPr>
            <a:xfrm>
              <a:off x="1055899" y="602160"/>
              <a:ext cx="23675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rgbClr val="0332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AGENCY FOR PUBLIC SERVICE AND SOCIAL INNOVATIONS UNDER THE PRESIDENT OF THE REPUBLIC OF </a:t>
              </a:r>
              <a:r>
                <a:rPr lang="en-US" sz="900" b="1" dirty="0" smtClean="0">
                  <a:solidFill>
                    <a:srgbClr val="0332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AZERBAIJAN</a:t>
              </a:r>
              <a:endParaRPr lang="ru-RU" sz="900" b="1" dirty="0">
                <a:solidFill>
                  <a:srgbClr val="0332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4D3FE-1E72-1C4C-B53B-0BA93F72112A}"/>
              </a:ext>
            </a:extLst>
          </p:cNvPr>
          <p:cNvGrpSpPr/>
          <p:nvPr/>
        </p:nvGrpSpPr>
        <p:grpSpPr>
          <a:xfrm>
            <a:off x="7230797" y="1770418"/>
            <a:ext cx="2593899" cy="791520"/>
            <a:chOff x="6553133" y="1770418"/>
            <a:chExt cx="2593899" cy="79152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6004C89-5704-8B4E-AFF2-63F87435E215}"/>
                </a:ext>
              </a:extLst>
            </p:cNvPr>
            <p:cNvSpPr/>
            <p:nvPr/>
          </p:nvSpPr>
          <p:spPr>
            <a:xfrm>
              <a:off x="6553133" y="1770418"/>
              <a:ext cx="2593899" cy="7915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215DDF-177A-454F-AEF8-0D713E88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149" y="1876007"/>
              <a:ext cx="2097827" cy="60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9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8675254" y="5293171"/>
            <a:ext cx="1385675" cy="330925"/>
          </a:xfrm>
          <a:prstGeom prst="roundRect">
            <a:avLst>
              <a:gd name="adj" fmla="val 50000"/>
            </a:avLst>
          </a:prstGeom>
          <a:solidFill>
            <a:srgbClr val="27A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311;p29">
            <a:extLst>
              <a:ext uri="{FF2B5EF4-FFF2-40B4-BE49-F238E27FC236}">
                <a16:creationId xmlns:a16="http://schemas.microsoft.com/office/drawing/2014/main" id="{6C1C3A6B-0E9C-6641-86C2-1B07E3A618CE}"/>
              </a:ext>
            </a:extLst>
          </p:cNvPr>
          <p:cNvSpPr/>
          <p:nvPr/>
        </p:nvSpPr>
        <p:spPr>
          <a:xfrm flipV="1">
            <a:off x="-12715" y="-374"/>
            <a:ext cx="12183087" cy="2110654"/>
          </a:xfrm>
          <a:custGeom>
            <a:avLst/>
            <a:gdLst/>
            <a:ahLst/>
            <a:cxnLst/>
            <a:rect l="l" t="t" r="r" b="b"/>
            <a:pathLst>
              <a:path w="95980" h="22392" extrusionOk="0">
                <a:moveTo>
                  <a:pt x="53060" y="1"/>
                </a:moveTo>
                <a:cubicBezTo>
                  <a:pt x="49554" y="1"/>
                  <a:pt x="49455" y="4370"/>
                  <a:pt x="45849" y="5722"/>
                </a:cubicBezTo>
                <a:cubicBezTo>
                  <a:pt x="44948" y="6060"/>
                  <a:pt x="44113" y="6188"/>
                  <a:pt x="43328" y="6188"/>
                </a:cubicBezTo>
                <a:cubicBezTo>
                  <a:pt x="40848" y="6188"/>
                  <a:pt x="38863" y="4910"/>
                  <a:pt x="36858" y="4910"/>
                </a:cubicBezTo>
                <a:cubicBezTo>
                  <a:pt x="36806" y="4910"/>
                  <a:pt x="36754" y="4911"/>
                  <a:pt x="36702" y="4912"/>
                </a:cubicBezTo>
                <a:cubicBezTo>
                  <a:pt x="34013" y="4999"/>
                  <a:pt x="34503" y="6648"/>
                  <a:pt x="31956" y="7803"/>
                </a:cubicBezTo>
                <a:cubicBezTo>
                  <a:pt x="29410" y="8962"/>
                  <a:pt x="28947" y="8384"/>
                  <a:pt x="24083" y="8847"/>
                </a:cubicBezTo>
                <a:cubicBezTo>
                  <a:pt x="19219" y="9309"/>
                  <a:pt x="18064" y="14289"/>
                  <a:pt x="16324" y="15676"/>
                </a:cubicBezTo>
                <a:cubicBezTo>
                  <a:pt x="15887" y="16027"/>
                  <a:pt x="15413" y="16150"/>
                  <a:pt x="14891" y="16150"/>
                </a:cubicBezTo>
                <a:cubicBezTo>
                  <a:pt x="13681" y="16150"/>
                  <a:pt x="12214" y="15491"/>
                  <a:pt x="10351" y="15491"/>
                </a:cubicBezTo>
                <a:cubicBezTo>
                  <a:pt x="9828" y="15491"/>
                  <a:pt x="9273" y="15543"/>
                  <a:pt x="8684" y="15676"/>
                </a:cubicBezTo>
                <a:cubicBezTo>
                  <a:pt x="5098" y="16487"/>
                  <a:pt x="0" y="22391"/>
                  <a:pt x="0" y="22391"/>
                </a:cubicBezTo>
                <a:lnTo>
                  <a:pt x="95980" y="22391"/>
                </a:lnTo>
                <a:cubicBezTo>
                  <a:pt x="95980" y="22391"/>
                  <a:pt x="93663" y="17761"/>
                  <a:pt x="90653" y="16258"/>
                </a:cubicBezTo>
                <a:cubicBezTo>
                  <a:pt x="90001" y="15931"/>
                  <a:pt x="89414" y="15817"/>
                  <a:pt x="88856" y="15817"/>
                </a:cubicBezTo>
                <a:cubicBezTo>
                  <a:pt x="87555" y="15817"/>
                  <a:pt x="86416" y="16440"/>
                  <a:pt x="84990" y="16440"/>
                </a:cubicBezTo>
                <a:cubicBezTo>
                  <a:pt x="84210" y="16440"/>
                  <a:pt x="83344" y="16254"/>
                  <a:pt x="82318" y="15676"/>
                </a:cubicBezTo>
                <a:cubicBezTo>
                  <a:pt x="78612" y="13592"/>
                  <a:pt x="79423" y="8732"/>
                  <a:pt x="75254" y="5838"/>
                </a:cubicBezTo>
                <a:cubicBezTo>
                  <a:pt x="73954" y="4934"/>
                  <a:pt x="72630" y="4628"/>
                  <a:pt x="71309" y="4628"/>
                </a:cubicBezTo>
                <a:cubicBezTo>
                  <a:pt x="68547" y="4628"/>
                  <a:pt x="65795" y="5964"/>
                  <a:pt x="63276" y="5964"/>
                </a:cubicBezTo>
                <a:cubicBezTo>
                  <a:pt x="63140" y="5964"/>
                  <a:pt x="63004" y="5960"/>
                  <a:pt x="62869" y="5952"/>
                </a:cubicBezTo>
                <a:cubicBezTo>
                  <a:pt x="59049" y="5722"/>
                  <a:pt x="57891" y="625"/>
                  <a:pt x="53722" y="48"/>
                </a:cubicBezTo>
                <a:cubicBezTo>
                  <a:pt x="53488" y="16"/>
                  <a:pt x="53268" y="1"/>
                  <a:pt x="53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A47046-DD1B-2141-909A-937C1DC2C28A}"/>
              </a:ext>
            </a:extLst>
          </p:cNvPr>
          <p:cNvGrpSpPr/>
          <p:nvPr/>
        </p:nvGrpSpPr>
        <p:grpSpPr>
          <a:xfrm>
            <a:off x="2085147" y="-9339"/>
            <a:ext cx="8794945" cy="2211794"/>
            <a:chOff x="2085147" y="-9339"/>
            <a:chExt cx="8794945" cy="2211794"/>
          </a:xfrm>
        </p:grpSpPr>
        <p:sp>
          <p:nvSpPr>
            <p:cNvPr id="35" name="Google Shape;313;p29">
              <a:extLst>
                <a:ext uri="{FF2B5EF4-FFF2-40B4-BE49-F238E27FC236}">
                  <a16:creationId xmlns:a16="http://schemas.microsoft.com/office/drawing/2014/main" id="{05B9764B-BC00-7647-A6A3-8AF56C26FB8B}"/>
                </a:ext>
              </a:extLst>
            </p:cNvPr>
            <p:cNvSpPr/>
            <p:nvPr/>
          </p:nvSpPr>
          <p:spPr>
            <a:xfrm flipV="1">
              <a:off x="8934375" y="-9339"/>
              <a:ext cx="1579237" cy="1690501"/>
            </a:xfrm>
            <a:custGeom>
              <a:avLst/>
              <a:gdLst/>
              <a:ahLst/>
              <a:cxnLst/>
              <a:rect l="l" t="t" r="r" b="b"/>
              <a:pathLst>
                <a:path w="17586" h="18825" extrusionOk="0">
                  <a:moveTo>
                    <a:pt x="4147" y="0"/>
                  </a:moveTo>
                  <a:cubicBezTo>
                    <a:pt x="4059" y="0"/>
                    <a:pt x="4026" y="109"/>
                    <a:pt x="4068" y="350"/>
                  </a:cubicBezTo>
                  <a:cubicBezTo>
                    <a:pt x="4239" y="1311"/>
                    <a:pt x="6382" y="4459"/>
                    <a:pt x="7165" y="6223"/>
                  </a:cubicBezTo>
                  <a:cubicBezTo>
                    <a:pt x="6984" y="5980"/>
                    <a:pt x="6772" y="5722"/>
                    <a:pt x="6560" y="5471"/>
                  </a:cubicBezTo>
                  <a:cubicBezTo>
                    <a:pt x="6396" y="5179"/>
                    <a:pt x="6250" y="4853"/>
                    <a:pt x="6086" y="4598"/>
                  </a:cubicBezTo>
                  <a:cubicBezTo>
                    <a:pt x="5833" y="4209"/>
                    <a:pt x="5561" y="3830"/>
                    <a:pt x="5272" y="3467"/>
                  </a:cubicBezTo>
                  <a:cubicBezTo>
                    <a:pt x="4820" y="2901"/>
                    <a:pt x="4315" y="2364"/>
                    <a:pt x="3742" y="1916"/>
                  </a:cubicBezTo>
                  <a:cubicBezTo>
                    <a:pt x="3060" y="1387"/>
                    <a:pt x="2301" y="1008"/>
                    <a:pt x="1435" y="932"/>
                  </a:cubicBezTo>
                  <a:cubicBezTo>
                    <a:pt x="1363" y="925"/>
                    <a:pt x="1169" y="908"/>
                    <a:pt x="953" y="908"/>
                  </a:cubicBezTo>
                  <a:cubicBezTo>
                    <a:pt x="521" y="908"/>
                    <a:pt x="0" y="976"/>
                    <a:pt x="200" y="1332"/>
                  </a:cubicBezTo>
                  <a:cubicBezTo>
                    <a:pt x="248" y="1415"/>
                    <a:pt x="332" y="1471"/>
                    <a:pt x="415" y="1523"/>
                  </a:cubicBezTo>
                  <a:cubicBezTo>
                    <a:pt x="1216" y="2024"/>
                    <a:pt x="2099" y="2295"/>
                    <a:pt x="2945" y="2703"/>
                  </a:cubicBezTo>
                  <a:cubicBezTo>
                    <a:pt x="4208" y="3308"/>
                    <a:pt x="5868" y="4905"/>
                    <a:pt x="6557" y="5597"/>
                  </a:cubicBezTo>
                  <a:cubicBezTo>
                    <a:pt x="6653" y="5725"/>
                    <a:pt x="6772" y="5886"/>
                    <a:pt x="6907" y="6070"/>
                  </a:cubicBezTo>
                  <a:cubicBezTo>
                    <a:pt x="5875" y="5087"/>
                    <a:pt x="4286" y="4449"/>
                    <a:pt x="3382" y="4449"/>
                  </a:cubicBezTo>
                  <a:cubicBezTo>
                    <a:pt x="3204" y="4449"/>
                    <a:pt x="3053" y="4474"/>
                    <a:pt x="2938" y="4525"/>
                  </a:cubicBezTo>
                  <a:cubicBezTo>
                    <a:pt x="2072" y="4915"/>
                    <a:pt x="3926" y="5333"/>
                    <a:pt x="5495" y="5757"/>
                  </a:cubicBezTo>
                  <a:cubicBezTo>
                    <a:pt x="6511" y="6032"/>
                    <a:pt x="7103" y="6463"/>
                    <a:pt x="7395" y="6735"/>
                  </a:cubicBezTo>
                  <a:cubicBezTo>
                    <a:pt x="7694" y="7145"/>
                    <a:pt x="8028" y="7608"/>
                    <a:pt x="8365" y="8078"/>
                  </a:cubicBezTo>
                  <a:cubicBezTo>
                    <a:pt x="8407" y="8151"/>
                    <a:pt x="8445" y="8224"/>
                    <a:pt x="8487" y="8290"/>
                  </a:cubicBezTo>
                  <a:cubicBezTo>
                    <a:pt x="8243" y="8012"/>
                    <a:pt x="7965" y="7729"/>
                    <a:pt x="7680" y="7531"/>
                  </a:cubicBezTo>
                  <a:cubicBezTo>
                    <a:pt x="7204" y="7198"/>
                    <a:pt x="6229" y="6938"/>
                    <a:pt x="5466" y="6938"/>
                  </a:cubicBezTo>
                  <a:cubicBezTo>
                    <a:pt x="4945" y="6938"/>
                    <a:pt x="4522" y="7059"/>
                    <a:pt x="4423" y="7361"/>
                  </a:cubicBezTo>
                  <a:cubicBezTo>
                    <a:pt x="4180" y="8105"/>
                    <a:pt x="5759" y="7779"/>
                    <a:pt x="7109" y="8008"/>
                  </a:cubicBezTo>
                  <a:cubicBezTo>
                    <a:pt x="8034" y="8164"/>
                    <a:pt x="8699" y="8718"/>
                    <a:pt x="9026" y="9049"/>
                  </a:cubicBezTo>
                  <a:cubicBezTo>
                    <a:pt x="9057" y="9083"/>
                    <a:pt x="9086" y="9115"/>
                    <a:pt x="9117" y="9145"/>
                  </a:cubicBezTo>
                  <a:cubicBezTo>
                    <a:pt x="9266" y="9365"/>
                    <a:pt x="9412" y="9577"/>
                    <a:pt x="9548" y="9779"/>
                  </a:cubicBezTo>
                  <a:cubicBezTo>
                    <a:pt x="9865" y="10252"/>
                    <a:pt x="10168" y="10701"/>
                    <a:pt x="10460" y="11132"/>
                  </a:cubicBezTo>
                  <a:cubicBezTo>
                    <a:pt x="10080" y="10642"/>
                    <a:pt x="9521" y="9998"/>
                    <a:pt x="8880" y="9553"/>
                  </a:cubicBezTo>
                  <a:cubicBezTo>
                    <a:pt x="8111" y="9015"/>
                    <a:pt x="7171" y="8749"/>
                    <a:pt x="6450" y="8749"/>
                  </a:cubicBezTo>
                  <a:cubicBezTo>
                    <a:pt x="6069" y="8749"/>
                    <a:pt x="5750" y="8824"/>
                    <a:pt x="5550" y="8972"/>
                  </a:cubicBezTo>
                  <a:cubicBezTo>
                    <a:pt x="4973" y="9403"/>
                    <a:pt x="7617" y="9824"/>
                    <a:pt x="8919" y="10294"/>
                  </a:cubicBezTo>
                  <a:cubicBezTo>
                    <a:pt x="9900" y="10648"/>
                    <a:pt x="10568" y="11355"/>
                    <a:pt x="10836" y="11679"/>
                  </a:cubicBezTo>
                  <a:cubicBezTo>
                    <a:pt x="11257" y="12288"/>
                    <a:pt x="11678" y="12879"/>
                    <a:pt x="12126" y="13505"/>
                  </a:cubicBezTo>
                  <a:cubicBezTo>
                    <a:pt x="11538" y="12938"/>
                    <a:pt x="10682" y="12318"/>
                    <a:pt x="9820" y="11737"/>
                  </a:cubicBezTo>
                  <a:cubicBezTo>
                    <a:pt x="9122" y="11272"/>
                    <a:pt x="8411" y="11081"/>
                    <a:pt x="7837" y="11081"/>
                  </a:cubicBezTo>
                  <a:cubicBezTo>
                    <a:pt x="7318" y="11081"/>
                    <a:pt x="6912" y="11238"/>
                    <a:pt x="6734" y="11491"/>
                  </a:cubicBezTo>
                  <a:cubicBezTo>
                    <a:pt x="6361" y="12023"/>
                    <a:pt x="7492" y="12058"/>
                    <a:pt x="9583" y="12527"/>
                  </a:cubicBezTo>
                  <a:cubicBezTo>
                    <a:pt x="11086" y="12865"/>
                    <a:pt x="12088" y="13651"/>
                    <a:pt x="12537" y="14069"/>
                  </a:cubicBezTo>
                  <a:cubicBezTo>
                    <a:pt x="12728" y="14330"/>
                    <a:pt x="12923" y="14597"/>
                    <a:pt x="13132" y="14876"/>
                  </a:cubicBezTo>
                  <a:cubicBezTo>
                    <a:pt x="13365" y="15193"/>
                    <a:pt x="13636" y="15516"/>
                    <a:pt x="13929" y="15833"/>
                  </a:cubicBezTo>
                  <a:cubicBezTo>
                    <a:pt x="13574" y="15673"/>
                    <a:pt x="13052" y="15436"/>
                    <a:pt x="12474" y="15182"/>
                  </a:cubicBezTo>
                  <a:cubicBezTo>
                    <a:pt x="11824" y="14897"/>
                    <a:pt x="11197" y="14594"/>
                    <a:pt x="10602" y="14215"/>
                  </a:cubicBezTo>
                  <a:cubicBezTo>
                    <a:pt x="10086" y="13886"/>
                    <a:pt x="9439" y="13544"/>
                    <a:pt x="8798" y="13544"/>
                  </a:cubicBezTo>
                  <a:cubicBezTo>
                    <a:pt x="8584" y="13544"/>
                    <a:pt x="8371" y="13582"/>
                    <a:pt x="8164" y="13672"/>
                  </a:cubicBezTo>
                  <a:cubicBezTo>
                    <a:pt x="7885" y="13791"/>
                    <a:pt x="7767" y="14024"/>
                    <a:pt x="7888" y="14305"/>
                  </a:cubicBezTo>
                  <a:cubicBezTo>
                    <a:pt x="7965" y="14476"/>
                    <a:pt x="8125" y="14594"/>
                    <a:pt x="8289" y="14685"/>
                  </a:cubicBezTo>
                  <a:cubicBezTo>
                    <a:pt x="9193" y="15196"/>
                    <a:pt x="10327" y="15339"/>
                    <a:pt x="11326" y="15572"/>
                  </a:cubicBezTo>
                  <a:cubicBezTo>
                    <a:pt x="12558" y="15861"/>
                    <a:pt x="13616" y="15982"/>
                    <a:pt x="14109" y="16031"/>
                  </a:cubicBezTo>
                  <a:cubicBezTo>
                    <a:pt x="14377" y="16320"/>
                    <a:pt x="14659" y="16601"/>
                    <a:pt x="14937" y="16873"/>
                  </a:cubicBezTo>
                  <a:cubicBezTo>
                    <a:pt x="14871" y="16883"/>
                    <a:pt x="14746" y="16904"/>
                    <a:pt x="14517" y="16946"/>
                  </a:cubicBezTo>
                  <a:cubicBezTo>
                    <a:pt x="14487" y="16951"/>
                    <a:pt x="14451" y="16954"/>
                    <a:pt x="14409" y="16954"/>
                  </a:cubicBezTo>
                  <a:cubicBezTo>
                    <a:pt x="13737" y="16954"/>
                    <a:pt x="11531" y="16331"/>
                    <a:pt x="10404" y="16177"/>
                  </a:cubicBezTo>
                  <a:cubicBezTo>
                    <a:pt x="10296" y="16163"/>
                    <a:pt x="10190" y="16156"/>
                    <a:pt x="10086" y="16156"/>
                  </a:cubicBezTo>
                  <a:cubicBezTo>
                    <a:pt x="9048" y="16156"/>
                    <a:pt x="8340" y="16842"/>
                    <a:pt x="9524" y="17269"/>
                  </a:cubicBezTo>
                  <a:cubicBezTo>
                    <a:pt x="9880" y="17398"/>
                    <a:pt x="10382" y="17445"/>
                    <a:pt x="10924" y="17445"/>
                  </a:cubicBezTo>
                  <a:cubicBezTo>
                    <a:pt x="12362" y="17445"/>
                    <a:pt x="14078" y="17116"/>
                    <a:pt x="14078" y="17116"/>
                  </a:cubicBezTo>
                  <a:lnTo>
                    <a:pt x="15018" y="16949"/>
                  </a:lnTo>
                  <a:cubicBezTo>
                    <a:pt x="16124" y="18011"/>
                    <a:pt x="17147" y="18825"/>
                    <a:pt x="17147" y="18825"/>
                  </a:cubicBezTo>
                  <a:lnTo>
                    <a:pt x="17585" y="18536"/>
                  </a:lnTo>
                  <a:cubicBezTo>
                    <a:pt x="17585" y="18536"/>
                    <a:pt x="16688" y="18279"/>
                    <a:pt x="15191" y="16838"/>
                  </a:cubicBezTo>
                  <a:cubicBezTo>
                    <a:pt x="15174" y="16731"/>
                    <a:pt x="15153" y="16483"/>
                    <a:pt x="15188" y="15986"/>
                  </a:cubicBezTo>
                  <a:cubicBezTo>
                    <a:pt x="15299" y="14385"/>
                    <a:pt x="16635" y="12590"/>
                    <a:pt x="15637" y="11028"/>
                  </a:cubicBezTo>
                  <a:cubicBezTo>
                    <a:pt x="15489" y="10796"/>
                    <a:pt x="15233" y="10627"/>
                    <a:pt x="14988" y="10627"/>
                  </a:cubicBezTo>
                  <a:cubicBezTo>
                    <a:pt x="14836" y="10627"/>
                    <a:pt x="14687" y="10693"/>
                    <a:pt x="14573" y="10851"/>
                  </a:cubicBezTo>
                  <a:cubicBezTo>
                    <a:pt x="14356" y="11146"/>
                    <a:pt x="14367" y="11647"/>
                    <a:pt x="14430" y="11988"/>
                  </a:cubicBezTo>
                  <a:cubicBezTo>
                    <a:pt x="14638" y="13123"/>
                    <a:pt x="14990" y="14128"/>
                    <a:pt x="14892" y="15307"/>
                  </a:cubicBezTo>
                  <a:cubicBezTo>
                    <a:pt x="14889" y="15363"/>
                    <a:pt x="14889" y="16153"/>
                    <a:pt x="14934" y="16584"/>
                  </a:cubicBezTo>
                  <a:cubicBezTo>
                    <a:pt x="14732" y="16379"/>
                    <a:pt x="14520" y="16156"/>
                    <a:pt x="14301" y="15906"/>
                  </a:cubicBezTo>
                  <a:cubicBezTo>
                    <a:pt x="14120" y="15461"/>
                    <a:pt x="13974" y="14994"/>
                    <a:pt x="13869" y="14525"/>
                  </a:cubicBezTo>
                  <a:cubicBezTo>
                    <a:pt x="13591" y="13275"/>
                    <a:pt x="13897" y="11954"/>
                    <a:pt x="13696" y="10684"/>
                  </a:cubicBezTo>
                  <a:cubicBezTo>
                    <a:pt x="13653" y="10404"/>
                    <a:pt x="13334" y="9849"/>
                    <a:pt x="13044" y="9849"/>
                  </a:cubicBezTo>
                  <a:cubicBezTo>
                    <a:pt x="12929" y="9849"/>
                    <a:pt x="12818" y="9936"/>
                    <a:pt x="12731" y="10162"/>
                  </a:cubicBezTo>
                  <a:cubicBezTo>
                    <a:pt x="12596" y="10517"/>
                    <a:pt x="12760" y="11191"/>
                    <a:pt x="12777" y="11567"/>
                  </a:cubicBezTo>
                  <a:cubicBezTo>
                    <a:pt x="12836" y="12639"/>
                    <a:pt x="12930" y="13756"/>
                    <a:pt x="13341" y="14758"/>
                  </a:cubicBezTo>
                  <a:cubicBezTo>
                    <a:pt x="13282" y="14685"/>
                    <a:pt x="13222" y="14608"/>
                    <a:pt x="13163" y="14531"/>
                  </a:cubicBezTo>
                  <a:cubicBezTo>
                    <a:pt x="13062" y="14253"/>
                    <a:pt x="12620" y="12983"/>
                    <a:pt x="12349" y="11463"/>
                  </a:cubicBezTo>
                  <a:cubicBezTo>
                    <a:pt x="12047" y="9741"/>
                    <a:pt x="12113" y="8280"/>
                    <a:pt x="11562" y="7813"/>
                  </a:cubicBezTo>
                  <a:cubicBezTo>
                    <a:pt x="11506" y="7765"/>
                    <a:pt x="11456" y="7743"/>
                    <a:pt x="11411" y="7743"/>
                  </a:cubicBezTo>
                  <a:cubicBezTo>
                    <a:pt x="11021" y="7743"/>
                    <a:pt x="11078" y="9471"/>
                    <a:pt x="11525" y="11282"/>
                  </a:cubicBezTo>
                  <a:cubicBezTo>
                    <a:pt x="11799" y="12402"/>
                    <a:pt x="12283" y="13296"/>
                    <a:pt x="12655" y="13871"/>
                  </a:cubicBezTo>
                  <a:cubicBezTo>
                    <a:pt x="12071" y="13108"/>
                    <a:pt x="11490" y="12329"/>
                    <a:pt x="10936" y="11574"/>
                  </a:cubicBezTo>
                  <a:cubicBezTo>
                    <a:pt x="10690" y="11164"/>
                    <a:pt x="10080" y="10051"/>
                    <a:pt x="10014" y="8836"/>
                  </a:cubicBezTo>
                  <a:cubicBezTo>
                    <a:pt x="9931" y="7308"/>
                    <a:pt x="9851" y="6059"/>
                    <a:pt x="9155" y="5294"/>
                  </a:cubicBezTo>
                  <a:cubicBezTo>
                    <a:pt x="8951" y="5072"/>
                    <a:pt x="8803" y="4962"/>
                    <a:pt x="8709" y="4962"/>
                  </a:cubicBezTo>
                  <a:cubicBezTo>
                    <a:pt x="8483" y="4962"/>
                    <a:pt x="8575" y="5603"/>
                    <a:pt x="8957" y="6825"/>
                  </a:cubicBezTo>
                  <a:cubicBezTo>
                    <a:pt x="9329" y="8012"/>
                    <a:pt x="9771" y="9605"/>
                    <a:pt x="10289" y="10680"/>
                  </a:cubicBezTo>
                  <a:cubicBezTo>
                    <a:pt x="9858" y="10082"/>
                    <a:pt x="9454" y="9515"/>
                    <a:pt x="9089" y="8999"/>
                  </a:cubicBezTo>
                  <a:cubicBezTo>
                    <a:pt x="8849" y="8471"/>
                    <a:pt x="8268" y="7100"/>
                    <a:pt x="8094" y="5913"/>
                  </a:cubicBezTo>
                  <a:cubicBezTo>
                    <a:pt x="7913" y="4672"/>
                    <a:pt x="7689" y="3914"/>
                    <a:pt x="7393" y="3914"/>
                  </a:cubicBezTo>
                  <a:cubicBezTo>
                    <a:pt x="7331" y="3914"/>
                    <a:pt x="7265" y="3948"/>
                    <a:pt x="7196" y="4018"/>
                  </a:cubicBezTo>
                  <a:cubicBezTo>
                    <a:pt x="6921" y="4292"/>
                    <a:pt x="7395" y="6119"/>
                    <a:pt x="8122" y="7608"/>
                  </a:cubicBezTo>
                  <a:cubicBezTo>
                    <a:pt x="7819" y="7170"/>
                    <a:pt x="7589" y="6828"/>
                    <a:pt x="7454" y="6630"/>
                  </a:cubicBezTo>
                  <a:cubicBezTo>
                    <a:pt x="7395" y="6536"/>
                    <a:pt x="7329" y="6439"/>
                    <a:pt x="7252" y="6342"/>
                  </a:cubicBezTo>
                  <a:cubicBezTo>
                    <a:pt x="7085" y="5736"/>
                    <a:pt x="6657" y="4313"/>
                    <a:pt x="5996" y="2769"/>
                  </a:cubicBezTo>
                  <a:cubicBezTo>
                    <a:pt x="5323" y="1200"/>
                    <a:pt x="4438" y="0"/>
                    <a:pt x="414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6" name="Google Shape;314;p29">
              <a:extLst>
                <a:ext uri="{FF2B5EF4-FFF2-40B4-BE49-F238E27FC236}">
                  <a16:creationId xmlns:a16="http://schemas.microsoft.com/office/drawing/2014/main" id="{531E802C-90D1-174B-84CA-02ECACD8620F}"/>
                </a:ext>
              </a:extLst>
            </p:cNvPr>
            <p:cNvSpPr/>
            <p:nvPr/>
          </p:nvSpPr>
          <p:spPr>
            <a:xfrm flipV="1">
              <a:off x="10060929" y="-9339"/>
              <a:ext cx="819163" cy="2211794"/>
            </a:xfrm>
            <a:custGeom>
              <a:avLst/>
              <a:gdLst/>
              <a:ahLst/>
              <a:cxnLst/>
              <a:rect l="l" t="t" r="r" b="b"/>
              <a:pathLst>
                <a:path w="9122" h="24630" extrusionOk="0">
                  <a:moveTo>
                    <a:pt x="4581" y="0"/>
                  </a:moveTo>
                  <a:cubicBezTo>
                    <a:pt x="4489" y="0"/>
                    <a:pt x="4419" y="54"/>
                    <a:pt x="4386" y="188"/>
                  </a:cubicBezTo>
                  <a:cubicBezTo>
                    <a:pt x="4361" y="282"/>
                    <a:pt x="4386" y="383"/>
                    <a:pt x="4411" y="477"/>
                  </a:cubicBezTo>
                  <a:cubicBezTo>
                    <a:pt x="4650" y="1389"/>
                    <a:pt x="5113" y="2192"/>
                    <a:pt x="5454" y="3062"/>
                  </a:cubicBezTo>
                  <a:cubicBezTo>
                    <a:pt x="5962" y="4370"/>
                    <a:pt x="6087" y="6667"/>
                    <a:pt x="6119" y="7648"/>
                  </a:cubicBezTo>
                  <a:cubicBezTo>
                    <a:pt x="6101" y="7804"/>
                    <a:pt x="6077" y="8003"/>
                    <a:pt x="6052" y="8228"/>
                  </a:cubicBezTo>
                  <a:cubicBezTo>
                    <a:pt x="5952" y="6527"/>
                    <a:pt x="4932" y="4642"/>
                    <a:pt x="4205" y="4395"/>
                  </a:cubicBezTo>
                  <a:cubicBezTo>
                    <a:pt x="4128" y="4368"/>
                    <a:pt x="4065" y="4355"/>
                    <a:pt x="4015" y="4355"/>
                  </a:cubicBezTo>
                  <a:cubicBezTo>
                    <a:pt x="3491" y="4355"/>
                    <a:pt x="4450" y="5776"/>
                    <a:pt x="5235" y="7038"/>
                  </a:cubicBezTo>
                  <a:cubicBezTo>
                    <a:pt x="5788" y="7932"/>
                    <a:pt x="5927" y="8650"/>
                    <a:pt x="5955" y="9046"/>
                  </a:cubicBezTo>
                  <a:cubicBezTo>
                    <a:pt x="5893" y="9551"/>
                    <a:pt x="5823" y="10118"/>
                    <a:pt x="5747" y="10695"/>
                  </a:cubicBezTo>
                  <a:cubicBezTo>
                    <a:pt x="5726" y="10775"/>
                    <a:pt x="5708" y="10855"/>
                    <a:pt x="5691" y="10932"/>
                  </a:cubicBezTo>
                  <a:cubicBezTo>
                    <a:pt x="5705" y="10559"/>
                    <a:pt x="5691" y="10163"/>
                    <a:pt x="5618" y="9825"/>
                  </a:cubicBezTo>
                  <a:cubicBezTo>
                    <a:pt x="5435" y="8961"/>
                    <a:pt x="4288" y="7425"/>
                    <a:pt x="3565" y="7425"/>
                  </a:cubicBezTo>
                  <a:cubicBezTo>
                    <a:pt x="3490" y="7425"/>
                    <a:pt x="3420" y="7441"/>
                    <a:pt x="3356" y="7477"/>
                  </a:cubicBezTo>
                  <a:cubicBezTo>
                    <a:pt x="2670" y="7856"/>
                    <a:pt x="4048" y="8695"/>
                    <a:pt x="4877" y="9784"/>
                  </a:cubicBezTo>
                  <a:cubicBezTo>
                    <a:pt x="5447" y="10528"/>
                    <a:pt x="5555" y="11388"/>
                    <a:pt x="5569" y="11854"/>
                  </a:cubicBezTo>
                  <a:cubicBezTo>
                    <a:pt x="5565" y="11899"/>
                    <a:pt x="5565" y="11944"/>
                    <a:pt x="5569" y="11986"/>
                  </a:cubicBezTo>
                  <a:cubicBezTo>
                    <a:pt x="5527" y="12247"/>
                    <a:pt x="5489" y="12504"/>
                    <a:pt x="5451" y="12745"/>
                  </a:cubicBezTo>
                  <a:cubicBezTo>
                    <a:pt x="5360" y="13308"/>
                    <a:pt x="5276" y="13837"/>
                    <a:pt x="5196" y="14355"/>
                  </a:cubicBezTo>
                  <a:cubicBezTo>
                    <a:pt x="5252" y="13736"/>
                    <a:pt x="5280" y="12883"/>
                    <a:pt x="5117" y="12122"/>
                  </a:cubicBezTo>
                  <a:cubicBezTo>
                    <a:pt x="4817" y="10720"/>
                    <a:pt x="3794" y="9506"/>
                    <a:pt x="3078" y="9425"/>
                  </a:cubicBezTo>
                  <a:cubicBezTo>
                    <a:pt x="3065" y="9424"/>
                    <a:pt x="3052" y="9423"/>
                    <a:pt x="3041" y="9423"/>
                  </a:cubicBezTo>
                  <a:cubicBezTo>
                    <a:pt x="2425" y="9423"/>
                    <a:pt x="4022" y="11480"/>
                    <a:pt x="4640" y="12689"/>
                  </a:cubicBezTo>
                  <a:cubicBezTo>
                    <a:pt x="5113" y="13618"/>
                    <a:pt x="5120" y="14588"/>
                    <a:pt x="5096" y="15009"/>
                  </a:cubicBezTo>
                  <a:cubicBezTo>
                    <a:pt x="4988" y="15743"/>
                    <a:pt x="4891" y="16464"/>
                    <a:pt x="4793" y="17225"/>
                  </a:cubicBezTo>
                  <a:cubicBezTo>
                    <a:pt x="4748" y="16411"/>
                    <a:pt x="4549" y="15375"/>
                    <a:pt x="4310" y="14359"/>
                  </a:cubicBezTo>
                  <a:cubicBezTo>
                    <a:pt x="3973" y="12913"/>
                    <a:pt x="3010" y="12059"/>
                    <a:pt x="2365" y="12059"/>
                  </a:cubicBezTo>
                  <a:cubicBezTo>
                    <a:pt x="2318" y="12059"/>
                    <a:pt x="2272" y="12064"/>
                    <a:pt x="2229" y="12073"/>
                  </a:cubicBezTo>
                  <a:cubicBezTo>
                    <a:pt x="1589" y="12209"/>
                    <a:pt x="2392" y="13005"/>
                    <a:pt x="3600" y="14776"/>
                  </a:cubicBezTo>
                  <a:cubicBezTo>
                    <a:pt x="4470" y="16050"/>
                    <a:pt x="4664" y="17309"/>
                    <a:pt x="4706" y="17918"/>
                  </a:cubicBezTo>
                  <a:cubicBezTo>
                    <a:pt x="4668" y="18241"/>
                    <a:pt x="4629" y="18569"/>
                    <a:pt x="4591" y="18913"/>
                  </a:cubicBezTo>
                  <a:cubicBezTo>
                    <a:pt x="4546" y="19306"/>
                    <a:pt x="4525" y="19727"/>
                    <a:pt x="4522" y="20159"/>
                  </a:cubicBezTo>
                  <a:cubicBezTo>
                    <a:pt x="4372" y="19797"/>
                    <a:pt x="4153" y="19268"/>
                    <a:pt x="3902" y="18686"/>
                  </a:cubicBezTo>
                  <a:cubicBezTo>
                    <a:pt x="3621" y="18039"/>
                    <a:pt x="3374" y="17389"/>
                    <a:pt x="3192" y="16703"/>
                  </a:cubicBezTo>
                  <a:cubicBezTo>
                    <a:pt x="2991" y="15918"/>
                    <a:pt x="2633" y="14946"/>
                    <a:pt x="1784" y="14644"/>
                  </a:cubicBezTo>
                  <a:cubicBezTo>
                    <a:pt x="1708" y="14617"/>
                    <a:pt x="1634" y="14604"/>
                    <a:pt x="1566" y="14604"/>
                  </a:cubicBezTo>
                  <a:cubicBezTo>
                    <a:pt x="1377" y="14604"/>
                    <a:pt x="1224" y="14707"/>
                    <a:pt x="1151" y="14919"/>
                  </a:cubicBezTo>
                  <a:cubicBezTo>
                    <a:pt x="1088" y="15096"/>
                    <a:pt x="1126" y="15291"/>
                    <a:pt x="1182" y="15468"/>
                  </a:cubicBezTo>
                  <a:cubicBezTo>
                    <a:pt x="1495" y="16460"/>
                    <a:pt x="2225" y="17337"/>
                    <a:pt x="2800" y="18190"/>
                  </a:cubicBezTo>
                  <a:cubicBezTo>
                    <a:pt x="3502" y="19243"/>
                    <a:pt x="4191" y="20054"/>
                    <a:pt x="4518" y="20423"/>
                  </a:cubicBezTo>
                  <a:cubicBezTo>
                    <a:pt x="4518" y="20820"/>
                    <a:pt x="4528" y="21220"/>
                    <a:pt x="4549" y="21606"/>
                  </a:cubicBezTo>
                  <a:cubicBezTo>
                    <a:pt x="4494" y="21567"/>
                    <a:pt x="4390" y="21501"/>
                    <a:pt x="4191" y="21373"/>
                  </a:cubicBezTo>
                  <a:cubicBezTo>
                    <a:pt x="3767" y="21095"/>
                    <a:pt x="2476" y="18941"/>
                    <a:pt x="1710" y="18005"/>
                  </a:cubicBezTo>
                  <a:cubicBezTo>
                    <a:pt x="1336" y="17548"/>
                    <a:pt x="846" y="17290"/>
                    <a:pt x="516" y="17290"/>
                  </a:cubicBezTo>
                  <a:cubicBezTo>
                    <a:pt x="171" y="17290"/>
                    <a:pt x="1" y="17572"/>
                    <a:pt x="322" y="18200"/>
                  </a:cubicBezTo>
                  <a:cubicBezTo>
                    <a:pt x="949" y="19431"/>
                    <a:pt x="3753" y="21199"/>
                    <a:pt x="3753" y="21199"/>
                  </a:cubicBezTo>
                  <a:lnTo>
                    <a:pt x="4557" y="21717"/>
                  </a:lnTo>
                  <a:cubicBezTo>
                    <a:pt x="4640" y="23248"/>
                    <a:pt x="4831" y="24542"/>
                    <a:pt x="4831" y="24542"/>
                  </a:cubicBezTo>
                  <a:lnTo>
                    <a:pt x="5350" y="24629"/>
                  </a:lnTo>
                  <a:cubicBezTo>
                    <a:pt x="5350" y="24629"/>
                    <a:pt x="4870" y="23829"/>
                    <a:pt x="4758" y="21755"/>
                  </a:cubicBezTo>
                  <a:cubicBezTo>
                    <a:pt x="4821" y="21662"/>
                    <a:pt x="4971" y="21470"/>
                    <a:pt x="5336" y="21129"/>
                  </a:cubicBezTo>
                  <a:cubicBezTo>
                    <a:pt x="6511" y="20033"/>
                    <a:pt x="8714" y="19637"/>
                    <a:pt x="9048" y="17814"/>
                  </a:cubicBezTo>
                  <a:cubicBezTo>
                    <a:pt x="9122" y="17407"/>
                    <a:pt x="8925" y="16943"/>
                    <a:pt x="8506" y="16943"/>
                  </a:cubicBezTo>
                  <a:cubicBezTo>
                    <a:pt x="8469" y="16943"/>
                    <a:pt x="8431" y="16946"/>
                    <a:pt x="8390" y="16954"/>
                  </a:cubicBezTo>
                  <a:cubicBezTo>
                    <a:pt x="8035" y="17024"/>
                    <a:pt x="7698" y="17396"/>
                    <a:pt x="7513" y="17689"/>
                  </a:cubicBezTo>
                  <a:cubicBezTo>
                    <a:pt x="6891" y="18659"/>
                    <a:pt x="6460" y="19637"/>
                    <a:pt x="5586" y="20433"/>
                  </a:cubicBezTo>
                  <a:cubicBezTo>
                    <a:pt x="5545" y="20468"/>
                    <a:pt x="5005" y="21045"/>
                    <a:pt x="4745" y="21394"/>
                  </a:cubicBezTo>
                  <a:cubicBezTo>
                    <a:pt x="4737" y="21105"/>
                    <a:pt x="4734" y="20799"/>
                    <a:pt x="4741" y="20465"/>
                  </a:cubicBezTo>
                  <a:cubicBezTo>
                    <a:pt x="4915" y="20016"/>
                    <a:pt x="5127" y="19574"/>
                    <a:pt x="5371" y="19160"/>
                  </a:cubicBezTo>
                  <a:cubicBezTo>
                    <a:pt x="6021" y="18057"/>
                    <a:pt x="7145" y="17302"/>
                    <a:pt x="7868" y="16234"/>
                  </a:cubicBezTo>
                  <a:cubicBezTo>
                    <a:pt x="8056" y="15954"/>
                    <a:pt x="8226" y="15119"/>
                    <a:pt x="7792" y="15119"/>
                  </a:cubicBezTo>
                  <a:cubicBezTo>
                    <a:pt x="7719" y="15119"/>
                    <a:pt x="7628" y="15143"/>
                    <a:pt x="7518" y="15197"/>
                  </a:cubicBezTo>
                  <a:cubicBezTo>
                    <a:pt x="7176" y="15364"/>
                    <a:pt x="6832" y="15966"/>
                    <a:pt x="6592" y="16255"/>
                  </a:cubicBezTo>
                  <a:cubicBezTo>
                    <a:pt x="5903" y="17076"/>
                    <a:pt x="5211" y="17960"/>
                    <a:pt x="4825" y="18972"/>
                  </a:cubicBezTo>
                  <a:cubicBezTo>
                    <a:pt x="4835" y="18874"/>
                    <a:pt x="4841" y="18781"/>
                    <a:pt x="4852" y="18683"/>
                  </a:cubicBezTo>
                  <a:cubicBezTo>
                    <a:pt x="4967" y="18412"/>
                    <a:pt x="5509" y="17180"/>
                    <a:pt x="6352" y="15886"/>
                  </a:cubicBezTo>
                  <a:cubicBezTo>
                    <a:pt x="7301" y="14418"/>
                    <a:pt x="8353" y="13398"/>
                    <a:pt x="8265" y="12682"/>
                  </a:cubicBezTo>
                  <a:cubicBezTo>
                    <a:pt x="8249" y="12553"/>
                    <a:pt x="8194" y="12493"/>
                    <a:pt x="8107" y="12493"/>
                  </a:cubicBezTo>
                  <a:cubicBezTo>
                    <a:pt x="7717" y="12493"/>
                    <a:pt x="6697" y="13706"/>
                    <a:pt x="5869" y="15190"/>
                  </a:cubicBezTo>
                  <a:cubicBezTo>
                    <a:pt x="5308" y="16196"/>
                    <a:pt x="5047" y="17180"/>
                    <a:pt x="4929" y="17856"/>
                  </a:cubicBezTo>
                  <a:cubicBezTo>
                    <a:pt x="5023" y="16899"/>
                    <a:pt x="5130" y="15931"/>
                    <a:pt x="5242" y="15002"/>
                  </a:cubicBezTo>
                  <a:cubicBezTo>
                    <a:pt x="5339" y="14532"/>
                    <a:pt x="5656" y="13305"/>
                    <a:pt x="6435" y="12372"/>
                  </a:cubicBezTo>
                  <a:cubicBezTo>
                    <a:pt x="7417" y="11200"/>
                    <a:pt x="8210" y="10232"/>
                    <a:pt x="8223" y="9196"/>
                  </a:cubicBezTo>
                  <a:cubicBezTo>
                    <a:pt x="8227" y="8811"/>
                    <a:pt x="8172" y="8624"/>
                    <a:pt x="8062" y="8624"/>
                  </a:cubicBezTo>
                  <a:cubicBezTo>
                    <a:pt x="7875" y="8624"/>
                    <a:pt x="7527" y="9159"/>
                    <a:pt x="7033" y="10184"/>
                  </a:cubicBezTo>
                  <a:cubicBezTo>
                    <a:pt x="6495" y="11304"/>
                    <a:pt x="5732" y="12769"/>
                    <a:pt x="5378" y="13906"/>
                  </a:cubicBezTo>
                  <a:cubicBezTo>
                    <a:pt x="5468" y="13175"/>
                    <a:pt x="5562" y="12487"/>
                    <a:pt x="5649" y="11860"/>
                  </a:cubicBezTo>
                  <a:cubicBezTo>
                    <a:pt x="5833" y="11311"/>
                    <a:pt x="6344" y="9909"/>
                    <a:pt x="7027" y="8928"/>
                  </a:cubicBezTo>
                  <a:cubicBezTo>
                    <a:pt x="7882" y="7695"/>
                    <a:pt x="8218" y="6927"/>
                    <a:pt x="7689" y="6927"/>
                  </a:cubicBezTo>
                  <a:cubicBezTo>
                    <a:pt x="7682" y="6927"/>
                    <a:pt x="7674" y="6927"/>
                    <a:pt x="7667" y="6927"/>
                  </a:cubicBezTo>
                  <a:cubicBezTo>
                    <a:pt x="7277" y="6941"/>
                    <a:pt x="6373" y="8597"/>
                    <a:pt x="5889" y="10184"/>
                  </a:cubicBezTo>
                  <a:cubicBezTo>
                    <a:pt x="5969" y="9655"/>
                    <a:pt x="6031" y="9248"/>
                    <a:pt x="6070" y="9011"/>
                  </a:cubicBezTo>
                  <a:cubicBezTo>
                    <a:pt x="6091" y="8904"/>
                    <a:pt x="6105" y="8788"/>
                    <a:pt x="6122" y="8663"/>
                  </a:cubicBezTo>
                  <a:cubicBezTo>
                    <a:pt x="6411" y="8107"/>
                    <a:pt x="7068" y="6774"/>
                    <a:pt x="7639" y="5195"/>
                  </a:cubicBezTo>
                  <a:cubicBezTo>
                    <a:pt x="8259" y="3470"/>
                    <a:pt x="8413" y="1889"/>
                    <a:pt x="8123" y="1889"/>
                  </a:cubicBezTo>
                  <a:cubicBezTo>
                    <a:pt x="8062" y="1889"/>
                    <a:pt x="7980" y="1960"/>
                    <a:pt x="7879" y="2116"/>
                  </a:cubicBezTo>
                  <a:cubicBezTo>
                    <a:pt x="7351" y="2933"/>
                    <a:pt x="6769" y="6694"/>
                    <a:pt x="6136" y="8517"/>
                  </a:cubicBezTo>
                  <a:cubicBezTo>
                    <a:pt x="6167" y="8215"/>
                    <a:pt x="6192" y="7884"/>
                    <a:pt x="6209" y="7553"/>
                  </a:cubicBezTo>
                  <a:cubicBezTo>
                    <a:pt x="6286" y="7230"/>
                    <a:pt x="6404" y="6892"/>
                    <a:pt x="6456" y="6593"/>
                  </a:cubicBezTo>
                  <a:cubicBezTo>
                    <a:pt x="6537" y="6137"/>
                    <a:pt x="6599" y="5675"/>
                    <a:pt x="6633" y="5212"/>
                  </a:cubicBezTo>
                  <a:cubicBezTo>
                    <a:pt x="6689" y="4488"/>
                    <a:pt x="6686" y="3754"/>
                    <a:pt x="6574" y="3034"/>
                  </a:cubicBezTo>
                  <a:cubicBezTo>
                    <a:pt x="6439" y="2182"/>
                    <a:pt x="6140" y="1385"/>
                    <a:pt x="5559" y="741"/>
                  </a:cubicBezTo>
                  <a:cubicBezTo>
                    <a:pt x="5448" y="615"/>
                    <a:pt x="4893" y="0"/>
                    <a:pt x="458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7" name="Google Shape;315;p29">
              <a:extLst>
                <a:ext uri="{FF2B5EF4-FFF2-40B4-BE49-F238E27FC236}">
                  <a16:creationId xmlns:a16="http://schemas.microsoft.com/office/drawing/2014/main" id="{E255D062-9F95-D44C-BFB2-2C904C38EB29}"/>
                </a:ext>
              </a:extLst>
            </p:cNvPr>
            <p:cNvSpPr/>
            <p:nvPr/>
          </p:nvSpPr>
          <p:spPr>
            <a:xfrm flipV="1">
              <a:off x="2085147" y="-9339"/>
              <a:ext cx="1143703" cy="1286666"/>
            </a:xfrm>
            <a:custGeom>
              <a:avLst/>
              <a:gdLst/>
              <a:ahLst/>
              <a:cxnLst/>
              <a:rect l="l" t="t" r="r" b="b"/>
              <a:pathLst>
                <a:path w="12736" h="14328" extrusionOk="0">
                  <a:moveTo>
                    <a:pt x="3103" y="0"/>
                  </a:moveTo>
                  <a:cubicBezTo>
                    <a:pt x="3039" y="0"/>
                    <a:pt x="3012" y="82"/>
                    <a:pt x="3038" y="261"/>
                  </a:cubicBezTo>
                  <a:cubicBezTo>
                    <a:pt x="3146" y="981"/>
                    <a:pt x="4677" y="3375"/>
                    <a:pt x="5223" y="4711"/>
                  </a:cubicBezTo>
                  <a:cubicBezTo>
                    <a:pt x="5091" y="4523"/>
                    <a:pt x="4938" y="4325"/>
                    <a:pt x="4785" y="4133"/>
                  </a:cubicBezTo>
                  <a:cubicBezTo>
                    <a:pt x="4670" y="3911"/>
                    <a:pt x="4569" y="3667"/>
                    <a:pt x="4451" y="3473"/>
                  </a:cubicBezTo>
                  <a:cubicBezTo>
                    <a:pt x="4270" y="3177"/>
                    <a:pt x="4075" y="2888"/>
                    <a:pt x="3867" y="2614"/>
                  </a:cubicBezTo>
                  <a:cubicBezTo>
                    <a:pt x="3543" y="2179"/>
                    <a:pt x="3178" y="1768"/>
                    <a:pt x="2760" y="1424"/>
                  </a:cubicBezTo>
                  <a:cubicBezTo>
                    <a:pt x="2263" y="1013"/>
                    <a:pt x="1702" y="710"/>
                    <a:pt x="1058" y="637"/>
                  </a:cubicBezTo>
                  <a:cubicBezTo>
                    <a:pt x="997" y="629"/>
                    <a:pt x="812" y="607"/>
                    <a:pt x="620" y="607"/>
                  </a:cubicBezTo>
                  <a:cubicBezTo>
                    <a:pt x="318" y="607"/>
                    <a:pt x="0" y="662"/>
                    <a:pt x="130" y="909"/>
                  </a:cubicBezTo>
                  <a:cubicBezTo>
                    <a:pt x="164" y="971"/>
                    <a:pt x="227" y="1016"/>
                    <a:pt x="286" y="1058"/>
                  </a:cubicBezTo>
                  <a:cubicBezTo>
                    <a:pt x="871" y="1448"/>
                    <a:pt x="1525" y="1670"/>
                    <a:pt x="2147" y="1991"/>
                  </a:cubicBezTo>
                  <a:cubicBezTo>
                    <a:pt x="3077" y="2471"/>
                    <a:pt x="4281" y="3695"/>
                    <a:pt x="4782" y="4231"/>
                  </a:cubicBezTo>
                  <a:cubicBezTo>
                    <a:pt x="4851" y="4329"/>
                    <a:pt x="4935" y="4451"/>
                    <a:pt x="5032" y="4589"/>
                  </a:cubicBezTo>
                  <a:cubicBezTo>
                    <a:pt x="4266" y="3817"/>
                    <a:pt x="3062" y="3304"/>
                    <a:pt x="2396" y="3304"/>
                  </a:cubicBezTo>
                  <a:cubicBezTo>
                    <a:pt x="2282" y="3304"/>
                    <a:pt x="2183" y="3319"/>
                    <a:pt x="2106" y="3351"/>
                  </a:cubicBezTo>
                  <a:cubicBezTo>
                    <a:pt x="1448" y="3622"/>
                    <a:pt x="2823" y="3977"/>
                    <a:pt x="3984" y="4325"/>
                  </a:cubicBezTo>
                  <a:cubicBezTo>
                    <a:pt x="4740" y="4551"/>
                    <a:pt x="5171" y="4889"/>
                    <a:pt x="5383" y="5098"/>
                  </a:cubicBezTo>
                  <a:cubicBezTo>
                    <a:pt x="5596" y="5407"/>
                    <a:pt x="5835" y="5762"/>
                    <a:pt x="6079" y="6121"/>
                  </a:cubicBezTo>
                  <a:cubicBezTo>
                    <a:pt x="6107" y="6176"/>
                    <a:pt x="6134" y="6228"/>
                    <a:pt x="6166" y="6280"/>
                  </a:cubicBezTo>
                  <a:cubicBezTo>
                    <a:pt x="5988" y="6068"/>
                    <a:pt x="5787" y="5853"/>
                    <a:pt x="5578" y="5696"/>
                  </a:cubicBezTo>
                  <a:cubicBezTo>
                    <a:pt x="5217" y="5427"/>
                    <a:pt x="4451" y="5205"/>
                    <a:pt x="3871" y="5205"/>
                  </a:cubicBezTo>
                  <a:cubicBezTo>
                    <a:pt x="3512" y="5205"/>
                    <a:pt x="3225" y="5290"/>
                    <a:pt x="3149" y="5501"/>
                  </a:cubicBezTo>
                  <a:cubicBezTo>
                    <a:pt x="2955" y="6050"/>
                    <a:pt x="4141" y="5838"/>
                    <a:pt x="5143" y="6040"/>
                  </a:cubicBezTo>
                  <a:cubicBezTo>
                    <a:pt x="5829" y="6176"/>
                    <a:pt x="6312" y="6604"/>
                    <a:pt x="6552" y="6858"/>
                  </a:cubicBezTo>
                  <a:cubicBezTo>
                    <a:pt x="6573" y="6885"/>
                    <a:pt x="6594" y="6910"/>
                    <a:pt x="6615" y="6935"/>
                  </a:cubicBezTo>
                  <a:cubicBezTo>
                    <a:pt x="6723" y="7098"/>
                    <a:pt x="6827" y="7261"/>
                    <a:pt x="6924" y="7415"/>
                  </a:cubicBezTo>
                  <a:cubicBezTo>
                    <a:pt x="7151" y="7776"/>
                    <a:pt x="7366" y="8114"/>
                    <a:pt x="7575" y="8444"/>
                  </a:cubicBezTo>
                  <a:cubicBezTo>
                    <a:pt x="7303" y="8069"/>
                    <a:pt x="6897" y="7578"/>
                    <a:pt x="6431" y="7230"/>
                  </a:cubicBezTo>
                  <a:cubicBezTo>
                    <a:pt x="5847" y="6798"/>
                    <a:pt x="5119" y="6579"/>
                    <a:pt x="4573" y="6579"/>
                  </a:cubicBezTo>
                  <a:cubicBezTo>
                    <a:pt x="4316" y="6579"/>
                    <a:pt x="4098" y="6628"/>
                    <a:pt x="3957" y="6726"/>
                  </a:cubicBezTo>
                  <a:cubicBezTo>
                    <a:pt x="3518" y="7035"/>
                    <a:pt x="5481" y="7404"/>
                    <a:pt x="6441" y="7786"/>
                  </a:cubicBezTo>
                  <a:cubicBezTo>
                    <a:pt x="7165" y="8072"/>
                    <a:pt x="7652" y="8611"/>
                    <a:pt x="7843" y="8859"/>
                  </a:cubicBezTo>
                  <a:cubicBezTo>
                    <a:pt x="8146" y="9321"/>
                    <a:pt x="8445" y="9777"/>
                    <a:pt x="8769" y="10250"/>
                  </a:cubicBezTo>
                  <a:cubicBezTo>
                    <a:pt x="8340" y="9815"/>
                    <a:pt x="7718" y="9335"/>
                    <a:pt x="7085" y="8883"/>
                  </a:cubicBezTo>
                  <a:cubicBezTo>
                    <a:pt x="6553" y="8506"/>
                    <a:pt x="6001" y="8349"/>
                    <a:pt x="5564" y="8349"/>
                  </a:cubicBezTo>
                  <a:cubicBezTo>
                    <a:pt x="5203" y="8349"/>
                    <a:pt x="4919" y="8456"/>
                    <a:pt x="4788" y="8632"/>
                  </a:cubicBezTo>
                  <a:cubicBezTo>
                    <a:pt x="4496" y="9022"/>
                    <a:pt x="5338" y="9071"/>
                    <a:pt x="6890" y="9467"/>
                  </a:cubicBezTo>
                  <a:cubicBezTo>
                    <a:pt x="8003" y="9753"/>
                    <a:pt x="8737" y="10362"/>
                    <a:pt x="9061" y="10681"/>
                  </a:cubicBezTo>
                  <a:cubicBezTo>
                    <a:pt x="9200" y="10880"/>
                    <a:pt x="9339" y="11085"/>
                    <a:pt x="9489" y="11298"/>
                  </a:cubicBezTo>
                  <a:cubicBezTo>
                    <a:pt x="9656" y="11537"/>
                    <a:pt x="9854" y="11784"/>
                    <a:pt x="10063" y="12028"/>
                  </a:cubicBezTo>
                  <a:cubicBezTo>
                    <a:pt x="9802" y="11899"/>
                    <a:pt x="9416" y="11711"/>
                    <a:pt x="8991" y="11510"/>
                  </a:cubicBezTo>
                  <a:cubicBezTo>
                    <a:pt x="8514" y="11283"/>
                    <a:pt x="8052" y="11043"/>
                    <a:pt x="7613" y="10747"/>
                  </a:cubicBezTo>
                  <a:cubicBezTo>
                    <a:pt x="7224" y="10485"/>
                    <a:pt x="6732" y="10207"/>
                    <a:pt x="6242" y="10207"/>
                  </a:cubicBezTo>
                  <a:cubicBezTo>
                    <a:pt x="6096" y="10207"/>
                    <a:pt x="5951" y="10232"/>
                    <a:pt x="5808" y="10288"/>
                  </a:cubicBezTo>
                  <a:cubicBezTo>
                    <a:pt x="5596" y="10375"/>
                    <a:pt x="5501" y="10546"/>
                    <a:pt x="5588" y="10758"/>
                  </a:cubicBezTo>
                  <a:cubicBezTo>
                    <a:pt x="5641" y="10887"/>
                    <a:pt x="5759" y="10977"/>
                    <a:pt x="5877" y="11050"/>
                  </a:cubicBezTo>
                  <a:cubicBezTo>
                    <a:pt x="6542" y="11450"/>
                    <a:pt x="7387" y="11579"/>
                    <a:pt x="8125" y="11778"/>
                  </a:cubicBezTo>
                  <a:cubicBezTo>
                    <a:pt x="9040" y="12017"/>
                    <a:pt x="9826" y="12133"/>
                    <a:pt x="10192" y="12178"/>
                  </a:cubicBezTo>
                  <a:cubicBezTo>
                    <a:pt x="10386" y="12400"/>
                    <a:pt x="10592" y="12616"/>
                    <a:pt x="10794" y="12825"/>
                  </a:cubicBezTo>
                  <a:cubicBezTo>
                    <a:pt x="10744" y="12832"/>
                    <a:pt x="10651" y="12846"/>
                    <a:pt x="10476" y="12870"/>
                  </a:cubicBezTo>
                  <a:cubicBezTo>
                    <a:pt x="10459" y="12873"/>
                    <a:pt x="10438" y="12874"/>
                    <a:pt x="10415" y="12874"/>
                  </a:cubicBezTo>
                  <a:cubicBezTo>
                    <a:pt x="9937" y="12874"/>
                    <a:pt x="8275" y="12348"/>
                    <a:pt x="7425" y="12209"/>
                  </a:cubicBezTo>
                  <a:cubicBezTo>
                    <a:pt x="7327" y="12192"/>
                    <a:pt x="7230" y="12185"/>
                    <a:pt x="7137" y="12185"/>
                  </a:cubicBezTo>
                  <a:cubicBezTo>
                    <a:pt x="6390" y="12185"/>
                    <a:pt x="5890" y="12668"/>
                    <a:pt x="6744" y="13005"/>
                  </a:cubicBezTo>
                  <a:cubicBezTo>
                    <a:pt x="7055" y="13128"/>
                    <a:pt x="7521" y="13170"/>
                    <a:pt x="8010" y="13170"/>
                  </a:cubicBezTo>
                  <a:cubicBezTo>
                    <a:pt x="9030" y="13170"/>
                    <a:pt x="10147" y="12988"/>
                    <a:pt x="10147" y="12988"/>
                  </a:cubicBezTo>
                  <a:lnTo>
                    <a:pt x="10852" y="12884"/>
                  </a:lnTo>
                  <a:cubicBezTo>
                    <a:pt x="11653" y="13702"/>
                    <a:pt x="12401" y="14328"/>
                    <a:pt x="12401" y="14328"/>
                  </a:cubicBezTo>
                  <a:lnTo>
                    <a:pt x="12735" y="14126"/>
                  </a:lnTo>
                  <a:cubicBezTo>
                    <a:pt x="12735" y="14126"/>
                    <a:pt x="12070" y="13914"/>
                    <a:pt x="10985" y="12804"/>
                  </a:cubicBezTo>
                  <a:cubicBezTo>
                    <a:pt x="10974" y="12724"/>
                    <a:pt x="10961" y="12539"/>
                    <a:pt x="10998" y="12167"/>
                  </a:cubicBezTo>
                  <a:cubicBezTo>
                    <a:pt x="11117" y="10977"/>
                    <a:pt x="12154" y="9665"/>
                    <a:pt x="11441" y="8479"/>
                  </a:cubicBezTo>
                  <a:cubicBezTo>
                    <a:pt x="11333" y="8300"/>
                    <a:pt x="11139" y="8165"/>
                    <a:pt x="10952" y="8165"/>
                  </a:cubicBezTo>
                  <a:cubicBezTo>
                    <a:pt x="10843" y="8165"/>
                    <a:pt x="10736" y="8212"/>
                    <a:pt x="10651" y="8323"/>
                  </a:cubicBezTo>
                  <a:cubicBezTo>
                    <a:pt x="10484" y="8538"/>
                    <a:pt x="10481" y="8910"/>
                    <a:pt x="10518" y="9168"/>
                  </a:cubicBezTo>
                  <a:cubicBezTo>
                    <a:pt x="10651" y="10017"/>
                    <a:pt x="10891" y="10779"/>
                    <a:pt x="10794" y="11656"/>
                  </a:cubicBezTo>
                  <a:cubicBezTo>
                    <a:pt x="10790" y="11698"/>
                    <a:pt x="10773" y="12289"/>
                    <a:pt x="10797" y="12609"/>
                  </a:cubicBezTo>
                  <a:cubicBezTo>
                    <a:pt x="10651" y="12452"/>
                    <a:pt x="10497" y="12282"/>
                    <a:pt x="10338" y="12091"/>
                  </a:cubicBezTo>
                  <a:cubicBezTo>
                    <a:pt x="10213" y="11753"/>
                    <a:pt x="10115" y="11402"/>
                    <a:pt x="10046" y="11050"/>
                  </a:cubicBezTo>
                  <a:cubicBezTo>
                    <a:pt x="9864" y="10111"/>
                    <a:pt x="10122" y="9133"/>
                    <a:pt x="10000" y="8180"/>
                  </a:cubicBezTo>
                  <a:cubicBezTo>
                    <a:pt x="9973" y="7969"/>
                    <a:pt x="9744" y="7542"/>
                    <a:pt x="9527" y="7542"/>
                  </a:cubicBezTo>
                  <a:cubicBezTo>
                    <a:pt x="9443" y="7542"/>
                    <a:pt x="9362" y="7606"/>
                    <a:pt x="9294" y="7770"/>
                  </a:cubicBezTo>
                  <a:cubicBezTo>
                    <a:pt x="9182" y="8030"/>
                    <a:pt x="9291" y="8538"/>
                    <a:pt x="9297" y="8820"/>
                  </a:cubicBezTo>
                  <a:cubicBezTo>
                    <a:pt x="9315" y="9620"/>
                    <a:pt x="9363" y="10455"/>
                    <a:pt x="9649" y="11214"/>
                  </a:cubicBezTo>
                  <a:cubicBezTo>
                    <a:pt x="9604" y="11155"/>
                    <a:pt x="9562" y="11099"/>
                    <a:pt x="9520" y="11040"/>
                  </a:cubicBezTo>
                  <a:cubicBezTo>
                    <a:pt x="9450" y="10831"/>
                    <a:pt x="9148" y="9871"/>
                    <a:pt x="8978" y="8733"/>
                  </a:cubicBezTo>
                  <a:cubicBezTo>
                    <a:pt x="8790" y="7439"/>
                    <a:pt x="8869" y="6350"/>
                    <a:pt x="8469" y="5991"/>
                  </a:cubicBezTo>
                  <a:cubicBezTo>
                    <a:pt x="8427" y="5953"/>
                    <a:pt x="8389" y="5936"/>
                    <a:pt x="8355" y="5936"/>
                  </a:cubicBezTo>
                  <a:cubicBezTo>
                    <a:pt x="8067" y="5936"/>
                    <a:pt x="8073" y="7223"/>
                    <a:pt x="8365" y="8580"/>
                  </a:cubicBezTo>
                  <a:cubicBezTo>
                    <a:pt x="8549" y="9422"/>
                    <a:pt x="8887" y="10100"/>
                    <a:pt x="9155" y="10535"/>
                  </a:cubicBezTo>
                  <a:cubicBezTo>
                    <a:pt x="8734" y="9954"/>
                    <a:pt x="8320" y="9360"/>
                    <a:pt x="7923" y="8785"/>
                  </a:cubicBezTo>
                  <a:cubicBezTo>
                    <a:pt x="7746" y="8472"/>
                    <a:pt x="7318" y="7627"/>
                    <a:pt x="7293" y="6722"/>
                  </a:cubicBezTo>
                  <a:cubicBezTo>
                    <a:pt x="7262" y="5581"/>
                    <a:pt x="7231" y="4645"/>
                    <a:pt x="6726" y="4061"/>
                  </a:cubicBezTo>
                  <a:cubicBezTo>
                    <a:pt x="6577" y="3888"/>
                    <a:pt x="6468" y="3803"/>
                    <a:pt x="6399" y="3803"/>
                  </a:cubicBezTo>
                  <a:cubicBezTo>
                    <a:pt x="6233" y="3803"/>
                    <a:pt x="6288" y="4282"/>
                    <a:pt x="6545" y="5198"/>
                  </a:cubicBezTo>
                  <a:cubicBezTo>
                    <a:pt x="6799" y="6092"/>
                    <a:pt x="7095" y="7290"/>
                    <a:pt x="7457" y="8104"/>
                  </a:cubicBezTo>
                  <a:cubicBezTo>
                    <a:pt x="7147" y="7648"/>
                    <a:pt x="6858" y="7216"/>
                    <a:pt x="6598" y="6823"/>
                  </a:cubicBezTo>
                  <a:cubicBezTo>
                    <a:pt x="6431" y="6423"/>
                    <a:pt x="6027" y="5386"/>
                    <a:pt x="5922" y="4499"/>
                  </a:cubicBezTo>
                  <a:cubicBezTo>
                    <a:pt x="5813" y="3562"/>
                    <a:pt x="5662" y="2990"/>
                    <a:pt x="5438" y="2990"/>
                  </a:cubicBezTo>
                  <a:cubicBezTo>
                    <a:pt x="5393" y="2990"/>
                    <a:pt x="5344" y="3013"/>
                    <a:pt x="5293" y="3062"/>
                  </a:cubicBezTo>
                  <a:cubicBezTo>
                    <a:pt x="5081" y="3264"/>
                    <a:pt x="5394" y="4638"/>
                    <a:pt x="5905" y="5766"/>
                  </a:cubicBezTo>
                  <a:cubicBezTo>
                    <a:pt x="5689" y="5428"/>
                    <a:pt x="5526" y="5170"/>
                    <a:pt x="5429" y="5018"/>
                  </a:cubicBezTo>
                  <a:cubicBezTo>
                    <a:pt x="5387" y="4947"/>
                    <a:pt x="5338" y="4875"/>
                    <a:pt x="5286" y="4798"/>
                  </a:cubicBezTo>
                  <a:cubicBezTo>
                    <a:pt x="5171" y="4342"/>
                    <a:pt x="4882" y="3271"/>
                    <a:pt x="4423" y="2105"/>
                  </a:cubicBezTo>
                  <a:cubicBezTo>
                    <a:pt x="3954" y="917"/>
                    <a:pt x="3318" y="0"/>
                    <a:pt x="310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6;p29">
              <a:extLst>
                <a:ext uri="{FF2B5EF4-FFF2-40B4-BE49-F238E27FC236}">
                  <a16:creationId xmlns:a16="http://schemas.microsoft.com/office/drawing/2014/main" id="{3E71C854-BD0F-B444-A570-4D1BD4B0692E}"/>
                </a:ext>
              </a:extLst>
            </p:cNvPr>
            <p:cNvSpPr/>
            <p:nvPr/>
          </p:nvSpPr>
          <p:spPr>
            <a:xfrm flipV="1">
              <a:off x="2939963" y="-9339"/>
              <a:ext cx="950631" cy="1528050"/>
            </a:xfrm>
            <a:custGeom>
              <a:avLst/>
              <a:gdLst/>
              <a:ahLst/>
              <a:cxnLst/>
              <a:rect l="l" t="t" r="r" b="b"/>
              <a:pathLst>
                <a:path w="10586" h="17016" extrusionOk="0">
                  <a:moveTo>
                    <a:pt x="8443" y="0"/>
                  </a:moveTo>
                  <a:cubicBezTo>
                    <a:pt x="8399" y="0"/>
                    <a:pt x="8354" y="25"/>
                    <a:pt x="8310" y="82"/>
                  </a:cubicBezTo>
                  <a:cubicBezTo>
                    <a:pt x="8264" y="142"/>
                    <a:pt x="8250" y="214"/>
                    <a:pt x="8239" y="288"/>
                  </a:cubicBezTo>
                  <a:cubicBezTo>
                    <a:pt x="8125" y="980"/>
                    <a:pt x="8191" y="1669"/>
                    <a:pt x="8156" y="2369"/>
                  </a:cubicBezTo>
                  <a:cubicBezTo>
                    <a:pt x="8104" y="3412"/>
                    <a:pt x="7485" y="5012"/>
                    <a:pt x="7203" y="5691"/>
                  </a:cubicBezTo>
                  <a:cubicBezTo>
                    <a:pt x="7144" y="5792"/>
                    <a:pt x="7067" y="5921"/>
                    <a:pt x="6980" y="6067"/>
                  </a:cubicBezTo>
                  <a:cubicBezTo>
                    <a:pt x="7433" y="4877"/>
                    <a:pt x="7318" y="3283"/>
                    <a:pt x="6900" y="2890"/>
                  </a:cubicBezTo>
                  <a:cubicBezTo>
                    <a:pt x="6828" y="2823"/>
                    <a:pt x="6770" y="2792"/>
                    <a:pt x="6725" y="2792"/>
                  </a:cubicBezTo>
                  <a:cubicBezTo>
                    <a:pt x="6448" y="2792"/>
                    <a:pt x="6648" y="3970"/>
                    <a:pt x="6789" y="5006"/>
                  </a:cubicBezTo>
                  <a:cubicBezTo>
                    <a:pt x="6893" y="5785"/>
                    <a:pt x="6765" y="6317"/>
                    <a:pt x="6664" y="6595"/>
                  </a:cubicBezTo>
                  <a:cubicBezTo>
                    <a:pt x="6465" y="6919"/>
                    <a:pt x="6246" y="7284"/>
                    <a:pt x="6017" y="7653"/>
                  </a:cubicBezTo>
                  <a:cubicBezTo>
                    <a:pt x="5978" y="7702"/>
                    <a:pt x="5940" y="7750"/>
                    <a:pt x="5905" y="7796"/>
                  </a:cubicBezTo>
                  <a:cubicBezTo>
                    <a:pt x="6027" y="7549"/>
                    <a:pt x="6142" y="7274"/>
                    <a:pt x="6197" y="7020"/>
                  </a:cubicBezTo>
                  <a:cubicBezTo>
                    <a:pt x="6348" y="6320"/>
                    <a:pt x="5969" y="4730"/>
                    <a:pt x="5402" y="4730"/>
                  </a:cubicBezTo>
                  <a:cubicBezTo>
                    <a:pt x="5393" y="4730"/>
                    <a:pt x="5385" y="4730"/>
                    <a:pt x="5376" y="4731"/>
                  </a:cubicBezTo>
                  <a:cubicBezTo>
                    <a:pt x="4792" y="4776"/>
                    <a:pt x="5474" y="5771"/>
                    <a:pt x="5704" y="6766"/>
                  </a:cubicBezTo>
                  <a:cubicBezTo>
                    <a:pt x="5863" y="7448"/>
                    <a:pt x="5672" y="8063"/>
                    <a:pt x="5540" y="8387"/>
                  </a:cubicBezTo>
                  <a:cubicBezTo>
                    <a:pt x="5522" y="8418"/>
                    <a:pt x="5512" y="8447"/>
                    <a:pt x="5498" y="8477"/>
                  </a:cubicBezTo>
                  <a:cubicBezTo>
                    <a:pt x="5390" y="8644"/>
                    <a:pt x="5286" y="8805"/>
                    <a:pt x="5185" y="8958"/>
                  </a:cubicBezTo>
                  <a:cubicBezTo>
                    <a:pt x="4952" y="9312"/>
                    <a:pt x="4732" y="9646"/>
                    <a:pt x="4520" y="9974"/>
                  </a:cubicBezTo>
                  <a:cubicBezTo>
                    <a:pt x="4747" y="9574"/>
                    <a:pt x="5025" y="8999"/>
                    <a:pt x="5150" y="8429"/>
                  </a:cubicBezTo>
                  <a:cubicBezTo>
                    <a:pt x="5376" y="7385"/>
                    <a:pt x="5053" y="6244"/>
                    <a:pt x="4590" y="5969"/>
                  </a:cubicBezTo>
                  <a:cubicBezTo>
                    <a:pt x="4560" y="5952"/>
                    <a:pt x="4534" y="5943"/>
                    <a:pt x="4512" y="5943"/>
                  </a:cubicBezTo>
                  <a:cubicBezTo>
                    <a:pt x="4186" y="5943"/>
                    <a:pt x="4604" y="7705"/>
                    <a:pt x="4649" y="8669"/>
                  </a:cubicBezTo>
                  <a:cubicBezTo>
                    <a:pt x="4687" y="9449"/>
                    <a:pt x="4395" y="10113"/>
                    <a:pt x="4252" y="10391"/>
                  </a:cubicBezTo>
                  <a:cubicBezTo>
                    <a:pt x="3953" y="10857"/>
                    <a:pt x="3664" y="11316"/>
                    <a:pt x="3366" y="11807"/>
                  </a:cubicBezTo>
                  <a:cubicBezTo>
                    <a:pt x="3584" y="11236"/>
                    <a:pt x="3766" y="10471"/>
                    <a:pt x="3915" y="9706"/>
                  </a:cubicBezTo>
                  <a:cubicBezTo>
                    <a:pt x="4145" y="8537"/>
                    <a:pt x="3671" y="7615"/>
                    <a:pt x="3199" y="7514"/>
                  </a:cubicBezTo>
                  <a:cubicBezTo>
                    <a:pt x="3171" y="7508"/>
                    <a:pt x="3145" y="7505"/>
                    <a:pt x="3122" y="7505"/>
                  </a:cubicBezTo>
                  <a:cubicBezTo>
                    <a:pt x="2757" y="7505"/>
                    <a:pt x="3040" y="8289"/>
                    <a:pt x="3303" y="9775"/>
                  </a:cubicBezTo>
                  <a:cubicBezTo>
                    <a:pt x="3504" y="10906"/>
                    <a:pt x="3250" y="11821"/>
                    <a:pt x="3094" y="12253"/>
                  </a:cubicBezTo>
                  <a:cubicBezTo>
                    <a:pt x="2969" y="12458"/>
                    <a:pt x="2840" y="12670"/>
                    <a:pt x="2708" y="12893"/>
                  </a:cubicBezTo>
                  <a:cubicBezTo>
                    <a:pt x="2558" y="13147"/>
                    <a:pt x="2415" y="13428"/>
                    <a:pt x="2280" y="13717"/>
                  </a:cubicBezTo>
                  <a:cubicBezTo>
                    <a:pt x="2290" y="13428"/>
                    <a:pt x="2301" y="13001"/>
                    <a:pt x="2308" y="12527"/>
                  </a:cubicBezTo>
                  <a:cubicBezTo>
                    <a:pt x="2318" y="11999"/>
                    <a:pt x="2346" y="11480"/>
                    <a:pt x="2436" y="10962"/>
                  </a:cubicBezTo>
                  <a:cubicBezTo>
                    <a:pt x="2537" y="10360"/>
                    <a:pt x="2593" y="9591"/>
                    <a:pt x="2106" y="9125"/>
                  </a:cubicBezTo>
                  <a:cubicBezTo>
                    <a:pt x="2021" y="9044"/>
                    <a:pt x="1930" y="9001"/>
                    <a:pt x="1838" y="9001"/>
                  </a:cubicBezTo>
                  <a:cubicBezTo>
                    <a:pt x="1753" y="9001"/>
                    <a:pt x="1668" y="9039"/>
                    <a:pt x="1591" y="9118"/>
                  </a:cubicBezTo>
                  <a:cubicBezTo>
                    <a:pt x="1493" y="9219"/>
                    <a:pt x="1463" y="9365"/>
                    <a:pt x="1445" y="9504"/>
                  </a:cubicBezTo>
                  <a:cubicBezTo>
                    <a:pt x="1354" y="10273"/>
                    <a:pt x="1584" y="11098"/>
                    <a:pt x="1709" y="11853"/>
                  </a:cubicBezTo>
                  <a:cubicBezTo>
                    <a:pt x="1866" y="12781"/>
                    <a:pt x="2085" y="13547"/>
                    <a:pt x="2197" y="13898"/>
                  </a:cubicBezTo>
                  <a:cubicBezTo>
                    <a:pt x="2075" y="14170"/>
                    <a:pt x="1959" y="14444"/>
                    <a:pt x="1855" y="14712"/>
                  </a:cubicBezTo>
                  <a:cubicBezTo>
                    <a:pt x="1827" y="14671"/>
                    <a:pt x="1779" y="14591"/>
                    <a:pt x="1681" y="14444"/>
                  </a:cubicBezTo>
                  <a:cubicBezTo>
                    <a:pt x="1479" y="14125"/>
                    <a:pt x="1261" y="12263"/>
                    <a:pt x="1028" y="11393"/>
                  </a:cubicBezTo>
                  <a:cubicBezTo>
                    <a:pt x="889" y="10875"/>
                    <a:pt x="543" y="10505"/>
                    <a:pt x="295" y="10505"/>
                  </a:cubicBezTo>
                  <a:cubicBezTo>
                    <a:pt x="125" y="10505"/>
                    <a:pt x="1" y="10679"/>
                    <a:pt x="22" y="11098"/>
                  </a:cubicBezTo>
                  <a:cubicBezTo>
                    <a:pt x="71" y="12131"/>
                    <a:pt x="1438" y="14191"/>
                    <a:pt x="1438" y="14191"/>
                  </a:cubicBezTo>
                  <a:lnTo>
                    <a:pt x="1824" y="14793"/>
                  </a:lnTo>
                  <a:cubicBezTo>
                    <a:pt x="1413" y="15857"/>
                    <a:pt x="1149" y="16797"/>
                    <a:pt x="1149" y="16797"/>
                  </a:cubicBezTo>
                  <a:lnTo>
                    <a:pt x="1473" y="17015"/>
                  </a:lnTo>
                  <a:cubicBezTo>
                    <a:pt x="1473" y="17015"/>
                    <a:pt x="1389" y="16326"/>
                    <a:pt x="1953" y="14879"/>
                  </a:cubicBezTo>
                  <a:cubicBezTo>
                    <a:pt x="2022" y="14834"/>
                    <a:pt x="2186" y="14751"/>
                    <a:pt x="2537" y="14629"/>
                  </a:cubicBezTo>
                  <a:cubicBezTo>
                    <a:pt x="3671" y="14246"/>
                    <a:pt x="5296" y="14650"/>
                    <a:pt x="6083" y="13508"/>
                  </a:cubicBezTo>
                  <a:cubicBezTo>
                    <a:pt x="6271" y="13234"/>
                    <a:pt x="6267" y="12813"/>
                    <a:pt x="5898" y="12726"/>
                  </a:cubicBezTo>
                  <a:cubicBezTo>
                    <a:pt x="5855" y="12716"/>
                    <a:pt x="5811" y="12711"/>
                    <a:pt x="5765" y="12711"/>
                  </a:cubicBezTo>
                  <a:cubicBezTo>
                    <a:pt x="5526" y="12711"/>
                    <a:pt x="5255" y="12836"/>
                    <a:pt x="5074" y="12956"/>
                  </a:cubicBezTo>
                  <a:cubicBezTo>
                    <a:pt x="4353" y="13425"/>
                    <a:pt x="3759" y="13958"/>
                    <a:pt x="2920" y="14232"/>
                  </a:cubicBezTo>
                  <a:cubicBezTo>
                    <a:pt x="2882" y="14246"/>
                    <a:pt x="2335" y="14472"/>
                    <a:pt x="2054" y="14629"/>
                  </a:cubicBezTo>
                  <a:cubicBezTo>
                    <a:pt x="2134" y="14430"/>
                    <a:pt x="2227" y="14218"/>
                    <a:pt x="2335" y="13996"/>
                  </a:cubicBezTo>
                  <a:cubicBezTo>
                    <a:pt x="2593" y="13741"/>
                    <a:pt x="2871" y="13508"/>
                    <a:pt x="3163" y="13300"/>
                  </a:cubicBezTo>
                  <a:cubicBezTo>
                    <a:pt x="3943" y="12747"/>
                    <a:pt x="4941" y="12580"/>
                    <a:pt x="5759" y="12075"/>
                  </a:cubicBezTo>
                  <a:cubicBezTo>
                    <a:pt x="6009" y="11921"/>
                    <a:pt x="6465" y="11261"/>
                    <a:pt x="5870" y="11261"/>
                  </a:cubicBezTo>
                  <a:cubicBezTo>
                    <a:pt x="5861" y="11261"/>
                    <a:pt x="5852" y="11261"/>
                    <a:pt x="5842" y="11261"/>
                  </a:cubicBezTo>
                  <a:cubicBezTo>
                    <a:pt x="5557" y="11268"/>
                    <a:pt x="5140" y="11574"/>
                    <a:pt x="4886" y="11696"/>
                  </a:cubicBezTo>
                  <a:cubicBezTo>
                    <a:pt x="4165" y="12044"/>
                    <a:pt x="3421" y="12434"/>
                    <a:pt x="2850" y="13004"/>
                  </a:cubicBezTo>
                  <a:cubicBezTo>
                    <a:pt x="2885" y="12941"/>
                    <a:pt x="2920" y="12879"/>
                    <a:pt x="2955" y="12816"/>
                  </a:cubicBezTo>
                  <a:cubicBezTo>
                    <a:pt x="3118" y="12667"/>
                    <a:pt x="3867" y="11995"/>
                    <a:pt x="4837" y="11372"/>
                  </a:cubicBezTo>
                  <a:cubicBezTo>
                    <a:pt x="5933" y="10666"/>
                    <a:pt x="6959" y="10290"/>
                    <a:pt x="7120" y="9779"/>
                  </a:cubicBezTo>
                  <a:cubicBezTo>
                    <a:pt x="7162" y="9645"/>
                    <a:pt x="7104" y="9585"/>
                    <a:pt x="6972" y="9585"/>
                  </a:cubicBezTo>
                  <a:cubicBezTo>
                    <a:pt x="6600" y="9585"/>
                    <a:pt x="5642" y="10069"/>
                    <a:pt x="4722" y="10750"/>
                  </a:cubicBezTo>
                  <a:cubicBezTo>
                    <a:pt x="4030" y="11265"/>
                    <a:pt x="3553" y="11853"/>
                    <a:pt x="3265" y="12277"/>
                  </a:cubicBezTo>
                  <a:cubicBezTo>
                    <a:pt x="3619" y="11654"/>
                    <a:pt x="3992" y="11028"/>
                    <a:pt x="4350" y="10430"/>
                  </a:cubicBezTo>
                  <a:cubicBezTo>
                    <a:pt x="4562" y="10141"/>
                    <a:pt x="5153" y="9399"/>
                    <a:pt x="5972" y="9007"/>
                  </a:cubicBezTo>
                  <a:cubicBezTo>
                    <a:pt x="6998" y="8509"/>
                    <a:pt x="7836" y="8092"/>
                    <a:pt x="8159" y="7392"/>
                  </a:cubicBezTo>
                  <a:cubicBezTo>
                    <a:pt x="8300" y="7092"/>
                    <a:pt x="8306" y="6945"/>
                    <a:pt x="8184" y="6945"/>
                  </a:cubicBezTo>
                  <a:cubicBezTo>
                    <a:pt x="8023" y="6945"/>
                    <a:pt x="7639" y="7202"/>
                    <a:pt x="7050" y="7698"/>
                  </a:cubicBezTo>
                  <a:cubicBezTo>
                    <a:pt x="6340" y="8297"/>
                    <a:pt x="5370" y="9059"/>
                    <a:pt x="4778" y="9727"/>
                  </a:cubicBezTo>
                  <a:cubicBezTo>
                    <a:pt x="5066" y="9257"/>
                    <a:pt x="5341" y="8815"/>
                    <a:pt x="5592" y="8415"/>
                  </a:cubicBezTo>
                  <a:cubicBezTo>
                    <a:pt x="5888" y="8098"/>
                    <a:pt x="6664" y="7302"/>
                    <a:pt x="7429" y="6843"/>
                  </a:cubicBezTo>
                  <a:cubicBezTo>
                    <a:pt x="8403" y="6255"/>
                    <a:pt x="8866" y="5834"/>
                    <a:pt x="8477" y="5677"/>
                  </a:cubicBezTo>
                  <a:cubicBezTo>
                    <a:pt x="8461" y="5670"/>
                    <a:pt x="8442" y="5667"/>
                    <a:pt x="8420" y="5667"/>
                  </a:cubicBezTo>
                  <a:cubicBezTo>
                    <a:pt x="8076" y="5667"/>
                    <a:pt x="7036" y="6473"/>
                    <a:pt x="6271" y="7347"/>
                  </a:cubicBezTo>
                  <a:cubicBezTo>
                    <a:pt x="6486" y="7013"/>
                    <a:pt x="6653" y="6756"/>
                    <a:pt x="6754" y="6606"/>
                  </a:cubicBezTo>
                  <a:cubicBezTo>
                    <a:pt x="6799" y="6539"/>
                    <a:pt x="6844" y="6463"/>
                    <a:pt x="6893" y="6383"/>
                  </a:cubicBezTo>
                  <a:cubicBezTo>
                    <a:pt x="7262" y="6094"/>
                    <a:pt x="8118" y="5388"/>
                    <a:pt x="8991" y="4487"/>
                  </a:cubicBezTo>
                  <a:cubicBezTo>
                    <a:pt x="9985" y="3459"/>
                    <a:pt x="10586" y="2380"/>
                    <a:pt x="10303" y="2380"/>
                  </a:cubicBezTo>
                  <a:cubicBezTo>
                    <a:pt x="10258" y="2380"/>
                    <a:pt x="10191" y="2407"/>
                    <a:pt x="10101" y="2465"/>
                  </a:cubicBezTo>
                  <a:cubicBezTo>
                    <a:pt x="9489" y="2859"/>
                    <a:pt x="7937" y="5242"/>
                    <a:pt x="6949" y="6289"/>
                  </a:cubicBezTo>
                  <a:cubicBezTo>
                    <a:pt x="7064" y="6094"/>
                    <a:pt x="7182" y="5876"/>
                    <a:pt x="7293" y="5656"/>
                  </a:cubicBezTo>
                  <a:cubicBezTo>
                    <a:pt x="7446" y="5458"/>
                    <a:pt x="7631" y="5266"/>
                    <a:pt x="7756" y="5078"/>
                  </a:cubicBezTo>
                  <a:cubicBezTo>
                    <a:pt x="7951" y="4790"/>
                    <a:pt x="8135" y="4494"/>
                    <a:pt x="8302" y="4191"/>
                  </a:cubicBezTo>
                  <a:cubicBezTo>
                    <a:pt x="8560" y="3715"/>
                    <a:pt x="8786" y="3214"/>
                    <a:pt x="8928" y="2692"/>
                  </a:cubicBezTo>
                  <a:cubicBezTo>
                    <a:pt x="9095" y="2069"/>
                    <a:pt x="9137" y="1436"/>
                    <a:pt x="8943" y="816"/>
                  </a:cubicBezTo>
                  <a:cubicBezTo>
                    <a:pt x="8898" y="688"/>
                    <a:pt x="8677" y="0"/>
                    <a:pt x="844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7;p29">
              <a:extLst>
                <a:ext uri="{FF2B5EF4-FFF2-40B4-BE49-F238E27FC236}">
                  <a16:creationId xmlns:a16="http://schemas.microsoft.com/office/drawing/2014/main" id="{4BE8907D-D228-0740-B6C1-6C76BB2AE9DC}"/>
                </a:ext>
              </a:extLst>
            </p:cNvPr>
            <p:cNvSpPr/>
            <p:nvPr/>
          </p:nvSpPr>
          <p:spPr>
            <a:xfrm flipV="1">
              <a:off x="3542168" y="-9339"/>
              <a:ext cx="950542" cy="1528230"/>
            </a:xfrm>
            <a:custGeom>
              <a:avLst/>
              <a:gdLst/>
              <a:ahLst/>
              <a:cxnLst/>
              <a:rect l="l" t="t" r="r" b="b"/>
              <a:pathLst>
                <a:path w="10585" h="17018" extrusionOk="0">
                  <a:moveTo>
                    <a:pt x="8444" y="0"/>
                  </a:moveTo>
                  <a:cubicBezTo>
                    <a:pt x="8400" y="0"/>
                    <a:pt x="8355" y="24"/>
                    <a:pt x="8311" y="81"/>
                  </a:cubicBezTo>
                  <a:cubicBezTo>
                    <a:pt x="8266" y="140"/>
                    <a:pt x="8252" y="213"/>
                    <a:pt x="8242" y="286"/>
                  </a:cubicBezTo>
                  <a:cubicBezTo>
                    <a:pt x="8127" y="982"/>
                    <a:pt x="8193" y="1668"/>
                    <a:pt x="8158" y="2367"/>
                  </a:cubicBezTo>
                  <a:cubicBezTo>
                    <a:pt x="8102" y="3411"/>
                    <a:pt x="7483" y="5014"/>
                    <a:pt x="7205" y="5690"/>
                  </a:cubicBezTo>
                  <a:cubicBezTo>
                    <a:pt x="7145" y="5794"/>
                    <a:pt x="7069" y="5919"/>
                    <a:pt x="6982" y="6069"/>
                  </a:cubicBezTo>
                  <a:cubicBezTo>
                    <a:pt x="7434" y="4879"/>
                    <a:pt x="7316" y="3282"/>
                    <a:pt x="6898" y="2889"/>
                  </a:cubicBezTo>
                  <a:cubicBezTo>
                    <a:pt x="6827" y="2822"/>
                    <a:pt x="6769" y="2791"/>
                    <a:pt x="6725" y="2791"/>
                  </a:cubicBezTo>
                  <a:cubicBezTo>
                    <a:pt x="6450" y="2791"/>
                    <a:pt x="6650" y="3968"/>
                    <a:pt x="6791" y="5004"/>
                  </a:cubicBezTo>
                  <a:cubicBezTo>
                    <a:pt x="6895" y="5783"/>
                    <a:pt x="6766" y="6316"/>
                    <a:pt x="6662" y="6594"/>
                  </a:cubicBezTo>
                  <a:cubicBezTo>
                    <a:pt x="6467" y="6918"/>
                    <a:pt x="6245" y="7283"/>
                    <a:pt x="6018" y="7652"/>
                  </a:cubicBezTo>
                  <a:cubicBezTo>
                    <a:pt x="5980" y="7700"/>
                    <a:pt x="5941" y="7749"/>
                    <a:pt x="5907" y="7798"/>
                  </a:cubicBezTo>
                  <a:cubicBezTo>
                    <a:pt x="6029" y="7548"/>
                    <a:pt x="6143" y="7273"/>
                    <a:pt x="6196" y="7022"/>
                  </a:cubicBezTo>
                  <a:cubicBezTo>
                    <a:pt x="6350" y="6319"/>
                    <a:pt x="5971" y="4728"/>
                    <a:pt x="5400" y="4728"/>
                  </a:cubicBezTo>
                  <a:cubicBezTo>
                    <a:pt x="5392" y="4728"/>
                    <a:pt x="5383" y="4729"/>
                    <a:pt x="5374" y="4729"/>
                  </a:cubicBezTo>
                  <a:cubicBezTo>
                    <a:pt x="4793" y="4778"/>
                    <a:pt x="5472" y="5770"/>
                    <a:pt x="5705" y="6764"/>
                  </a:cubicBezTo>
                  <a:cubicBezTo>
                    <a:pt x="5865" y="7447"/>
                    <a:pt x="5674" y="8066"/>
                    <a:pt x="5538" y="8386"/>
                  </a:cubicBezTo>
                  <a:cubicBezTo>
                    <a:pt x="5524" y="8417"/>
                    <a:pt x="5511" y="8445"/>
                    <a:pt x="5500" y="8476"/>
                  </a:cubicBezTo>
                  <a:cubicBezTo>
                    <a:pt x="5392" y="8643"/>
                    <a:pt x="5288" y="8803"/>
                    <a:pt x="5187" y="8956"/>
                  </a:cubicBezTo>
                  <a:cubicBezTo>
                    <a:pt x="4954" y="9311"/>
                    <a:pt x="4731" y="9645"/>
                    <a:pt x="4519" y="9976"/>
                  </a:cubicBezTo>
                  <a:cubicBezTo>
                    <a:pt x="4748" y="9572"/>
                    <a:pt x="5027" y="8998"/>
                    <a:pt x="5152" y="8431"/>
                  </a:cubicBezTo>
                  <a:cubicBezTo>
                    <a:pt x="5378" y="7384"/>
                    <a:pt x="5051" y="6246"/>
                    <a:pt x="4589" y="5971"/>
                  </a:cubicBezTo>
                  <a:cubicBezTo>
                    <a:pt x="4559" y="5953"/>
                    <a:pt x="4532" y="5945"/>
                    <a:pt x="4510" y="5945"/>
                  </a:cubicBezTo>
                  <a:cubicBezTo>
                    <a:pt x="4185" y="5945"/>
                    <a:pt x="4605" y="7705"/>
                    <a:pt x="4651" y="8671"/>
                  </a:cubicBezTo>
                  <a:cubicBezTo>
                    <a:pt x="4689" y="9447"/>
                    <a:pt x="4397" y="10112"/>
                    <a:pt x="4251" y="10390"/>
                  </a:cubicBezTo>
                  <a:cubicBezTo>
                    <a:pt x="3955" y="10856"/>
                    <a:pt x="3666" y="11315"/>
                    <a:pt x="3367" y="11806"/>
                  </a:cubicBezTo>
                  <a:cubicBezTo>
                    <a:pt x="3587" y="11235"/>
                    <a:pt x="3767" y="10470"/>
                    <a:pt x="3917" y="9708"/>
                  </a:cubicBezTo>
                  <a:cubicBezTo>
                    <a:pt x="4143" y="8539"/>
                    <a:pt x="3674" y="7614"/>
                    <a:pt x="3197" y="7513"/>
                  </a:cubicBezTo>
                  <a:cubicBezTo>
                    <a:pt x="3169" y="7506"/>
                    <a:pt x="3144" y="7503"/>
                    <a:pt x="3121" y="7503"/>
                  </a:cubicBezTo>
                  <a:cubicBezTo>
                    <a:pt x="2759" y="7503"/>
                    <a:pt x="3043" y="8287"/>
                    <a:pt x="3304" y="9774"/>
                  </a:cubicBezTo>
                  <a:cubicBezTo>
                    <a:pt x="3507" y="10905"/>
                    <a:pt x="3253" y="11824"/>
                    <a:pt x="3096" y="12251"/>
                  </a:cubicBezTo>
                  <a:cubicBezTo>
                    <a:pt x="2970" y="12457"/>
                    <a:pt x="2842" y="12672"/>
                    <a:pt x="2710" y="12892"/>
                  </a:cubicBezTo>
                  <a:cubicBezTo>
                    <a:pt x="2560" y="13145"/>
                    <a:pt x="2418" y="13427"/>
                    <a:pt x="2282" y="13719"/>
                  </a:cubicBezTo>
                  <a:cubicBezTo>
                    <a:pt x="2288" y="13427"/>
                    <a:pt x="2302" y="12999"/>
                    <a:pt x="2309" y="12526"/>
                  </a:cubicBezTo>
                  <a:cubicBezTo>
                    <a:pt x="2320" y="12001"/>
                    <a:pt x="2348" y="11482"/>
                    <a:pt x="2439" y="10960"/>
                  </a:cubicBezTo>
                  <a:cubicBezTo>
                    <a:pt x="2539" y="10362"/>
                    <a:pt x="2591" y="9590"/>
                    <a:pt x="2108" y="9127"/>
                  </a:cubicBezTo>
                  <a:cubicBezTo>
                    <a:pt x="2023" y="9044"/>
                    <a:pt x="1930" y="9000"/>
                    <a:pt x="1838" y="9000"/>
                  </a:cubicBezTo>
                  <a:cubicBezTo>
                    <a:pt x="1753" y="9000"/>
                    <a:pt x="1668" y="9038"/>
                    <a:pt x="1593" y="9117"/>
                  </a:cubicBezTo>
                  <a:cubicBezTo>
                    <a:pt x="1495" y="9221"/>
                    <a:pt x="1464" y="9364"/>
                    <a:pt x="1447" y="9502"/>
                  </a:cubicBezTo>
                  <a:cubicBezTo>
                    <a:pt x="1356" y="10271"/>
                    <a:pt x="1583" y="11096"/>
                    <a:pt x="1711" y="11851"/>
                  </a:cubicBezTo>
                  <a:cubicBezTo>
                    <a:pt x="1867" y="12784"/>
                    <a:pt x="2087" y="13545"/>
                    <a:pt x="2198" y="13900"/>
                  </a:cubicBezTo>
                  <a:cubicBezTo>
                    <a:pt x="2076" y="14168"/>
                    <a:pt x="1962" y="14443"/>
                    <a:pt x="1857" y="14711"/>
                  </a:cubicBezTo>
                  <a:cubicBezTo>
                    <a:pt x="1829" y="14669"/>
                    <a:pt x="1781" y="14592"/>
                    <a:pt x="1683" y="14443"/>
                  </a:cubicBezTo>
                  <a:cubicBezTo>
                    <a:pt x="1478" y="14127"/>
                    <a:pt x="1262" y="12262"/>
                    <a:pt x="1029" y="11392"/>
                  </a:cubicBezTo>
                  <a:cubicBezTo>
                    <a:pt x="889" y="10874"/>
                    <a:pt x="543" y="10504"/>
                    <a:pt x="295" y="10504"/>
                  </a:cubicBezTo>
                  <a:cubicBezTo>
                    <a:pt x="125" y="10504"/>
                    <a:pt x="0" y="10679"/>
                    <a:pt x="20" y="11100"/>
                  </a:cubicBezTo>
                  <a:cubicBezTo>
                    <a:pt x="72" y="12129"/>
                    <a:pt x="1440" y="14193"/>
                    <a:pt x="1440" y="14193"/>
                  </a:cubicBezTo>
                  <a:lnTo>
                    <a:pt x="1826" y="14791"/>
                  </a:lnTo>
                  <a:cubicBezTo>
                    <a:pt x="1416" y="15859"/>
                    <a:pt x="1151" y="16799"/>
                    <a:pt x="1151" y="16799"/>
                  </a:cubicBezTo>
                  <a:lnTo>
                    <a:pt x="1474" y="17017"/>
                  </a:lnTo>
                  <a:cubicBezTo>
                    <a:pt x="1474" y="17017"/>
                    <a:pt x="1391" y="16325"/>
                    <a:pt x="1954" y="14878"/>
                  </a:cubicBezTo>
                  <a:cubicBezTo>
                    <a:pt x="2024" y="14833"/>
                    <a:pt x="2184" y="14749"/>
                    <a:pt x="2539" y="14628"/>
                  </a:cubicBezTo>
                  <a:cubicBezTo>
                    <a:pt x="3674" y="14245"/>
                    <a:pt x="5294" y="14648"/>
                    <a:pt x="6081" y="13510"/>
                  </a:cubicBezTo>
                  <a:cubicBezTo>
                    <a:pt x="6272" y="13236"/>
                    <a:pt x="6265" y="12811"/>
                    <a:pt x="5896" y="12725"/>
                  </a:cubicBezTo>
                  <a:cubicBezTo>
                    <a:pt x="5854" y="12715"/>
                    <a:pt x="5809" y="12710"/>
                    <a:pt x="5764" y="12710"/>
                  </a:cubicBezTo>
                  <a:cubicBezTo>
                    <a:pt x="5526" y="12710"/>
                    <a:pt x="5256" y="12834"/>
                    <a:pt x="5076" y="12954"/>
                  </a:cubicBezTo>
                  <a:cubicBezTo>
                    <a:pt x="4355" y="13427"/>
                    <a:pt x="3760" y="13960"/>
                    <a:pt x="2922" y="14231"/>
                  </a:cubicBezTo>
                  <a:cubicBezTo>
                    <a:pt x="2884" y="14245"/>
                    <a:pt x="2338" y="14471"/>
                    <a:pt x="2055" y="14628"/>
                  </a:cubicBezTo>
                  <a:cubicBezTo>
                    <a:pt x="2135" y="14429"/>
                    <a:pt x="2230" y="14220"/>
                    <a:pt x="2338" y="13995"/>
                  </a:cubicBezTo>
                  <a:cubicBezTo>
                    <a:pt x="2595" y="13744"/>
                    <a:pt x="2873" y="13507"/>
                    <a:pt x="3165" y="13298"/>
                  </a:cubicBezTo>
                  <a:cubicBezTo>
                    <a:pt x="3945" y="12749"/>
                    <a:pt x="4944" y="12578"/>
                    <a:pt x="5761" y="12074"/>
                  </a:cubicBezTo>
                  <a:cubicBezTo>
                    <a:pt x="6008" y="11923"/>
                    <a:pt x="6463" y="11260"/>
                    <a:pt x="5869" y="11260"/>
                  </a:cubicBezTo>
                  <a:cubicBezTo>
                    <a:pt x="5860" y="11260"/>
                    <a:pt x="5851" y="11260"/>
                    <a:pt x="5841" y="11260"/>
                  </a:cubicBezTo>
                  <a:cubicBezTo>
                    <a:pt x="5559" y="11270"/>
                    <a:pt x="5141" y="11573"/>
                    <a:pt x="4888" y="11698"/>
                  </a:cubicBezTo>
                  <a:cubicBezTo>
                    <a:pt x="4167" y="12046"/>
                    <a:pt x="3423" y="12432"/>
                    <a:pt x="2852" y="13003"/>
                  </a:cubicBezTo>
                  <a:cubicBezTo>
                    <a:pt x="2887" y="12943"/>
                    <a:pt x="2922" y="12877"/>
                    <a:pt x="2956" y="12815"/>
                  </a:cubicBezTo>
                  <a:cubicBezTo>
                    <a:pt x="3120" y="12669"/>
                    <a:pt x="3868" y="11994"/>
                    <a:pt x="4835" y="11371"/>
                  </a:cubicBezTo>
                  <a:cubicBezTo>
                    <a:pt x="5935" y="10665"/>
                    <a:pt x="6961" y="10289"/>
                    <a:pt x="7121" y="9778"/>
                  </a:cubicBezTo>
                  <a:cubicBezTo>
                    <a:pt x="7163" y="9644"/>
                    <a:pt x="7104" y="9584"/>
                    <a:pt x="6972" y="9584"/>
                  </a:cubicBezTo>
                  <a:cubicBezTo>
                    <a:pt x="6599" y="9584"/>
                    <a:pt x="5642" y="10067"/>
                    <a:pt x="4724" y="10748"/>
                  </a:cubicBezTo>
                  <a:cubicBezTo>
                    <a:pt x="4032" y="11263"/>
                    <a:pt x="3552" y="11851"/>
                    <a:pt x="3266" y="12275"/>
                  </a:cubicBezTo>
                  <a:cubicBezTo>
                    <a:pt x="3621" y="11652"/>
                    <a:pt x="3993" y="11030"/>
                    <a:pt x="4352" y="10432"/>
                  </a:cubicBezTo>
                  <a:cubicBezTo>
                    <a:pt x="4564" y="10139"/>
                    <a:pt x="5156" y="9402"/>
                    <a:pt x="5970" y="9005"/>
                  </a:cubicBezTo>
                  <a:cubicBezTo>
                    <a:pt x="6999" y="8508"/>
                    <a:pt x="7834" y="8094"/>
                    <a:pt x="8162" y="7391"/>
                  </a:cubicBezTo>
                  <a:cubicBezTo>
                    <a:pt x="8302" y="7090"/>
                    <a:pt x="8308" y="6944"/>
                    <a:pt x="8186" y="6944"/>
                  </a:cubicBezTo>
                  <a:cubicBezTo>
                    <a:pt x="8025" y="6944"/>
                    <a:pt x="7641" y="7201"/>
                    <a:pt x="7052" y="7697"/>
                  </a:cubicBezTo>
                  <a:cubicBezTo>
                    <a:pt x="6342" y="8296"/>
                    <a:pt x="5371" y="9061"/>
                    <a:pt x="4780" y="9725"/>
                  </a:cubicBezTo>
                  <a:cubicBezTo>
                    <a:pt x="5069" y="9256"/>
                    <a:pt x="5344" y="8813"/>
                    <a:pt x="5591" y="8417"/>
                  </a:cubicBezTo>
                  <a:cubicBezTo>
                    <a:pt x="5890" y="8097"/>
                    <a:pt x="6665" y="7300"/>
                    <a:pt x="7431" y="6841"/>
                  </a:cubicBezTo>
                  <a:cubicBezTo>
                    <a:pt x="8401" y="6257"/>
                    <a:pt x="8868" y="5836"/>
                    <a:pt x="8478" y="5676"/>
                  </a:cubicBezTo>
                  <a:cubicBezTo>
                    <a:pt x="8462" y="5669"/>
                    <a:pt x="8443" y="5666"/>
                    <a:pt x="8422" y="5666"/>
                  </a:cubicBezTo>
                  <a:cubicBezTo>
                    <a:pt x="8078" y="5666"/>
                    <a:pt x="7038" y="6472"/>
                    <a:pt x="6272" y="7346"/>
                  </a:cubicBezTo>
                  <a:cubicBezTo>
                    <a:pt x="6488" y="7012"/>
                    <a:pt x="6655" y="6754"/>
                    <a:pt x="6752" y="6605"/>
                  </a:cubicBezTo>
                  <a:cubicBezTo>
                    <a:pt x="6801" y="6538"/>
                    <a:pt x="6847" y="6462"/>
                    <a:pt x="6895" y="6382"/>
                  </a:cubicBezTo>
                  <a:cubicBezTo>
                    <a:pt x="7261" y="6093"/>
                    <a:pt x="8120" y="5387"/>
                    <a:pt x="8989" y="4489"/>
                  </a:cubicBezTo>
                  <a:cubicBezTo>
                    <a:pt x="9987" y="3459"/>
                    <a:pt x="10585" y="2379"/>
                    <a:pt x="10302" y="2379"/>
                  </a:cubicBezTo>
                  <a:cubicBezTo>
                    <a:pt x="10257" y="2379"/>
                    <a:pt x="10190" y="2406"/>
                    <a:pt x="10100" y="2464"/>
                  </a:cubicBezTo>
                  <a:cubicBezTo>
                    <a:pt x="9487" y="2857"/>
                    <a:pt x="7939" y="5240"/>
                    <a:pt x="6951" y="6292"/>
                  </a:cubicBezTo>
                  <a:cubicBezTo>
                    <a:pt x="7065" y="6093"/>
                    <a:pt x="7181" y="5874"/>
                    <a:pt x="7295" y="5655"/>
                  </a:cubicBezTo>
                  <a:cubicBezTo>
                    <a:pt x="7449" y="5457"/>
                    <a:pt x="7629" y="5265"/>
                    <a:pt x="7758" y="5077"/>
                  </a:cubicBezTo>
                  <a:cubicBezTo>
                    <a:pt x="7953" y="4789"/>
                    <a:pt x="8137" y="4496"/>
                    <a:pt x="8300" y="4190"/>
                  </a:cubicBezTo>
                  <a:cubicBezTo>
                    <a:pt x="8562" y="3713"/>
                    <a:pt x="8788" y="3216"/>
                    <a:pt x="8927" y="2690"/>
                  </a:cubicBezTo>
                  <a:cubicBezTo>
                    <a:pt x="9098" y="2067"/>
                    <a:pt x="9139" y="1435"/>
                    <a:pt x="8941" y="818"/>
                  </a:cubicBezTo>
                  <a:cubicBezTo>
                    <a:pt x="8900" y="687"/>
                    <a:pt x="8679" y="0"/>
                    <a:pt x="844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593668" y="2639311"/>
            <a:ext cx="9023093" cy="20029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1500" sx="102000" sy="102000" algn="ctr" rotWithShape="0">
              <a:schemeClr val="accent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e-G</a:t>
            </a:r>
            <a:r>
              <a:rPr lang="az-Latn-A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Center under the State Agency for Public Service and Social Innovations under the President of the Republic of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Azerbaijan</a:t>
            </a:r>
            <a:r>
              <a:rPr lang="az-Latn-A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(«ASAN xidmat»)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together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Ministry of Internal Affairs has created a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z-Latn-A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for</a:t>
            </a:r>
            <a:r>
              <a:rPr lang="az-Latn-A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Permits and Monitoring </a:t>
            </a:r>
            <a:r>
              <a:rPr lang="az-Latn-A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applied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the Special Quarantine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Regime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z-Latn-A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81191" y="1946142"/>
            <a:ext cx="1000756" cy="1009221"/>
            <a:chOff x="979556" y="3005072"/>
            <a:chExt cx="1000756" cy="1009221"/>
          </a:xfrm>
        </p:grpSpPr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4A850803-433E-FC47-8930-36CECDECC2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9556" y="3005072"/>
              <a:ext cx="1000756" cy="1009221"/>
            </a:xfrm>
            <a:prstGeom prst="roundRect">
              <a:avLst>
                <a:gd name="adj" fmla="val 18039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EAEF9069-7002-4B4E-BF43-1346093485B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1800000">
              <a:off x="1123084" y="3093807"/>
              <a:ext cx="548126" cy="720979"/>
            </a:xfrm>
            <a:custGeom>
              <a:avLst/>
              <a:gdLst>
                <a:gd name="T0" fmla="*/ 241 w 241"/>
                <a:gd name="T1" fmla="*/ 283 h 317"/>
                <a:gd name="T2" fmla="*/ 134 w 241"/>
                <a:gd name="T3" fmla="*/ 239 h 317"/>
                <a:gd name="T4" fmla="*/ 214 w 241"/>
                <a:gd name="T5" fmla="*/ 41 h 317"/>
                <a:gd name="T6" fmla="*/ 93 w 241"/>
                <a:gd name="T7" fmla="*/ 222 h 317"/>
                <a:gd name="T8" fmla="*/ 0 w 241"/>
                <a:gd name="T9" fmla="*/ 183 h 317"/>
                <a:gd name="T10" fmla="*/ 239 w 241"/>
                <a:gd name="T11" fmla="*/ 0 h 317"/>
                <a:gd name="T12" fmla="*/ 241 w 241"/>
                <a:gd name="T13" fmla="*/ 283 h 317"/>
                <a:gd name="T14" fmla="*/ 105 w 241"/>
                <a:gd name="T15" fmla="*/ 317 h 317"/>
                <a:gd name="T16" fmla="*/ 88 w 241"/>
                <a:gd name="T17" fmla="*/ 249 h 317"/>
                <a:gd name="T18" fmla="*/ 149 w 241"/>
                <a:gd name="T19" fmla="*/ 271 h 317"/>
                <a:gd name="T20" fmla="*/ 105 w 241"/>
                <a:gd name="T21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317">
                  <a:moveTo>
                    <a:pt x="241" y="283"/>
                  </a:moveTo>
                  <a:lnTo>
                    <a:pt x="134" y="239"/>
                  </a:lnTo>
                  <a:lnTo>
                    <a:pt x="214" y="41"/>
                  </a:lnTo>
                  <a:lnTo>
                    <a:pt x="93" y="222"/>
                  </a:lnTo>
                  <a:lnTo>
                    <a:pt x="0" y="183"/>
                  </a:lnTo>
                  <a:lnTo>
                    <a:pt x="239" y="0"/>
                  </a:lnTo>
                  <a:lnTo>
                    <a:pt x="241" y="283"/>
                  </a:lnTo>
                  <a:close/>
                  <a:moveTo>
                    <a:pt x="105" y="317"/>
                  </a:moveTo>
                  <a:lnTo>
                    <a:pt x="88" y="249"/>
                  </a:lnTo>
                  <a:lnTo>
                    <a:pt x="149" y="271"/>
                  </a:lnTo>
                  <a:lnTo>
                    <a:pt x="105" y="3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37C3F8A-9EDF-5C40-A434-AA43C45B3A6F}"/>
              </a:ext>
            </a:extLst>
          </p:cNvPr>
          <p:cNvGrpSpPr/>
          <p:nvPr/>
        </p:nvGrpSpPr>
        <p:grpSpPr>
          <a:xfrm>
            <a:off x="1886857" y="5129022"/>
            <a:ext cx="741223" cy="606956"/>
            <a:chOff x="7385294" y="4451034"/>
            <a:chExt cx="741223" cy="606956"/>
          </a:xfrm>
        </p:grpSpPr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AEFAF83-C543-B547-89C1-0B3A01158800}"/>
                </a:ext>
              </a:extLst>
            </p:cNvPr>
            <p:cNvSpPr/>
            <p:nvPr/>
          </p:nvSpPr>
          <p:spPr>
            <a:xfrm rot="10800000" flipH="1">
              <a:off x="7385294" y="4451034"/>
              <a:ext cx="741223" cy="606956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7" name="Graphic 92">
              <a:extLst>
                <a:ext uri="{FF2B5EF4-FFF2-40B4-BE49-F238E27FC236}">
                  <a16:creationId xmlns:a16="http://schemas.microsoft.com/office/drawing/2014/main" id="{38E789E1-A5A7-774E-8156-0D343B0E64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7496" y="4625123"/>
              <a:ext cx="314529" cy="338296"/>
              <a:chOff x="7499350" y="3442016"/>
              <a:chExt cx="460502" cy="495300"/>
            </a:xfrm>
            <a:solidFill>
              <a:srgbClr val="FFFFFF"/>
            </a:solidFill>
          </p:grpSpPr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9FABAB21-953E-BE49-B894-542C489F3BBF}"/>
                  </a:ext>
                </a:extLst>
              </p:cNvPr>
              <p:cNvSpPr/>
              <p:nvPr/>
            </p:nvSpPr>
            <p:spPr>
              <a:xfrm>
                <a:off x="7711367" y="3815777"/>
                <a:ext cx="169164" cy="123825"/>
              </a:xfrm>
              <a:custGeom>
                <a:avLst/>
                <a:gdLst>
                  <a:gd name="connsiteX0" fmla="*/ 8554 w 169164"/>
                  <a:gd name="connsiteY0" fmla="*/ 125445 h 123825"/>
                  <a:gd name="connsiteX1" fmla="*/ 2 w 169164"/>
                  <a:gd name="connsiteY1" fmla="*/ 117162 h 123825"/>
                  <a:gd name="connsiteX2" fmla="*/ 2 w 169164"/>
                  <a:gd name="connsiteY2" fmla="*/ 116777 h 123825"/>
                  <a:gd name="connsiteX3" fmla="*/ 2 w 169164"/>
                  <a:gd name="connsiteY3" fmla="*/ 43911 h 123825"/>
                  <a:gd name="connsiteX4" fmla="*/ 43327 w 169164"/>
                  <a:gd name="connsiteY4" fmla="*/ 0 h 123825"/>
                  <a:gd name="connsiteX5" fmla="*/ 168696 w 169164"/>
                  <a:gd name="connsiteY5" fmla="*/ 0 h 123825"/>
                  <a:gd name="connsiteX6" fmla="*/ 177229 w 169164"/>
                  <a:gd name="connsiteY6" fmla="*/ 8497 h 123825"/>
                  <a:gd name="connsiteX7" fmla="*/ 173301 w 169164"/>
                  <a:gd name="connsiteY7" fmla="*/ 15812 h 123825"/>
                  <a:gd name="connsiteX8" fmla="*/ 13535 w 169164"/>
                  <a:gd name="connsiteY8" fmla="*/ 124016 h 123825"/>
                  <a:gd name="connsiteX9" fmla="*/ 8554 w 169164"/>
                  <a:gd name="connsiteY9" fmla="*/ 125445 h 123825"/>
                  <a:gd name="connsiteX10" fmla="*/ 43327 w 169164"/>
                  <a:gd name="connsiteY10" fmla="*/ 17336 h 123825"/>
                  <a:gd name="connsiteX11" fmla="*/ 17107 w 169164"/>
                  <a:gd name="connsiteY11" fmla="*/ 43911 h 123825"/>
                  <a:gd name="connsiteX12" fmla="*/ 17107 w 169164"/>
                  <a:gd name="connsiteY12" fmla="*/ 100584 h 123825"/>
                  <a:gd name="connsiteX13" fmla="*/ 140408 w 169164"/>
                  <a:gd name="connsiteY13" fmla="*/ 17336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164" h="123825">
                    <a:moveTo>
                      <a:pt x="8554" y="125445"/>
                    </a:moveTo>
                    <a:cubicBezTo>
                      <a:pt x="3936" y="125551"/>
                      <a:pt x="107" y="121843"/>
                      <a:pt x="2" y="117162"/>
                    </a:cubicBezTo>
                    <a:cubicBezTo>
                      <a:pt x="-1" y="117034"/>
                      <a:pt x="-1" y="116905"/>
                      <a:pt x="2" y="116777"/>
                    </a:cubicBezTo>
                    <a:lnTo>
                      <a:pt x="2" y="43911"/>
                    </a:lnTo>
                    <a:cubicBezTo>
                      <a:pt x="2" y="19660"/>
                      <a:pt x="19399" y="0"/>
                      <a:pt x="43327" y="0"/>
                    </a:cubicBezTo>
                    <a:lnTo>
                      <a:pt x="168696" y="0"/>
                    </a:lnTo>
                    <a:cubicBezTo>
                      <a:pt x="173367" y="-42"/>
                      <a:pt x="177188" y="3762"/>
                      <a:pt x="177229" y="8497"/>
                    </a:cubicBezTo>
                    <a:cubicBezTo>
                      <a:pt x="177255" y="11459"/>
                      <a:pt x="175770" y="14225"/>
                      <a:pt x="173301" y="15812"/>
                    </a:cubicBezTo>
                    <a:lnTo>
                      <a:pt x="13535" y="124016"/>
                    </a:lnTo>
                    <a:cubicBezTo>
                      <a:pt x="12066" y="125014"/>
                      <a:pt x="10322" y="125514"/>
                      <a:pt x="8554" y="125445"/>
                    </a:cubicBezTo>
                    <a:close/>
                    <a:moveTo>
                      <a:pt x="43327" y="17336"/>
                    </a:moveTo>
                    <a:cubicBezTo>
                      <a:pt x="28846" y="17336"/>
                      <a:pt x="17107" y="29234"/>
                      <a:pt x="17107" y="43911"/>
                    </a:cubicBezTo>
                    <a:lnTo>
                      <a:pt x="17107" y="100584"/>
                    </a:lnTo>
                    <a:lnTo>
                      <a:pt x="140408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4EF883BF-C812-624F-9813-EECC4A654B72}"/>
                  </a:ext>
                </a:extLst>
              </p:cNvPr>
              <p:cNvSpPr/>
              <p:nvPr/>
            </p:nvSpPr>
            <p:spPr>
              <a:xfrm>
                <a:off x="7571151" y="3496975"/>
                <a:ext cx="244348" cy="47625"/>
              </a:xfrm>
              <a:custGeom>
                <a:avLst/>
                <a:gdLst>
                  <a:gd name="connsiteX0" fmla="*/ 237112 w 244348"/>
                  <a:gd name="connsiteY0" fmla="*/ 54864 h 47625"/>
                  <a:gd name="connsiteX1" fmla="*/ 8552 w 244348"/>
                  <a:gd name="connsiteY1" fmla="*/ 54864 h 47625"/>
                  <a:gd name="connsiteX2" fmla="*/ 0 w 244348"/>
                  <a:gd name="connsiteY2" fmla="*/ 46196 h 47625"/>
                  <a:gd name="connsiteX3" fmla="*/ 0 w 244348"/>
                  <a:gd name="connsiteY3" fmla="*/ 8668 h 47625"/>
                  <a:gd name="connsiteX4" fmla="*/ 8552 w 244348"/>
                  <a:gd name="connsiteY4" fmla="*/ 0 h 47625"/>
                  <a:gd name="connsiteX5" fmla="*/ 237112 w 244348"/>
                  <a:gd name="connsiteY5" fmla="*/ 0 h 47625"/>
                  <a:gd name="connsiteX6" fmla="*/ 245664 w 244348"/>
                  <a:gd name="connsiteY6" fmla="*/ 8668 h 47625"/>
                  <a:gd name="connsiteX7" fmla="*/ 245664 w 244348"/>
                  <a:gd name="connsiteY7" fmla="*/ 46196 h 47625"/>
                  <a:gd name="connsiteX8" fmla="*/ 237112 w 244348"/>
                  <a:gd name="connsiteY8" fmla="*/ 54864 h 47625"/>
                  <a:gd name="connsiteX9" fmla="*/ 17104 w 244348"/>
                  <a:gd name="connsiteY9" fmla="*/ 37529 h 47625"/>
                  <a:gd name="connsiteX10" fmla="*/ 228935 w 244348"/>
                  <a:gd name="connsiteY10" fmla="*/ 37529 h 47625"/>
                  <a:gd name="connsiteX11" fmla="*/ 228935 w 244348"/>
                  <a:gd name="connsiteY11" fmla="*/ 17336 h 47625"/>
                  <a:gd name="connsiteX12" fmla="*/ 17104 w 244348"/>
                  <a:gd name="connsiteY12" fmla="*/ 17336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348" h="47625">
                    <a:moveTo>
                      <a:pt x="237112" y="54864"/>
                    </a:moveTo>
                    <a:lnTo>
                      <a:pt x="8552" y="54864"/>
                    </a:lnTo>
                    <a:cubicBezTo>
                      <a:pt x="3829" y="54864"/>
                      <a:pt x="0" y="50983"/>
                      <a:pt x="0" y="46196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lnTo>
                      <a:pt x="237112" y="0"/>
                    </a:lnTo>
                    <a:cubicBezTo>
                      <a:pt x="241835" y="0"/>
                      <a:pt x="245664" y="3881"/>
                      <a:pt x="245664" y="8668"/>
                    </a:cubicBezTo>
                    <a:lnTo>
                      <a:pt x="245664" y="46196"/>
                    </a:lnTo>
                    <a:cubicBezTo>
                      <a:pt x="245664" y="50983"/>
                      <a:pt x="241835" y="54864"/>
                      <a:pt x="237112" y="54864"/>
                    </a:cubicBezTo>
                    <a:close/>
                    <a:moveTo>
                      <a:pt x="17104" y="37529"/>
                    </a:moveTo>
                    <a:lnTo>
                      <a:pt x="228935" y="37529"/>
                    </a:lnTo>
                    <a:lnTo>
                      <a:pt x="228935" y="17336"/>
                    </a:lnTo>
                    <a:lnTo>
                      <a:pt x="17104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A8EAD814-5F02-D74F-84C9-B01DC5FBA0E0}"/>
                  </a:ext>
                </a:extLst>
              </p:cNvPr>
              <p:cNvSpPr/>
              <p:nvPr/>
            </p:nvSpPr>
            <p:spPr>
              <a:xfrm>
                <a:off x="7650564" y="3581462"/>
                <a:ext cx="84582" cy="9525"/>
              </a:xfrm>
              <a:custGeom>
                <a:avLst/>
                <a:gdLst>
                  <a:gd name="connsiteX0" fmla="*/ 78097 w 84582"/>
                  <a:gd name="connsiteY0" fmla="*/ 17335 h 9525"/>
                  <a:gd name="connsiteX1" fmla="*/ 8552 w 84582"/>
                  <a:gd name="connsiteY1" fmla="*/ 17335 h 9525"/>
                  <a:gd name="connsiteX2" fmla="*/ 0 w 84582"/>
                  <a:gd name="connsiteY2" fmla="*/ 8668 h 9525"/>
                  <a:gd name="connsiteX3" fmla="*/ 8552 w 84582"/>
                  <a:gd name="connsiteY3" fmla="*/ 0 h 9525"/>
                  <a:gd name="connsiteX4" fmla="*/ 78097 w 84582"/>
                  <a:gd name="connsiteY4" fmla="*/ 0 h 9525"/>
                  <a:gd name="connsiteX5" fmla="*/ 86650 w 84582"/>
                  <a:gd name="connsiteY5" fmla="*/ 8668 h 9525"/>
                  <a:gd name="connsiteX6" fmla="*/ 78097 w 84582"/>
                  <a:gd name="connsiteY6" fmla="*/ 173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582" h="9525">
                    <a:moveTo>
                      <a:pt x="7809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78097" y="0"/>
                    </a:lnTo>
                    <a:cubicBezTo>
                      <a:pt x="82821" y="0"/>
                      <a:pt x="86650" y="3881"/>
                      <a:pt x="86650" y="8668"/>
                    </a:cubicBezTo>
                    <a:cubicBezTo>
                      <a:pt x="86650" y="13455"/>
                      <a:pt x="82821" y="17336"/>
                      <a:pt x="78097" y="17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6432F54B-FEEE-B048-B739-597EE8BB7BB7}"/>
                  </a:ext>
                </a:extLst>
              </p:cNvPr>
              <p:cNvSpPr/>
              <p:nvPr/>
            </p:nvSpPr>
            <p:spPr>
              <a:xfrm>
                <a:off x="7571151" y="3628420"/>
                <a:ext cx="244348" cy="9525"/>
              </a:xfrm>
              <a:custGeom>
                <a:avLst/>
                <a:gdLst>
                  <a:gd name="connsiteX0" fmla="*/ 239085 w 244348"/>
                  <a:gd name="connsiteY0" fmla="*/ 17335 h 9525"/>
                  <a:gd name="connsiteX1" fmla="*/ 8552 w 244348"/>
                  <a:gd name="connsiteY1" fmla="*/ 17335 h 9525"/>
                  <a:gd name="connsiteX2" fmla="*/ 0 w 244348"/>
                  <a:gd name="connsiteY2" fmla="*/ 8668 h 9525"/>
                  <a:gd name="connsiteX3" fmla="*/ 8552 w 244348"/>
                  <a:gd name="connsiteY3" fmla="*/ 0 h 9525"/>
                  <a:gd name="connsiteX4" fmla="*/ 239085 w 244348"/>
                  <a:gd name="connsiteY4" fmla="*/ 0 h 9525"/>
                  <a:gd name="connsiteX5" fmla="*/ 247637 w 244348"/>
                  <a:gd name="connsiteY5" fmla="*/ 8668 h 9525"/>
                  <a:gd name="connsiteX6" fmla="*/ 239085 w 24434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348" h="9525">
                    <a:moveTo>
                      <a:pt x="239085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239085" y="0"/>
                    </a:lnTo>
                    <a:cubicBezTo>
                      <a:pt x="243808" y="0"/>
                      <a:pt x="247637" y="3881"/>
                      <a:pt x="247637" y="8668"/>
                    </a:cubicBezTo>
                    <a:cubicBezTo>
                      <a:pt x="247637" y="13455"/>
                      <a:pt x="243808" y="17335"/>
                      <a:pt x="239085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7781122E-9E99-DE49-B1B0-FA6832A6E478}"/>
                  </a:ext>
                </a:extLst>
              </p:cNvPr>
              <p:cNvSpPr/>
              <p:nvPr/>
            </p:nvSpPr>
            <p:spPr>
              <a:xfrm>
                <a:off x="7571956" y="3675379"/>
                <a:ext cx="197358" cy="9525"/>
              </a:xfrm>
              <a:custGeom>
                <a:avLst/>
                <a:gdLst>
                  <a:gd name="connsiteX0" fmla="*/ 193263 w 197358"/>
                  <a:gd name="connsiteY0" fmla="*/ 17431 h 9525"/>
                  <a:gd name="connsiteX1" fmla="*/ 7747 w 197358"/>
                  <a:gd name="connsiteY1" fmla="*/ 17431 h 9525"/>
                  <a:gd name="connsiteX2" fmla="*/ 48 w 197358"/>
                  <a:gd name="connsiteY2" fmla="*/ 7803 h 9525"/>
                  <a:gd name="connsiteX3" fmla="*/ 7747 w 197358"/>
                  <a:gd name="connsiteY3" fmla="*/ 0 h 9525"/>
                  <a:gd name="connsiteX4" fmla="*/ 193263 w 197358"/>
                  <a:gd name="connsiteY4" fmla="*/ 0 h 9525"/>
                  <a:gd name="connsiteX5" fmla="*/ 200962 w 197358"/>
                  <a:gd name="connsiteY5" fmla="*/ 9628 h 9525"/>
                  <a:gd name="connsiteX6" fmla="*/ 193263 w 197358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358" h="9525">
                    <a:moveTo>
                      <a:pt x="193263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93263" y="0"/>
                    </a:lnTo>
                    <a:cubicBezTo>
                      <a:pt x="198012" y="504"/>
                      <a:pt x="201459" y="4814"/>
                      <a:pt x="200962" y="9628"/>
                    </a:cubicBezTo>
                    <a:cubicBezTo>
                      <a:pt x="200537" y="13745"/>
                      <a:pt x="197326" y="17000"/>
                      <a:pt x="193263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6A0F0734-9C3D-4D47-AEB3-B7D9B0477062}"/>
                  </a:ext>
                </a:extLst>
              </p:cNvPr>
              <p:cNvSpPr/>
              <p:nvPr/>
            </p:nvSpPr>
            <p:spPr>
              <a:xfrm>
                <a:off x="7571151" y="3722432"/>
                <a:ext cx="150368" cy="9525"/>
              </a:xfrm>
              <a:custGeom>
                <a:avLst/>
                <a:gdLst>
                  <a:gd name="connsiteX0" fmla="*/ 145669 w 150368"/>
                  <a:gd name="connsiteY0" fmla="*/ 17335 h 9525"/>
                  <a:gd name="connsiteX1" fmla="*/ 8552 w 150368"/>
                  <a:gd name="connsiteY1" fmla="*/ 17335 h 9525"/>
                  <a:gd name="connsiteX2" fmla="*/ 0 w 150368"/>
                  <a:gd name="connsiteY2" fmla="*/ 8668 h 9525"/>
                  <a:gd name="connsiteX3" fmla="*/ 8552 w 150368"/>
                  <a:gd name="connsiteY3" fmla="*/ 0 h 9525"/>
                  <a:gd name="connsiteX4" fmla="*/ 145669 w 150368"/>
                  <a:gd name="connsiteY4" fmla="*/ 0 h 9525"/>
                  <a:gd name="connsiteX5" fmla="*/ 154221 w 150368"/>
                  <a:gd name="connsiteY5" fmla="*/ 8668 h 9525"/>
                  <a:gd name="connsiteX6" fmla="*/ 145669 w 15036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368" h="9525">
                    <a:moveTo>
                      <a:pt x="145669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5669" y="0"/>
                    </a:lnTo>
                    <a:cubicBezTo>
                      <a:pt x="150392" y="0"/>
                      <a:pt x="154221" y="3881"/>
                      <a:pt x="154221" y="8668"/>
                    </a:cubicBezTo>
                    <a:cubicBezTo>
                      <a:pt x="154221" y="13455"/>
                      <a:pt x="150392" y="17335"/>
                      <a:pt x="145669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1A92DD18-878B-124E-BC53-AAD3A65D3B67}"/>
                  </a:ext>
                </a:extLst>
              </p:cNvPr>
              <p:cNvSpPr/>
              <p:nvPr/>
            </p:nvSpPr>
            <p:spPr>
              <a:xfrm>
                <a:off x="7571151" y="3769390"/>
                <a:ext cx="103378" cy="9525"/>
              </a:xfrm>
              <a:custGeom>
                <a:avLst/>
                <a:gdLst>
                  <a:gd name="connsiteX0" fmla="*/ 99337 w 103378"/>
                  <a:gd name="connsiteY0" fmla="*/ 17335 h 9525"/>
                  <a:gd name="connsiteX1" fmla="*/ 8552 w 103378"/>
                  <a:gd name="connsiteY1" fmla="*/ 17335 h 9525"/>
                  <a:gd name="connsiteX2" fmla="*/ 0 w 103378"/>
                  <a:gd name="connsiteY2" fmla="*/ 8668 h 9525"/>
                  <a:gd name="connsiteX3" fmla="*/ 8552 w 103378"/>
                  <a:gd name="connsiteY3" fmla="*/ 0 h 9525"/>
                  <a:gd name="connsiteX4" fmla="*/ 99337 w 103378"/>
                  <a:gd name="connsiteY4" fmla="*/ 0 h 9525"/>
                  <a:gd name="connsiteX5" fmla="*/ 107889 w 103378"/>
                  <a:gd name="connsiteY5" fmla="*/ 8668 h 9525"/>
                  <a:gd name="connsiteX6" fmla="*/ 99337 w 10337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78" h="9525">
                    <a:moveTo>
                      <a:pt x="9933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99337" y="0"/>
                    </a:lnTo>
                    <a:cubicBezTo>
                      <a:pt x="104060" y="0"/>
                      <a:pt x="107889" y="3881"/>
                      <a:pt x="107889" y="8668"/>
                    </a:cubicBezTo>
                    <a:cubicBezTo>
                      <a:pt x="107889" y="13455"/>
                      <a:pt x="104060" y="17335"/>
                      <a:pt x="99337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01A6CB82-A3FD-EF4F-8E7C-AC3E2F9A517C}"/>
                  </a:ext>
                </a:extLst>
              </p:cNvPr>
              <p:cNvSpPr/>
              <p:nvPr/>
            </p:nvSpPr>
            <p:spPr>
              <a:xfrm>
                <a:off x="7638873" y="3555707"/>
                <a:ext cx="281940" cy="285750"/>
              </a:xfrm>
              <a:custGeom>
                <a:avLst/>
                <a:gdLst>
                  <a:gd name="connsiteX0" fmla="*/ 44020 w 281940"/>
                  <a:gd name="connsiteY0" fmla="*/ 292360 h 285750"/>
                  <a:gd name="connsiteX1" fmla="*/ 38005 w 281940"/>
                  <a:gd name="connsiteY1" fmla="*/ 289884 h 285750"/>
                  <a:gd name="connsiteX2" fmla="*/ 2481 w 281940"/>
                  <a:gd name="connsiteY2" fmla="*/ 253879 h 285750"/>
                  <a:gd name="connsiteX3" fmla="*/ 2481 w 281940"/>
                  <a:gd name="connsiteY3" fmla="*/ 241592 h 285750"/>
                  <a:gd name="connsiteX4" fmla="*/ 238371 w 281940"/>
                  <a:gd name="connsiteY4" fmla="*/ 2514 h 285750"/>
                  <a:gd name="connsiteX5" fmla="*/ 250494 w 281940"/>
                  <a:gd name="connsiteY5" fmla="*/ 2514 h 285750"/>
                  <a:gd name="connsiteX6" fmla="*/ 286018 w 281940"/>
                  <a:gd name="connsiteY6" fmla="*/ 38709 h 285750"/>
                  <a:gd name="connsiteX7" fmla="*/ 286018 w 281940"/>
                  <a:gd name="connsiteY7" fmla="*/ 50997 h 285750"/>
                  <a:gd name="connsiteX8" fmla="*/ 205290 w 281940"/>
                  <a:gd name="connsiteY8" fmla="*/ 132721 h 285750"/>
                  <a:gd name="connsiteX9" fmla="*/ 193211 w 281940"/>
                  <a:gd name="connsiteY9" fmla="*/ 132099 h 285750"/>
                  <a:gd name="connsiteX10" fmla="*/ 193166 w 281940"/>
                  <a:gd name="connsiteY10" fmla="*/ 120529 h 285750"/>
                  <a:gd name="connsiteX11" fmla="*/ 268350 w 281940"/>
                  <a:gd name="connsiteY11" fmla="*/ 44805 h 285750"/>
                  <a:gd name="connsiteX12" fmla="*/ 244949 w 281940"/>
                  <a:gd name="connsiteY12" fmla="*/ 21088 h 285750"/>
                  <a:gd name="connsiteX13" fmla="*/ 20243 w 281940"/>
                  <a:gd name="connsiteY13" fmla="*/ 248259 h 285750"/>
                  <a:gd name="connsiteX14" fmla="*/ 43644 w 281940"/>
                  <a:gd name="connsiteY14" fmla="*/ 271977 h 285750"/>
                  <a:gd name="connsiteX15" fmla="*/ 158864 w 281940"/>
                  <a:gd name="connsiteY15" fmla="*/ 155105 h 285750"/>
                  <a:gd name="connsiteX16" fmla="*/ 170958 w 281940"/>
                  <a:gd name="connsiteY16" fmla="*/ 155076 h 285750"/>
                  <a:gd name="connsiteX17" fmla="*/ 170987 w 281940"/>
                  <a:gd name="connsiteY17" fmla="*/ 155105 h 285750"/>
                  <a:gd name="connsiteX18" fmla="*/ 171189 w 281940"/>
                  <a:gd name="connsiteY18" fmla="*/ 167092 h 285750"/>
                  <a:gd name="connsiteX19" fmla="*/ 170987 w 281940"/>
                  <a:gd name="connsiteY19" fmla="*/ 167297 h 285750"/>
                  <a:gd name="connsiteX20" fmla="*/ 50129 w 281940"/>
                  <a:gd name="connsiteY20" fmla="*/ 289884 h 285750"/>
                  <a:gd name="connsiteX21" fmla="*/ 44020 w 281940"/>
                  <a:gd name="connsiteY21" fmla="*/ 29236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1940" h="285750">
                    <a:moveTo>
                      <a:pt x="44020" y="292360"/>
                    </a:moveTo>
                    <a:cubicBezTo>
                      <a:pt x="41768" y="292389"/>
                      <a:pt x="39599" y="291496"/>
                      <a:pt x="38005" y="289884"/>
                    </a:cubicBezTo>
                    <a:lnTo>
                      <a:pt x="2481" y="253879"/>
                    </a:lnTo>
                    <a:cubicBezTo>
                      <a:pt x="-827" y="250469"/>
                      <a:pt x="-827" y="245002"/>
                      <a:pt x="2481" y="241592"/>
                    </a:cubicBezTo>
                    <a:lnTo>
                      <a:pt x="238371" y="2514"/>
                    </a:lnTo>
                    <a:cubicBezTo>
                      <a:pt x="241735" y="-838"/>
                      <a:pt x="247130" y="-838"/>
                      <a:pt x="250494" y="2514"/>
                    </a:cubicBezTo>
                    <a:lnTo>
                      <a:pt x="286018" y="38709"/>
                    </a:lnTo>
                    <a:cubicBezTo>
                      <a:pt x="289326" y="42119"/>
                      <a:pt x="289326" y="47587"/>
                      <a:pt x="286018" y="50997"/>
                    </a:cubicBezTo>
                    <a:lnTo>
                      <a:pt x="205290" y="132721"/>
                    </a:lnTo>
                    <a:cubicBezTo>
                      <a:pt x="201784" y="135930"/>
                      <a:pt x="196377" y="135651"/>
                      <a:pt x="193211" y="132099"/>
                    </a:cubicBezTo>
                    <a:cubicBezTo>
                      <a:pt x="190287" y="128818"/>
                      <a:pt x="190268" y="123833"/>
                      <a:pt x="193166" y="120529"/>
                    </a:cubicBezTo>
                    <a:lnTo>
                      <a:pt x="268350" y="44805"/>
                    </a:lnTo>
                    <a:lnTo>
                      <a:pt x="244949" y="21088"/>
                    </a:lnTo>
                    <a:lnTo>
                      <a:pt x="20243" y="248259"/>
                    </a:lnTo>
                    <a:lnTo>
                      <a:pt x="43644" y="271977"/>
                    </a:lnTo>
                    <a:lnTo>
                      <a:pt x="158864" y="155105"/>
                    </a:lnTo>
                    <a:cubicBezTo>
                      <a:pt x="162195" y="151712"/>
                      <a:pt x="167610" y="151699"/>
                      <a:pt x="170958" y="155076"/>
                    </a:cubicBezTo>
                    <a:cubicBezTo>
                      <a:pt x="170968" y="155085"/>
                      <a:pt x="170977" y="155095"/>
                      <a:pt x="170987" y="155105"/>
                    </a:cubicBezTo>
                    <a:cubicBezTo>
                      <a:pt x="174309" y="158358"/>
                      <a:pt x="174399" y="163725"/>
                      <a:pt x="171189" y="167092"/>
                    </a:cubicBezTo>
                    <a:cubicBezTo>
                      <a:pt x="171123" y="167161"/>
                      <a:pt x="171056" y="167230"/>
                      <a:pt x="170987" y="167297"/>
                    </a:cubicBezTo>
                    <a:lnTo>
                      <a:pt x="50129" y="289884"/>
                    </a:lnTo>
                    <a:cubicBezTo>
                      <a:pt x="48506" y="291511"/>
                      <a:pt x="46303" y="292404"/>
                      <a:pt x="44020" y="29236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05B36EC-3F2B-3946-80F5-239F32BBE746}"/>
                  </a:ext>
                </a:extLst>
              </p:cNvPr>
              <p:cNvSpPr/>
              <p:nvPr/>
            </p:nvSpPr>
            <p:spPr>
              <a:xfrm>
                <a:off x="7874763" y="3532942"/>
                <a:ext cx="65786" cy="66675"/>
              </a:xfrm>
              <a:custGeom>
                <a:avLst/>
                <a:gdLst>
                  <a:gd name="connsiteX0" fmla="*/ 44020 w 65786"/>
                  <a:gd name="connsiteY0" fmla="*/ 76047 h 66675"/>
                  <a:gd name="connsiteX1" fmla="*/ 38005 w 65786"/>
                  <a:gd name="connsiteY1" fmla="*/ 73571 h 66675"/>
                  <a:gd name="connsiteX2" fmla="*/ 2481 w 65786"/>
                  <a:gd name="connsiteY2" fmla="*/ 37566 h 66675"/>
                  <a:gd name="connsiteX3" fmla="*/ 2481 w 65786"/>
                  <a:gd name="connsiteY3" fmla="*/ 25279 h 66675"/>
                  <a:gd name="connsiteX4" fmla="*/ 24942 w 65786"/>
                  <a:gd name="connsiteY4" fmla="*/ 2514 h 66675"/>
                  <a:gd name="connsiteX5" fmla="*/ 37065 w 65786"/>
                  <a:gd name="connsiteY5" fmla="*/ 2514 h 66675"/>
                  <a:gd name="connsiteX6" fmla="*/ 72590 w 65786"/>
                  <a:gd name="connsiteY6" fmla="*/ 38519 h 66675"/>
                  <a:gd name="connsiteX7" fmla="*/ 72590 w 65786"/>
                  <a:gd name="connsiteY7" fmla="*/ 50806 h 66675"/>
                  <a:gd name="connsiteX8" fmla="*/ 50129 w 65786"/>
                  <a:gd name="connsiteY8" fmla="*/ 73571 h 66675"/>
                  <a:gd name="connsiteX9" fmla="*/ 44020 w 65786"/>
                  <a:gd name="connsiteY9" fmla="*/ 76047 h 66675"/>
                  <a:gd name="connsiteX10" fmla="*/ 20619 w 65786"/>
                  <a:gd name="connsiteY10" fmla="*/ 31470 h 66675"/>
                  <a:gd name="connsiteX11" fmla="*/ 44020 w 65786"/>
                  <a:gd name="connsiteY11" fmla="*/ 55188 h 66675"/>
                  <a:gd name="connsiteX12" fmla="*/ 54452 w 65786"/>
                  <a:gd name="connsiteY12" fmla="*/ 44615 h 66675"/>
                  <a:gd name="connsiteX13" fmla="*/ 31051 w 65786"/>
                  <a:gd name="connsiteY13" fmla="*/ 208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44020" y="76047"/>
                    </a:moveTo>
                    <a:cubicBezTo>
                      <a:pt x="41770" y="76066"/>
                      <a:pt x="39605" y="75174"/>
                      <a:pt x="38005" y="73571"/>
                    </a:cubicBezTo>
                    <a:lnTo>
                      <a:pt x="2481" y="37566"/>
                    </a:lnTo>
                    <a:cubicBezTo>
                      <a:pt x="-827" y="34157"/>
                      <a:pt x="-827" y="28689"/>
                      <a:pt x="2481" y="25279"/>
                    </a:cubicBezTo>
                    <a:lnTo>
                      <a:pt x="24942" y="2514"/>
                    </a:lnTo>
                    <a:cubicBezTo>
                      <a:pt x="28306" y="-838"/>
                      <a:pt x="33701" y="-838"/>
                      <a:pt x="37065" y="2514"/>
                    </a:cubicBezTo>
                    <a:lnTo>
                      <a:pt x="72590" y="38519"/>
                    </a:lnTo>
                    <a:cubicBezTo>
                      <a:pt x="75898" y="41929"/>
                      <a:pt x="75898" y="47396"/>
                      <a:pt x="72590" y="50806"/>
                    </a:cubicBezTo>
                    <a:lnTo>
                      <a:pt x="50129" y="73571"/>
                    </a:lnTo>
                    <a:cubicBezTo>
                      <a:pt x="48500" y="75189"/>
                      <a:pt x="46301" y="76080"/>
                      <a:pt x="44020" y="76047"/>
                    </a:cubicBezTo>
                    <a:close/>
                    <a:moveTo>
                      <a:pt x="20619" y="31470"/>
                    </a:moveTo>
                    <a:lnTo>
                      <a:pt x="44020" y="55188"/>
                    </a:lnTo>
                    <a:lnTo>
                      <a:pt x="54452" y="44615"/>
                    </a:lnTo>
                    <a:lnTo>
                      <a:pt x="31051" y="20898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328ABB88-B3E7-9940-AA82-CC4B03A442EF}"/>
                  </a:ext>
                </a:extLst>
              </p:cNvPr>
              <p:cNvSpPr/>
              <p:nvPr/>
            </p:nvSpPr>
            <p:spPr>
              <a:xfrm>
                <a:off x="7901570" y="3519887"/>
                <a:ext cx="56388" cy="57150"/>
              </a:xfrm>
              <a:custGeom>
                <a:avLst/>
                <a:gdLst>
                  <a:gd name="connsiteX0" fmla="*/ 35351 w 56388"/>
                  <a:gd name="connsiteY0" fmla="*/ 61956 h 57150"/>
                  <a:gd name="connsiteX1" fmla="*/ 29336 w 56388"/>
                  <a:gd name="connsiteY1" fmla="*/ 59384 h 57150"/>
                  <a:gd name="connsiteX2" fmla="*/ 2552 w 56388"/>
                  <a:gd name="connsiteY2" fmla="*/ 32238 h 57150"/>
                  <a:gd name="connsiteX3" fmla="*/ 2350 w 56388"/>
                  <a:gd name="connsiteY3" fmla="*/ 20251 h 57150"/>
                  <a:gd name="connsiteX4" fmla="*/ 2552 w 56388"/>
                  <a:gd name="connsiteY4" fmla="*/ 20046 h 57150"/>
                  <a:gd name="connsiteX5" fmla="*/ 15051 w 56388"/>
                  <a:gd name="connsiteY5" fmla="*/ 7283 h 57150"/>
                  <a:gd name="connsiteX6" fmla="*/ 33847 w 56388"/>
                  <a:gd name="connsiteY6" fmla="*/ 44 h 57150"/>
                  <a:gd name="connsiteX7" fmla="*/ 60913 w 56388"/>
                  <a:gd name="connsiteY7" fmla="*/ 27476 h 57150"/>
                  <a:gd name="connsiteX8" fmla="*/ 53771 w 56388"/>
                  <a:gd name="connsiteY8" fmla="*/ 46526 h 57150"/>
                  <a:gd name="connsiteX9" fmla="*/ 41366 w 56388"/>
                  <a:gd name="connsiteY9" fmla="*/ 59384 h 57150"/>
                  <a:gd name="connsiteX10" fmla="*/ 35351 w 56388"/>
                  <a:gd name="connsiteY10" fmla="*/ 61956 h 57150"/>
                  <a:gd name="connsiteX11" fmla="*/ 20690 w 56388"/>
                  <a:gd name="connsiteY11" fmla="*/ 26142 h 57150"/>
                  <a:gd name="connsiteX12" fmla="*/ 35351 w 56388"/>
                  <a:gd name="connsiteY12" fmla="*/ 41001 h 57150"/>
                  <a:gd name="connsiteX13" fmla="*/ 41836 w 56388"/>
                  <a:gd name="connsiteY13" fmla="*/ 34429 h 57150"/>
                  <a:gd name="connsiteX14" fmla="*/ 43997 w 56388"/>
                  <a:gd name="connsiteY14" fmla="*/ 28333 h 57150"/>
                  <a:gd name="connsiteX15" fmla="*/ 33189 w 56388"/>
                  <a:gd name="connsiteY15" fmla="*/ 17379 h 57150"/>
                  <a:gd name="connsiteX16" fmla="*/ 27175 w 56388"/>
                  <a:gd name="connsiteY16" fmla="*/ 1957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388" h="57150">
                    <a:moveTo>
                      <a:pt x="35351" y="61956"/>
                    </a:moveTo>
                    <a:cubicBezTo>
                      <a:pt x="33085" y="61960"/>
                      <a:pt x="30915" y="61032"/>
                      <a:pt x="29336" y="59384"/>
                    </a:cubicBezTo>
                    <a:lnTo>
                      <a:pt x="2552" y="32238"/>
                    </a:lnTo>
                    <a:cubicBezTo>
                      <a:pt x="-770" y="28985"/>
                      <a:pt x="-861" y="23618"/>
                      <a:pt x="2350" y="20251"/>
                    </a:cubicBezTo>
                    <a:cubicBezTo>
                      <a:pt x="2416" y="20182"/>
                      <a:pt x="2483" y="20113"/>
                      <a:pt x="2552" y="20046"/>
                    </a:cubicBezTo>
                    <a:lnTo>
                      <a:pt x="15051" y="7283"/>
                    </a:lnTo>
                    <a:cubicBezTo>
                      <a:pt x="20008" y="2258"/>
                      <a:pt x="26849" y="-377"/>
                      <a:pt x="33847" y="44"/>
                    </a:cubicBezTo>
                    <a:cubicBezTo>
                      <a:pt x="48454" y="848"/>
                      <a:pt x="60120" y="12671"/>
                      <a:pt x="60913" y="27476"/>
                    </a:cubicBezTo>
                    <a:cubicBezTo>
                      <a:pt x="61268" y="34559"/>
                      <a:pt x="58678" y="41469"/>
                      <a:pt x="53771" y="46526"/>
                    </a:cubicBezTo>
                    <a:lnTo>
                      <a:pt x="41366" y="59384"/>
                    </a:lnTo>
                    <a:cubicBezTo>
                      <a:pt x="39787" y="61032"/>
                      <a:pt x="37617" y="61960"/>
                      <a:pt x="35351" y="61956"/>
                    </a:cubicBezTo>
                    <a:close/>
                    <a:moveTo>
                      <a:pt x="20690" y="26142"/>
                    </a:moveTo>
                    <a:lnTo>
                      <a:pt x="35351" y="41001"/>
                    </a:lnTo>
                    <a:lnTo>
                      <a:pt x="41836" y="34429"/>
                    </a:lnTo>
                    <a:cubicBezTo>
                      <a:pt x="43372" y="32796"/>
                      <a:pt x="44157" y="30583"/>
                      <a:pt x="43997" y="28333"/>
                    </a:cubicBezTo>
                    <a:cubicBezTo>
                      <a:pt x="43590" y="22463"/>
                      <a:pt x="38981" y="17792"/>
                      <a:pt x="33189" y="17379"/>
                    </a:cubicBezTo>
                    <a:cubicBezTo>
                      <a:pt x="30964" y="17180"/>
                      <a:pt x="28765" y="17981"/>
                      <a:pt x="27175" y="1957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3C2076E0-8500-1342-8D68-808CC311B00A}"/>
                  </a:ext>
                </a:extLst>
              </p:cNvPr>
              <p:cNvSpPr/>
              <p:nvPr/>
            </p:nvSpPr>
            <p:spPr>
              <a:xfrm>
                <a:off x="7622378" y="3794791"/>
                <a:ext cx="65786" cy="66675"/>
              </a:xfrm>
              <a:custGeom>
                <a:avLst/>
                <a:gdLst>
                  <a:gd name="connsiteX0" fmla="*/ 8544 w 65786"/>
                  <a:gd name="connsiteY0" fmla="*/ 69849 h 66675"/>
                  <a:gd name="connsiteX1" fmla="*/ 2529 w 65786"/>
                  <a:gd name="connsiteY1" fmla="*/ 67277 h 66675"/>
                  <a:gd name="connsiteX2" fmla="*/ 368 w 65786"/>
                  <a:gd name="connsiteY2" fmla="*/ 58610 h 66675"/>
                  <a:gd name="connsiteX3" fmla="*/ 16720 w 65786"/>
                  <a:gd name="connsiteY3" fmla="*/ 6032 h 66675"/>
                  <a:gd name="connsiteX4" fmla="*/ 22829 w 65786"/>
                  <a:gd name="connsiteY4" fmla="*/ 221 h 66675"/>
                  <a:gd name="connsiteX5" fmla="*/ 30911 w 65786"/>
                  <a:gd name="connsiteY5" fmla="*/ 2507 h 66675"/>
                  <a:gd name="connsiteX6" fmla="*/ 66436 w 65786"/>
                  <a:gd name="connsiteY6" fmla="*/ 38512 h 66675"/>
                  <a:gd name="connsiteX7" fmla="*/ 68691 w 65786"/>
                  <a:gd name="connsiteY7" fmla="*/ 46703 h 66675"/>
                  <a:gd name="connsiteX8" fmla="*/ 62959 w 65786"/>
                  <a:gd name="connsiteY8" fmla="*/ 52895 h 66675"/>
                  <a:gd name="connsiteX9" fmla="*/ 11082 w 65786"/>
                  <a:gd name="connsiteY9" fmla="*/ 69468 h 66675"/>
                  <a:gd name="connsiteX10" fmla="*/ 8544 w 65786"/>
                  <a:gd name="connsiteY10" fmla="*/ 69849 h 66675"/>
                  <a:gd name="connsiteX11" fmla="*/ 28750 w 65786"/>
                  <a:gd name="connsiteY11" fmla="*/ 24891 h 66675"/>
                  <a:gd name="connsiteX12" fmla="*/ 21607 w 65786"/>
                  <a:gd name="connsiteY12" fmla="*/ 47942 h 66675"/>
                  <a:gd name="connsiteX13" fmla="*/ 44351 w 65786"/>
                  <a:gd name="connsiteY13" fmla="*/ 40703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8544" y="69849"/>
                    </a:moveTo>
                    <a:cubicBezTo>
                      <a:pt x="6274" y="69875"/>
                      <a:pt x="4095" y="68944"/>
                      <a:pt x="2529" y="67277"/>
                    </a:cubicBezTo>
                    <a:cubicBezTo>
                      <a:pt x="281" y="65017"/>
                      <a:pt x="-551" y="61682"/>
                      <a:pt x="368" y="58610"/>
                    </a:cubicBezTo>
                    <a:lnTo>
                      <a:pt x="16720" y="6032"/>
                    </a:lnTo>
                    <a:cubicBezTo>
                      <a:pt x="17617" y="3147"/>
                      <a:pt x="19932" y="945"/>
                      <a:pt x="22829" y="221"/>
                    </a:cubicBezTo>
                    <a:cubicBezTo>
                      <a:pt x="25731" y="-445"/>
                      <a:pt x="28769" y="414"/>
                      <a:pt x="30911" y="2507"/>
                    </a:cubicBezTo>
                    <a:lnTo>
                      <a:pt x="66436" y="38512"/>
                    </a:lnTo>
                    <a:cubicBezTo>
                      <a:pt x="68501" y="40683"/>
                      <a:pt x="69349" y="43762"/>
                      <a:pt x="68691" y="46703"/>
                    </a:cubicBezTo>
                    <a:cubicBezTo>
                      <a:pt x="67977" y="49639"/>
                      <a:pt x="65804" y="51986"/>
                      <a:pt x="62959" y="52895"/>
                    </a:cubicBezTo>
                    <a:lnTo>
                      <a:pt x="11082" y="69468"/>
                    </a:lnTo>
                    <a:cubicBezTo>
                      <a:pt x="10252" y="69688"/>
                      <a:pt x="9401" y="69816"/>
                      <a:pt x="8544" y="69849"/>
                    </a:cubicBezTo>
                    <a:close/>
                    <a:moveTo>
                      <a:pt x="28750" y="24891"/>
                    </a:moveTo>
                    <a:lnTo>
                      <a:pt x="21607" y="47942"/>
                    </a:lnTo>
                    <a:lnTo>
                      <a:pt x="44351" y="40703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702055C-6179-CA4A-8F05-22C1C023BCAF}"/>
                  </a:ext>
                </a:extLst>
              </p:cNvPr>
              <p:cNvSpPr/>
              <p:nvPr/>
            </p:nvSpPr>
            <p:spPr>
              <a:xfrm>
                <a:off x="7499350" y="3630992"/>
                <a:ext cx="385318" cy="304800"/>
              </a:xfrm>
              <a:custGeom>
                <a:avLst/>
                <a:gdLst>
                  <a:gd name="connsiteX0" fmla="*/ 220571 w 385318"/>
                  <a:gd name="connsiteY0" fmla="*/ 310229 h 304800"/>
                  <a:gd name="connsiteX1" fmla="*/ 43325 w 385318"/>
                  <a:gd name="connsiteY1" fmla="*/ 310229 h 304800"/>
                  <a:gd name="connsiteX2" fmla="*/ 0 w 385318"/>
                  <a:gd name="connsiteY2" fmla="*/ 266319 h 304800"/>
                  <a:gd name="connsiteX3" fmla="*/ 0 w 385318"/>
                  <a:gd name="connsiteY3" fmla="*/ 249174 h 304800"/>
                  <a:gd name="connsiteX4" fmla="*/ 8552 w 385318"/>
                  <a:gd name="connsiteY4" fmla="*/ 240506 h 304800"/>
                  <a:gd name="connsiteX5" fmla="*/ 17104 w 385318"/>
                  <a:gd name="connsiteY5" fmla="*/ 249174 h 304800"/>
                  <a:gd name="connsiteX6" fmla="*/ 17104 w 385318"/>
                  <a:gd name="connsiteY6" fmla="*/ 266319 h 304800"/>
                  <a:gd name="connsiteX7" fmla="*/ 43325 w 385318"/>
                  <a:gd name="connsiteY7" fmla="*/ 292894 h 304800"/>
                  <a:gd name="connsiteX8" fmla="*/ 217940 w 385318"/>
                  <a:gd name="connsiteY8" fmla="*/ 292894 h 304800"/>
                  <a:gd name="connsiteX9" fmla="*/ 372161 w 385318"/>
                  <a:gd name="connsiteY9" fmla="*/ 188786 h 304800"/>
                  <a:gd name="connsiteX10" fmla="*/ 372161 w 385318"/>
                  <a:gd name="connsiteY10" fmla="*/ 8668 h 304800"/>
                  <a:gd name="connsiteX11" fmla="*/ 380713 w 385318"/>
                  <a:gd name="connsiteY11" fmla="*/ 0 h 304800"/>
                  <a:gd name="connsiteX12" fmla="*/ 389265 w 385318"/>
                  <a:gd name="connsiteY12" fmla="*/ 8668 h 304800"/>
                  <a:gd name="connsiteX13" fmla="*/ 389265 w 385318"/>
                  <a:gd name="connsiteY13" fmla="*/ 193453 h 304800"/>
                  <a:gd name="connsiteX14" fmla="*/ 385412 w 385318"/>
                  <a:gd name="connsiteY14" fmla="*/ 200597 h 304800"/>
                  <a:gd name="connsiteX15" fmla="*/ 225552 w 385318"/>
                  <a:gd name="connsiteY15" fmla="*/ 308800 h 304800"/>
                  <a:gd name="connsiteX16" fmla="*/ 220571 w 385318"/>
                  <a:gd name="connsiteY16" fmla="*/ 31022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318" h="304800">
                    <a:moveTo>
                      <a:pt x="220571" y="310229"/>
                    </a:moveTo>
                    <a:lnTo>
                      <a:pt x="43325" y="310229"/>
                    </a:lnTo>
                    <a:cubicBezTo>
                      <a:pt x="19397" y="310229"/>
                      <a:pt x="0" y="290570"/>
                      <a:pt x="0" y="266319"/>
                    </a:cubicBezTo>
                    <a:lnTo>
                      <a:pt x="0" y="249174"/>
                    </a:lnTo>
                    <a:cubicBezTo>
                      <a:pt x="0" y="244387"/>
                      <a:pt x="3829" y="240506"/>
                      <a:pt x="8552" y="240506"/>
                    </a:cubicBezTo>
                    <a:cubicBezTo>
                      <a:pt x="13275" y="240506"/>
                      <a:pt x="17104" y="244387"/>
                      <a:pt x="17104" y="249174"/>
                    </a:cubicBezTo>
                    <a:lnTo>
                      <a:pt x="17104" y="266319"/>
                    </a:lnTo>
                    <a:cubicBezTo>
                      <a:pt x="17104" y="280996"/>
                      <a:pt x="28844" y="292894"/>
                      <a:pt x="43325" y="292894"/>
                    </a:cubicBezTo>
                    <a:lnTo>
                      <a:pt x="217940" y="292894"/>
                    </a:lnTo>
                    <a:lnTo>
                      <a:pt x="372161" y="188786"/>
                    </a:lnTo>
                    <a:lnTo>
                      <a:pt x="372161" y="8668"/>
                    </a:lnTo>
                    <a:cubicBezTo>
                      <a:pt x="372161" y="3881"/>
                      <a:pt x="375990" y="0"/>
                      <a:pt x="380713" y="0"/>
                    </a:cubicBezTo>
                    <a:cubicBezTo>
                      <a:pt x="385436" y="0"/>
                      <a:pt x="389265" y="3881"/>
                      <a:pt x="389265" y="8668"/>
                    </a:cubicBezTo>
                    <a:lnTo>
                      <a:pt x="389265" y="193453"/>
                    </a:lnTo>
                    <a:cubicBezTo>
                      <a:pt x="389216" y="196331"/>
                      <a:pt x="387776" y="199001"/>
                      <a:pt x="385412" y="200597"/>
                    </a:cubicBezTo>
                    <a:lnTo>
                      <a:pt x="225552" y="308800"/>
                    </a:lnTo>
                    <a:cubicBezTo>
                      <a:pt x="224083" y="309799"/>
                      <a:pt x="222339" y="310299"/>
                      <a:pt x="220571" y="310229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759C4E80-B08C-614F-8DDF-7582533F06FB}"/>
                  </a:ext>
                </a:extLst>
              </p:cNvPr>
              <p:cNvSpPr/>
              <p:nvPr/>
            </p:nvSpPr>
            <p:spPr>
              <a:xfrm>
                <a:off x="7499350" y="3442016"/>
                <a:ext cx="385318" cy="390525"/>
              </a:xfrm>
              <a:custGeom>
                <a:avLst/>
                <a:gdLst>
                  <a:gd name="connsiteX0" fmla="*/ 8552 w 385318"/>
                  <a:gd name="connsiteY0" fmla="*/ 392240 h 390525"/>
                  <a:gd name="connsiteX1" fmla="*/ 0 w 385318"/>
                  <a:gd name="connsiteY1" fmla="*/ 383572 h 390525"/>
                  <a:gd name="connsiteX2" fmla="*/ 0 w 385318"/>
                  <a:gd name="connsiteY2" fmla="*/ 43910 h 390525"/>
                  <a:gd name="connsiteX3" fmla="*/ 43325 w 385318"/>
                  <a:gd name="connsiteY3" fmla="*/ 0 h 390525"/>
                  <a:gd name="connsiteX4" fmla="*/ 345940 w 385318"/>
                  <a:gd name="connsiteY4" fmla="*/ 0 h 390525"/>
                  <a:gd name="connsiteX5" fmla="*/ 389265 w 385318"/>
                  <a:gd name="connsiteY5" fmla="*/ 43910 h 390525"/>
                  <a:gd name="connsiteX6" fmla="*/ 389265 w 385318"/>
                  <a:gd name="connsiteY6" fmla="*/ 82010 h 390525"/>
                  <a:gd name="connsiteX7" fmla="*/ 380713 w 385318"/>
                  <a:gd name="connsiteY7" fmla="*/ 90678 h 390525"/>
                  <a:gd name="connsiteX8" fmla="*/ 372161 w 385318"/>
                  <a:gd name="connsiteY8" fmla="*/ 82010 h 390525"/>
                  <a:gd name="connsiteX9" fmla="*/ 372161 w 385318"/>
                  <a:gd name="connsiteY9" fmla="*/ 43910 h 390525"/>
                  <a:gd name="connsiteX10" fmla="*/ 345940 w 385318"/>
                  <a:gd name="connsiteY10" fmla="*/ 17336 h 390525"/>
                  <a:gd name="connsiteX11" fmla="*/ 43325 w 385318"/>
                  <a:gd name="connsiteY11" fmla="*/ 17336 h 390525"/>
                  <a:gd name="connsiteX12" fmla="*/ 17104 w 385318"/>
                  <a:gd name="connsiteY12" fmla="*/ 43910 h 390525"/>
                  <a:gd name="connsiteX13" fmla="*/ 17104 w 385318"/>
                  <a:gd name="connsiteY13" fmla="*/ 383572 h 390525"/>
                  <a:gd name="connsiteX14" fmla="*/ 8552 w 385318"/>
                  <a:gd name="connsiteY14" fmla="*/ 39224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5318" h="390525">
                    <a:moveTo>
                      <a:pt x="8552" y="392240"/>
                    </a:moveTo>
                    <a:cubicBezTo>
                      <a:pt x="3829" y="392240"/>
                      <a:pt x="0" y="388359"/>
                      <a:pt x="0" y="383572"/>
                    </a:cubicBezTo>
                    <a:lnTo>
                      <a:pt x="0" y="43910"/>
                    </a:lnTo>
                    <a:cubicBezTo>
                      <a:pt x="52" y="19681"/>
                      <a:pt x="19419" y="52"/>
                      <a:pt x="43325" y="0"/>
                    </a:cubicBezTo>
                    <a:lnTo>
                      <a:pt x="345940" y="0"/>
                    </a:lnTo>
                    <a:cubicBezTo>
                      <a:pt x="369847" y="52"/>
                      <a:pt x="389213" y="19681"/>
                      <a:pt x="389265" y="43910"/>
                    </a:cubicBezTo>
                    <a:lnTo>
                      <a:pt x="389265" y="82010"/>
                    </a:lnTo>
                    <a:cubicBezTo>
                      <a:pt x="389265" y="86797"/>
                      <a:pt x="385436" y="90678"/>
                      <a:pt x="380713" y="90678"/>
                    </a:cubicBezTo>
                    <a:cubicBezTo>
                      <a:pt x="375990" y="90678"/>
                      <a:pt x="372161" y="86797"/>
                      <a:pt x="372161" y="82010"/>
                    </a:cubicBezTo>
                    <a:lnTo>
                      <a:pt x="372161" y="43910"/>
                    </a:lnTo>
                    <a:cubicBezTo>
                      <a:pt x="372109" y="29255"/>
                      <a:pt x="360400" y="17388"/>
                      <a:pt x="345940" y="17336"/>
                    </a:cubicBezTo>
                    <a:lnTo>
                      <a:pt x="43325" y="17336"/>
                    </a:lnTo>
                    <a:cubicBezTo>
                      <a:pt x="28844" y="17336"/>
                      <a:pt x="17104" y="29233"/>
                      <a:pt x="17104" y="43910"/>
                    </a:cubicBezTo>
                    <a:lnTo>
                      <a:pt x="17104" y="383572"/>
                    </a:lnTo>
                    <a:cubicBezTo>
                      <a:pt x="17104" y="388359"/>
                      <a:pt x="13275" y="392240"/>
                      <a:pt x="8552" y="39224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074B588C-6BB5-D842-8144-D5F3DFE22DC7}"/>
                  </a:ext>
                </a:extLst>
              </p:cNvPr>
              <p:cNvSpPr/>
              <p:nvPr/>
            </p:nvSpPr>
            <p:spPr>
              <a:xfrm>
                <a:off x="7932504" y="3620759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2A6F007E-6A4E-7C44-A6FC-054864E3954F}"/>
                  </a:ext>
                </a:extLst>
              </p:cNvPr>
              <p:cNvSpPr/>
              <p:nvPr/>
            </p:nvSpPr>
            <p:spPr>
              <a:xfrm>
                <a:off x="7944533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A9079441-9A0B-B546-94A0-DFD2EDE167DF}"/>
                  </a:ext>
                </a:extLst>
              </p:cNvPr>
              <p:cNvSpPr/>
              <p:nvPr/>
            </p:nvSpPr>
            <p:spPr>
              <a:xfrm>
                <a:off x="7932504" y="3650668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617E5399-B9DE-B048-9CAF-55738FA87491}"/>
                  </a:ext>
                </a:extLst>
              </p:cNvPr>
              <p:cNvSpPr/>
              <p:nvPr/>
            </p:nvSpPr>
            <p:spPr>
              <a:xfrm>
                <a:off x="7915024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E3DAB360-2DF8-B64B-8763-677F7FDCF844}"/>
                  </a:ext>
                </a:extLst>
              </p:cNvPr>
              <p:cNvSpPr/>
              <p:nvPr/>
            </p:nvSpPr>
            <p:spPr>
              <a:xfrm>
                <a:off x="7880627" y="3851877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9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9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9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9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0A795E5B-CAF4-9342-A24D-CE17253A641B}"/>
                  </a:ext>
                </a:extLst>
              </p:cNvPr>
              <p:cNvSpPr/>
              <p:nvPr/>
            </p:nvSpPr>
            <p:spPr>
              <a:xfrm>
                <a:off x="789318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CF0E2BDB-4F78-974E-A9F9-6AAF45E6B1FE}"/>
                  </a:ext>
                </a:extLst>
              </p:cNvPr>
              <p:cNvSpPr/>
              <p:nvPr/>
            </p:nvSpPr>
            <p:spPr>
              <a:xfrm>
                <a:off x="7880627" y="3881785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8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8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8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8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7C3BAA20-D967-2045-ABA0-3416123E58CF}"/>
                  </a:ext>
                </a:extLst>
              </p:cNvPr>
              <p:cNvSpPr/>
              <p:nvPr/>
            </p:nvSpPr>
            <p:spPr>
              <a:xfrm>
                <a:off x="786367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2668558" y="5309071"/>
            <a:ext cx="8649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short period of time, the system </a:t>
            </a:r>
            <a:r>
              <a:rPr lang="az-Latn-AZ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reacted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citizens' inquiries starting from </a:t>
            </a:r>
            <a:r>
              <a:rPr lang="az-Latn-AZ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45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248">
            <a:extLst>
              <a:ext uri="{FF2B5EF4-FFF2-40B4-BE49-F238E27FC236}">
                <a16:creationId xmlns:a16="http://schemas.microsoft.com/office/drawing/2014/main" id="{7FF037C5-FA8C-DB40-BECB-9D6A6AF9F6DD}"/>
              </a:ext>
            </a:extLst>
          </p:cNvPr>
          <p:cNvSpPr/>
          <p:nvPr/>
        </p:nvSpPr>
        <p:spPr>
          <a:xfrm>
            <a:off x="1295725" y="4600238"/>
            <a:ext cx="4115337" cy="2322180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Freeform 225">
            <a:extLst>
              <a:ext uri="{FF2B5EF4-FFF2-40B4-BE49-F238E27FC236}">
                <a16:creationId xmlns:a16="http://schemas.microsoft.com/office/drawing/2014/main" id="{BB61484A-265F-7A40-8916-C245698D64B0}"/>
              </a:ext>
            </a:extLst>
          </p:cNvPr>
          <p:cNvSpPr/>
          <p:nvPr/>
        </p:nvSpPr>
        <p:spPr>
          <a:xfrm>
            <a:off x="6607267" y="385095"/>
            <a:ext cx="5584733" cy="5435016"/>
          </a:xfrm>
          <a:custGeom>
            <a:avLst/>
            <a:gdLst>
              <a:gd name="connsiteX0" fmla="*/ 5584733 w 5584733"/>
              <a:gd name="connsiteY0" fmla="*/ 0 h 5435016"/>
              <a:gd name="connsiteX1" fmla="*/ 5584733 w 5584733"/>
              <a:gd name="connsiteY1" fmla="*/ 5276305 h 5435016"/>
              <a:gd name="connsiteX2" fmla="*/ 5195689 w 5584733"/>
              <a:gd name="connsiteY2" fmla="*/ 5351456 h 5435016"/>
              <a:gd name="connsiteX3" fmla="*/ 4743942 w 5584733"/>
              <a:gd name="connsiteY3" fmla="*/ 5407451 h 5435016"/>
              <a:gd name="connsiteX4" fmla="*/ 1312422 w 5584733"/>
              <a:gd name="connsiteY4" fmla="*/ 4771693 h 5435016"/>
              <a:gd name="connsiteX5" fmla="*/ 274184 w 5584733"/>
              <a:gd name="connsiteY5" fmla="*/ 1498189 h 5435016"/>
              <a:gd name="connsiteX6" fmla="*/ 3529878 w 5584733"/>
              <a:gd name="connsiteY6" fmla="*/ 449510 h 5435016"/>
              <a:gd name="connsiteX7" fmla="*/ 4305124 w 5584733"/>
              <a:gd name="connsiteY7" fmla="*/ 571147 h 5435016"/>
              <a:gd name="connsiteX8" fmla="*/ 5046239 w 5584733"/>
              <a:gd name="connsiteY8" fmla="*/ 312668 h 5435016"/>
              <a:gd name="connsiteX9" fmla="*/ 5464112 w 5584733"/>
              <a:gd name="connsiteY9" fmla="*/ 51964 h 543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4733" h="5435016">
                <a:moveTo>
                  <a:pt x="5584733" y="0"/>
                </a:moveTo>
                <a:lnTo>
                  <a:pt x="5584733" y="5276305"/>
                </a:lnTo>
                <a:lnTo>
                  <a:pt x="5195689" y="5351456"/>
                </a:lnTo>
                <a:cubicBezTo>
                  <a:pt x="5046664" y="5375046"/>
                  <a:pt x="4896005" y="5393742"/>
                  <a:pt x="4743942" y="5407451"/>
                </a:cubicBezTo>
                <a:cubicBezTo>
                  <a:pt x="3528049" y="5517330"/>
                  <a:pt x="2341614" y="5297369"/>
                  <a:pt x="1312422" y="4771693"/>
                </a:cubicBezTo>
                <a:cubicBezTo>
                  <a:pt x="119861" y="4153838"/>
                  <a:pt x="-344974" y="2688241"/>
                  <a:pt x="274184" y="1498189"/>
                </a:cubicBezTo>
                <a:cubicBezTo>
                  <a:pt x="888352" y="317730"/>
                  <a:pt x="2339996" y="-149854"/>
                  <a:pt x="3529878" y="449510"/>
                </a:cubicBezTo>
                <a:cubicBezTo>
                  <a:pt x="3733034" y="553307"/>
                  <a:pt x="4015625" y="597705"/>
                  <a:pt x="4305124" y="571147"/>
                </a:cubicBezTo>
                <a:cubicBezTo>
                  <a:pt x="4594622" y="544590"/>
                  <a:pt x="4865023" y="451132"/>
                  <a:pt x="5046239" y="312668"/>
                </a:cubicBezTo>
                <a:cubicBezTo>
                  <a:pt x="5179010" y="210008"/>
                  <a:pt x="5319064" y="123203"/>
                  <a:pt x="5464112" y="5196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03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8" name="Graphic 35">
            <a:extLst>
              <a:ext uri="{FF2B5EF4-FFF2-40B4-BE49-F238E27FC236}">
                <a16:creationId xmlns:a16="http://schemas.microsoft.com/office/drawing/2014/main" id="{6679D60C-8723-D549-9ECD-D7ABB6C74440}"/>
              </a:ext>
            </a:extLst>
          </p:cNvPr>
          <p:cNvGrpSpPr/>
          <p:nvPr/>
        </p:nvGrpSpPr>
        <p:grpSpPr>
          <a:xfrm>
            <a:off x="6442958" y="1435540"/>
            <a:ext cx="5622450" cy="3986921"/>
            <a:chOff x="6338794" y="2259106"/>
            <a:chExt cx="3025520" cy="1990725"/>
          </a:xfrm>
          <a:solidFill>
            <a:schemeClr val="accent1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3308932-1E4C-F145-9938-5F6DD78F30E0}"/>
                </a:ext>
              </a:extLst>
            </p:cNvPr>
            <p:cNvSpPr/>
            <p:nvPr/>
          </p:nvSpPr>
          <p:spPr>
            <a:xfrm>
              <a:off x="7354724" y="2285727"/>
              <a:ext cx="1340174" cy="333375"/>
            </a:xfrm>
            <a:custGeom>
              <a:avLst/>
              <a:gdLst>
                <a:gd name="connsiteX0" fmla="*/ 1340494 w 1340173"/>
                <a:gd name="connsiteY0" fmla="*/ 320851 h 333375"/>
                <a:gd name="connsiteX1" fmla="*/ 1006496 w 1340173"/>
                <a:gd name="connsiteY1" fmla="*/ 193312 h 333375"/>
                <a:gd name="connsiteX2" fmla="*/ 164848 w 1340173"/>
                <a:gd name="connsiteY2" fmla="*/ 327709 h 333375"/>
                <a:gd name="connsiteX3" fmla="*/ 106774 w 1340173"/>
                <a:gd name="connsiteY3" fmla="*/ 21004 h 333375"/>
                <a:gd name="connsiteX4" fmla="*/ 491623 w 1340173"/>
                <a:gd name="connsiteY4" fmla="*/ 60533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173" h="333375">
                  <a:moveTo>
                    <a:pt x="1340494" y="320851"/>
                  </a:moveTo>
                  <a:cubicBezTo>
                    <a:pt x="1269589" y="229221"/>
                    <a:pt x="1147928" y="189978"/>
                    <a:pt x="1006496" y="193312"/>
                  </a:cubicBezTo>
                  <a:cubicBezTo>
                    <a:pt x="780378" y="198455"/>
                    <a:pt x="387830" y="368857"/>
                    <a:pt x="164848" y="327709"/>
                  </a:cubicBezTo>
                  <a:cubicBezTo>
                    <a:pt x="-58134" y="286561"/>
                    <a:pt x="-31710" y="86346"/>
                    <a:pt x="106774" y="21004"/>
                  </a:cubicBezTo>
                  <a:cubicBezTo>
                    <a:pt x="243168" y="-43289"/>
                    <a:pt x="491623" y="60533"/>
                    <a:pt x="491623" y="60533"/>
                  </a:cubicBezTo>
                </a:path>
              </a:pathLst>
            </a:custGeom>
            <a:noFill/>
            <a:ln w="7121" cap="rnd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695AFC3-072E-A345-A3B0-1EED81DA6F3E}"/>
                </a:ext>
              </a:extLst>
            </p:cNvPr>
            <p:cNvSpPr/>
            <p:nvPr/>
          </p:nvSpPr>
          <p:spPr>
            <a:xfrm>
              <a:off x="6474862" y="3140582"/>
              <a:ext cx="2889452" cy="981075"/>
            </a:xfrm>
            <a:custGeom>
              <a:avLst/>
              <a:gdLst>
                <a:gd name="connsiteX0" fmla="*/ 0 w 2889452"/>
                <a:gd name="connsiteY0" fmla="*/ 989362 h 981075"/>
                <a:gd name="connsiteX1" fmla="*/ 525614 w 2889452"/>
                <a:gd name="connsiteY1" fmla="*/ 341662 h 981075"/>
                <a:gd name="connsiteX2" fmla="*/ 1289988 w 2889452"/>
                <a:gd name="connsiteY2" fmla="*/ 599599 h 981075"/>
                <a:gd name="connsiteX3" fmla="*/ 2271642 w 2889452"/>
                <a:gd name="connsiteY3" fmla="*/ 0 h 981075"/>
                <a:gd name="connsiteX4" fmla="*/ 2894205 w 2889452"/>
                <a:gd name="connsiteY4" fmla="*/ 989362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452" h="981075">
                  <a:moveTo>
                    <a:pt x="0" y="989362"/>
                  </a:moveTo>
                  <a:cubicBezTo>
                    <a:pt x="0" y="989362"/>
                    <a:pt x="273548" y="351187"/>
                    <a:pt x="525614" y="341662"/>
                  </a:cubicBezTo>
                  <a:cubicBezTo>
                    <a:pt x="777681" y="332137"/>
                    <a:pt x="1071379" y="698945"/>
                    <a:pt x="1289988" y="599599"/>
                  </a:cubicBezTo>
                  <a:cubicBezTo>
                    <a:pt x="1508598" y="500253"/>
                    <a:pt x="1932606" y="0"/>
                    <a:pt x="2271642" y="0"/>
                  </a:cubicBezTo>
                  <a:cubicBezTo>
                    <a:pt x="2788036" y="0"/>
                    <a:pt x="2894205" y="989362"/>
                    <a:pt x="2894205" y="98936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EBFC503-A1B5-9E41-87F1-E72DEBFC86E5}"/>
                </a:ext>
              </a:extLst>
            </p:cNvPr>
            <p:cNvSpPr/>
            <p:nvPr/>
          </p:nvSpPr>
          <p:spPr>
            <a:xfrm>
              <a:off x="8564718" y="3213797"/>
              <a:ext cx="579791" cy="581025"/>
            </a:xfrm>
            <a:custGeom>
              <a:avLst/>
              <a:gdLst>
                <a:gd name="connsiteX0" fmla="*/ 512117 w 579791"/>
                <a:gd name="connsiteY0" fmla="*/ 269177 h 581025"/>
                <a:gd name="connsiteX1" fmla="*/ 588156 w 579791"/>
                <a:gd name="connsiteY1" fmla="*/ 240601 h 581025"/>
                <a:gd name="connsiteX2" fmla="*/ 552228 w 579791"/>
                <a:gd name="connsiteY2" fmla="*/ 143351 h 581025"/>
                <a:gd name="connsiteX3" fmla="*/ 476189 w 579791"/>
                <a:gd name="connsiteY3" fmla="*/ 171926 h 581025"/>
                <a:gd name="connsiteX4" fmla="*/ 430091 w 579791"/>
                <a:gd name="connsiteY4" fmla="*/ 122110 h 581025"/>
                <a:gd name="connsiteX5" fmla="*/ 464118 w 579791"/>
                <a:gd name="connsiteY5" fmla="*/ 48006 h 581025"/>
                <a:gd name="connsiteX6" fmla="*/ 419066 w 579791"/>
                <a:gd name="connsiteY6" fmla="*/ 22003 h 581025"/>
                <a:gd name="connsiteX7" fmla="*/ 370116 w 579791"/>
                <a:gd name="connsiteY7" fmla="*/ 4667 h 581025"/>
                <a:gd name="connsiteX8" fmla="*/ 336089 w 579791"/>
                <a:gd name="connsiteY8" fmla="*/ 78772 h 581025"/>
                <a:gd name="connsiteX9" fmla="*/ 268320 w 579791"/>
                <a:gd name="connsiteY9" fmla="*/ 76200 h 581025"/>
                <a:gd name="connsiteX10" fmla="*/ 239806 w 579791"/>
                <a:gd name="connsiteY10" fmla="*/ 0 h 581025"/>
                <a:gd name="connsiteX11" fmla="*/ 143047 w 579791"/>
                <a:gd name="connsiteY11" fmla="*/ 35909 h 581025"/>
                <a:gd name="connsiteX12" fmla="*/ 171561 w 579791"/>
                <a:gd name="connsiteY12" fmla="*/ 112109 h 581025"/>
                <a:gd name="connsiteX13" fmla="*/ 121851 w 579791"/>
                <a:gd name="connsiteY13" fmla="*/ 158210 h 581025"/>
                <a:gd name="connsiteX14" fmla="*/ 47904 w 579791"/>
                <a:gd name="connsiteY14" fmla="*/ 124206 h 581025"/>
                <a:gd name="connsiteX15" fmla="*/ 21956 w 579791"/>
                <a:gd name="connsiteY15" fmla="*/ 169259 h 581025"/>
                <a:gd name="connsiteX16" fmla="*/ 4657 w 579791"/>
                <a:gd name="connsiteY16" fmla="*/ 218408 h 581025"/>
                <a:gd name="connsiteX17" fmla="*/ 78605 w 579791"/>
                <a:gd name="connsiteY17" fmla="*/ 252508 h 581025"/>
                <a:gd name="connsiteX18" fmla="*/ 76038 w 579791"/>
                <a:gd name="connsiteY18" fmla="*/ 320326 h 581025"/>
                <a:gd name="connsiteX19" fmla="*/ 0 w 579791"/>
                <a:gd name="connsiteY19" fmla="*/ 348901 h 581025"/>
                <a:gd name="connsiteX20" fmla="*/ 35928 w 579791"/>
                <a:gd name="connsiteY20" fmla="*/ 446151 h 581025"/>
                <a:gd name="connsiteX21" fmla="*/ 111966 w 579791"/>
                <a:gd name="connsiteY21" fmla="*/ 417576 h 581025"/>
                <a:gd name="connsiteX22" fmla="*/ 158064 w 579791"/>
                <a:gd name="connsiteY22" fmla="*/ 467392 h 581025"/>
                <a:gd name="connsiteX23" fmla="*/ 124037 w 579791"/>
                <a:gd name="connsiteY23" fmla="*/ 541496 h 581025"/>
                <a:gd name="connsiteX24" fmla="*/ 169090 w 579791"/>
                <a:gd name="connsiteY24" fmla="*/ 567499 h 581025"/>
                <a:gd name="connsiteX25" fmla="*/ 218135 w 579791"/>
                <a:gd name="connsiteY25" fmla="*/ 584835 h 581025"/>
                <a:gd name="connsiteX26" fmla="*/ 252067 w 579791"/>
                <a:gd name="connsiteY26" fmla="*/ 510731 h 581025"/>
                <a:gd name="connsiteX27" fmla="*/ 319836 w 579791"/>
                <a:gd name="connsiteY27" fmla="*/ 513302 h 581025"/>
                <a:gd name="connsiteX28" fmla="*/ 348350 w 579791"/>
                <a:gd name="connsiteY28" fmla="*/ 589502 h 581025"/>
                <a:gd name="connsiteX29" fmla="*/ 444919 w 579791"/>
                <a:gd name="connsiteY29" fmla="*/ 554069 h 581025"/>
                <a:gd name="connsiteX30" fmla="*/ 416404 w 579791"/>
                <a:gd name="connsiteY30" fmla="*/ 477869 h 581025"/>
                <a:gd name="connsiteX31" fmla="*/ 466209 w 579791"/>
                <a:gd name="connsiteY31" fmla="*/ 431768 h 581025"/>
                <a:gd name="connsiteX32" fmla="*/ 540156 w 579791"/>
                <a:gd name="connsiteY32" fmla="*/ 465773 h 581025"/>
                <a:gd name="connsiteX33" fmla="*/ 566105 w 579791"/>
                <a:gd name="connsiteY33" fmla="*/ 420624 h 581025"/>
                <a:gd name="connsiteX34" fmla="*/ 583308 w 579791"/>
                <a:gd name="connsiteY34" fmla="*/ 371570 h 581025"/>
                <a:gd name="connsiteX35" fmla="*/ 509456 w 579791"/>
                <a:gd name="connsiteY35" fmla="*/ 337471 h 581025"/>
                <a:gd name="connsiteX36" fmla="*/ 512117 w 579791"/>
                <a:gd name="connsiteY36" fmla="*/ 26917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9791" h="581025">
                  <a:moveTo>
                    <a:pt x="512117" y="269177"/>
                  </a:moveTo>
                  <a:lnTo>
                    <a:pt x="588156" y="240601"/>
                  </a:lnTo>
                  <a:cubicBezTo>
                    <a:pt x="581882" y="206346"/>
                    <a:pt x="569726" y="173442"/>
                    <a:pt x="552228" y="143351"/>
                  </a:cubicBezTo>
                  <a:lnTo>
                    <a:pt x="476189" y="171926"/>
                  </a:lnTo>
                  <a:cubicBezTo>
                    <a:pt x="463515" y="153009"/>
                    <a:pt x="447960" y="136200"/>
                    <a:pt x="430091" y="122110"/>
                  </a:cubicBezTo>
                  <a:lnTo>
                    <a:pt x="464118" y="48006"/>
                  </a:lnTo>
                  <a:cubicBezTo>
                    <a:pt x="449870" y="38063"/>
                    <a:pt x="434797" y="29363"/>
                    <a:pt x="419066" y="22003"/>
                  </a:cubicBezTo>
                  <a:cubicBezTo>
                    <a:pt x="403284" y="14805"/>
                    <a:pt x="386905" y="9005"/>
                    <a:pt x="370116" y="4667"/>
                  </a:cubicBezTo>
                  <a:lnTo>
                    <a:pt x="336089" y="78772"/>
                  </a:lnTo>
                  <a:cubicBezTo>
                    <a:pt x="313773" y="74359"/>
                    <a:pt x="290904" y="73491"/>
                    <a:pt x="268320" y="76200"/>
                  </a:cubicBezTo>
                  <a:lnTo>
                    <a:pt x="239806" y="0"/>
                  </a:lnTo>
                  <a:cubicBezTo>
                    <a:pt x="205728" y="6289"/>
                    <a:pt x="172992" y="18438"/>
                    <a:pt x="143047" y="35909"/>
                  </a:cubicBezTo>
                  <a:lnTo>
                    <a:pt x="171561" y="112109"/>
                  </a:lnTo>
                  <a:cubicBezTo>
                    <a:pt x="152686" y="124775"/>
                    <a:pt x="135912" y="140332"/>
                    <a:pt x="121851" y="158210"/>
                  </a:cubicBezTo>
                  <a:lnTo>
                    <a:pt x="47904" y="124206"/>
                  </a:lnTo>
                  <a:cubicBezTo>
                    <a:pt x="37983" y="138451"/>
                    <a:pt x="29302" y="153524"/>
                    <a:pt x="21956" y="169259"/>
                  </a:cubicBezTo>
                  <a:cubicBezTo>
                    <a:pt x="14774" y="185107"/>
                    <a:pt x="8985" y="201552"/>
                    <a:pt x="4657" y="218408"/>
                  </a:cubicBezTo>
                  <a:lnTo>
                    <a:pt x="78605" y="252508"/>
                  </a:lnTo>
                  <a:cubicBezTo>
                    <a:pt x="74202" y="274839"/>
                    <a:pt x="73336" y="297725"/>
                    <a:pt x="76038" y="320326"/>
                  </a:cubicBezTo>
                  <a:lnTo>
                    <a:pt x="0" y="348901"/>
                  </a:lnTo>
                  <a:cubicBezTo>
                    <a:pt x="6290" y="383151"/>
                    <a:pt x="18445" y="416053"/>
                    <a:pt x="35928" y="446151"/>
                  </a:cubicBezTo>
                  <a:lnTo>
                    <a:pt x="111966" y="417576"/>
                  </a:lnTo>
                  <a:cubicBezTo>
                    <a:pt x="124640" y="436493"/>
                    <a:pt x="140195" y="453303"/>
                    <a:pt x="158064" y="467392"/>
                  </a:cubicBezTo>
                  <a:lnTo>
                    <a:pt x="124037" y="541496"/>
                  </a:lnTo>
                  <a:cubicBezTo>
                    <a:pt x="138285" y="551439"/>
                    <a:pt x="153358" y="560139"/>
                    <a:pt x="169090" y="567499"/>
                  </a:cubicBezTo>
                  <a:cubicBezTo>
                    <a:pt x="184904" y="574697"/>
                    <a:pt x="201314" y="580498"/>
                    <a:pt x="218135" y="584835"/>
                  </a:cubicBezTo>
                  <a:lnTo>
                    <a:pt x="252067" y="510731"/>
                  </a:lnTo>
                  <a:cubicBezTo>
                    <a:pt x="274382" y="515140"/>
                    <a:pt x="297251" y="516008"/>
                    <a:pt x="319836" y="513302"/>
                  </a:cubicBezTo>
                  <a:lnTo>
                    <a:pt x="348350" y="589502"/>
                  </a:lnTo>
                  <a:cubicBezTo>
                    <a:pt x="382328" y="583324"/>
                    <a:pt x="414993" y="571339"/>
                    <a:pt x="444919" y="554069"/>
                  </a:cubicBezTo>
                  <a:lnTo>
                    <a:pt x="416404" y="477869"/>
                  </a:lnTo>
                  <a:cubicBezTo>
                    <a:pt x="435266" y="465151"/>
                    <a:pt x="452064" y="449603"/>
                    <a:pt x="466209" y="431768"/>
                  </a:cubicBezTo>
                  <a:lnTo>
                    <a:pt x="540156" y="465773"/>
                  </a:lnTo>
                  <a:cubicBezTo>
                    <a:pt x="550098" y="451507"/>
                    <a:pt x="558780" y="436400"/>
                    <a:pt x="566105" y="420624"/>
                  </a:cubicBezTo>
                  <a:cubicBezTo>
                    <a:pt x="573214" y="404790"/>
                    <a:pt x="578969" y="388380"/>
                    <a:pt x="583308" y="371570"/>
                  </a:cubicBezTo>
                  <a:lnTo>
                    <a:pt x="509456" y="337471"/>
                  </a:lnTo>
                  <a:cubicBezTo>
                    <a:pt x="513932" y="314989"/>
                    <a:pt x="514830" y="291940"/>
                    <a:pt x="512117" y="269177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723CE0D-F14F-BC4F-97F7-7DDF60D6B542}"/>
                </a:ext>
              </a:extLst>
            </p:cNvPr>
            <p:cNvSpPr/>
            <p:nvPr/>
          </p:nvSpPr>
          <p:spPr>
            <a:xfrm>
              <a:off x="8751445" y="3401404"/>
              <a:ext cx="209105" cy="209550"/>
            </a:xfrm>
            <a:custGeom>
              <a:avLst/>
              <a:gdLst>
                <a:gd name="connsiteX0" fmla="*/ 163784 w 209105"/>
                <a:gd name="connsiteY0" fmla="*/ 56663 h 209550"/>
                <a:gd name="connsiteX1" fmla="*/ 157938 w 209105"/>
                <a:gd name="connsiteY1" fmla="*/ 164132 h 209550"/>
                <a:gd name="connsiteX2" fmla="*/ 50698 w 209105"/>
                <a:gd name="connsiteY2" fmla="*/ 158274 h 209550"/>
                <a:gd name="connsiteX3" fmla="*/ 56543 w 209105"/>
                <a:gd name="connsiteY3" fmla="*/ 50805 h 209550"/>
                <a:gd name="connsiteX4" fmla="*/ 163784 w 209105"/>
                <a:gd name="connsiteY4" fmla="*/ 5666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05" h="209550">
                  <a:moveTo>
                    <a:pt x="163784" y="56663"/>
                  </a:moveTo>
                  <a:cubicBezTo>
                    <a:pt x="191783" y="87958"/>
                    <a:pt x="189166" y="136073"/>
                    <a:pt x="157938" y="164132"/>
                  </a:cubicBezTo>
                  <a:cubicBezTo>
                    <a:pt x="126711" y="192191"/>
                    <a:pt x="78697" y="189568"/>
                    <a:pt x="50698" y="158274"/>
                  </a:cubicBezTo>
                  <a:cubicBezTo>
                    <a:pt x="22698" y="126980"/>
                    <a:pt x="25315" y="78864"/>
                    <a:pt x="56543" y="50805"/>
                  </a:cubicBezTo>
                  <a:cubicBezTo>
                    <a:pt x="87771" y="22746"/>
                    <a:pt x="135784" y="25369"/>
                    <a:pt x="163784" y="56663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EDA8637-BB08-4D45-87AC-4E96DA8A7AAA}"/>
                </a:ext>
              </a:extLst>
            </p:cNvPr>
            <p:cNvSpPr/>
            <p:nvPr/>
          </p:nvSpPr>
          <p:spPr>
            <a:xfrm>
              <a:off x="8686069" y="3336256"/>
              <a:ext cx="342172" cy="342900"/>
            </a:xfrm>
            <a:custGeom>
              <a:avLst/>
              <a:gdLst>
                <a:gd name="connsiteX0" fmla="*/ 329080 w 342171"/>
                <a:gd name="connsiteY0" fmla="*/ 244539 h 342900"/>
                <a:gd name="connsiteX1" fmla="*/ 100707 w 342171"/>
                <a:gd name="connsiteY1" fmla="*/ 329780 h 342900"/>
                <a:gd name="connsiteX2" fmla="*/ 15647 w 342171"/>
                <a:gd name="connsiteY2" fmla="*/ 100921 h 342900"/>
                <a:gd name="connsiteX3" fmla="*/ 244020 w 342171"/>
                <a:gd name="connsiteY3" fmla="*/ 15680 h 342900"/>
                <a:gd name="connsiteX4" fmla="*/ 244582 w 342171"/>
                <a:gd name="connsiteY4" fmla="*/ 15939 h 342900"/>
                <a:gd name="connsiteX5" fmla="*/ 329080 w 342171"/>
                <a:gd name="connsiteY5" fmla="*/ 244539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171" h="342900">
                  <a:moveTo>
                    <a:pt x="329080" y="244539"/>
                  </a:moveTo>
                  <a:cubicBezTo>
                    <a:pt x="289505" y="331276"/>
                    <a:pt x="187259" y="369439"/>
                    <a:pt x="100707" y="329780"/>
                  </a:cubicBezTo>
                  <a:cubicBezTo>
                    <a:pt x="14155" y="290121"/>
                    <a:pt x="-23928" y="187658"/>
                    <a:pt x="15647" y="100921"/>
                  </a:cubicBezTo>
                  <a:cubicBezTo>
                    <a:pt x="55222" y="14185"/>
                    <a:pt x="157468" y="-23979"/>
                    <a:pt x="244020" y="15680"/>
                  </a:cubicBezTo>
                  <a:cubicBezTo>
                    <a:pt x="244208" y="15766"/>
                    <a:pt x="244395" y="15853"/>
                    <a:pt x="244582" y="15939"/>
                  </a:cubicBezTo>
                  <a:cubicBezTo>
                    <a:pt x="330814" y="55770"/>
                    <a:pt x="368611" y="158025"/>
                    <a:pt x="329080" y="244539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4CDD864-8E6C-8842-925B-10086B6DBA2C}"/>
                </a:ext>
              </a:extLst>
            </p:cNvPr>
            <p:cNvSpPr/>
            <p:nvPr/>
          </p:nvSpPr>
          <p:spPr>
            <a:xfrm>
              <a:off x="8421956" y="2984435"/>
              <a:ext cx="313658" cy="314325"/>
            </a:xfrm>
            <a:custGeom>
              <a:avLst/>
              <a:gdLst>
                <a:gd name="connsiteX0" fmla="*/ 267654 w 313657"/>
                <a:gd name="connsiteY0" fmla="*/ 122396 h 314325"/>
                <a:gd name="connsiteX1" fmla="*/ 304343 w 313657"/>
                <a:gd name="connsiteY1" fmla="*/ 99917 h 314325"/>
                <a:gd name="connsiteX2" fmla="*/ 275829 w 313657"/>
                <a:gd name="connsiteY2" fmla="*/ 53245 h 314325"/>
                <a:gd name="connsiteX3" fmla="*/ 239140 w 313657"/>
                <a:gd name="connsiteY3" fmla="*/ 75724 h 314325"/>
                <a:gd name="connsiteX4" fmla="*/ 210626 w 313657"/>
                <a:gd name="connsiteY4" fmla="*/ 54578 h 314325"/>
                <a:gd name="connsiteX5" fmla="*/ 220701 w 313657"/>
                <a:gd name="connsiteY5" fmla="*/ 12763 h 314325"/>
                <a:gd name="connsiteX6" fmla="*/ 167569 w 313657"/>
                <a:gd name="connsiteY6" fmla="*/ 0 h 314325"/>
                <a:gd name="connsiteX7" fmla="*/ 157494 w 313657"/>
                <a:gd name="connsiteY7" fmla="*/ 41815 h 314325"/>
                <a:gd name="connsiteX8" fmla="*/ 122231 w 313657"/>
                <a:gd name="connsiteY8" fmla="*/ 47339 h 314325"/>
                <a:gd name="connsiteX9" fmla="*/ 99800 w 313657"/>
                <a:gd name="connsiteY9" fmla="*/ 10668 h 314325"/>
                <a:gd name="connsiteX10" fmla="*/ 53132 w 313657"/>
                <a:gd name="connsiteY10" fmla="*/ 39243 h 314325"/>
                <a:gd name="connsiteX11" fmla="*/ 75563 w 313657"/>
                <a:gd name="connsiteY11" fmla="*/ 75914 h 314325"/>
                <a:gd name="connsiteX12" fmla="*/ 54557 w 313657"/>
                <a:gd name="connsiteY12" fmla="*/ 104489 h 314325"/>
                <a:gd name="connsiteX13" fmla="*/ 12831 w 313657"/>
                <a:gd name="connsiteY13" fmla="*/ 94393 h 314325"/>
                <a:gd name="connsiteX14" fmla="*/ 3992 w 313657"/>
                <a:gd name="connsiteY14" fmla="*/ 120396 h 314325"/>
                <a:gd name="connsiteX15" fmla="*/ 0 w 313657"/>
                <a:gd name="connsiteY15" fmla="*/ 147542 h 314325"/>
                <a:gd name="connsiteX16" fmla="*/ 41726 w 313657"/>
                <a:gd name="connsiteY16" fmla="*/ 157639 h 314325"/>
                <a:gd name="connsiteX17" fmla="*/ 47334 w 313657"/>
                <a:gd name="connsiteY17" fmla="*/ 193072 h 314325"/>
                <a:gd name="connsiteX18" fmla="*/ 10645 w 313657"/>
                <a:gd name="connsiteY18" fmla="*/ 215551 h 314325"/>
                <a:gd name="connsiteX19" fmla="*/ 39159 w 313657"/>
                <a:gd name="connsiteY19" fmla="*/ 262223 h 314325"/>
                <a:gd name="connsiteX20" fmla="*/ 75848 w 313657"/>
                <a:gd name="connsiteY20" fmla="*/ 239744 h 314325"/>
                <a:gd name="connsiteX21" fmla="*/ 104362 w 313657"/>
                <a:gd name="connsiteY21" fmla="*/ 260890 h 314325"/>
                <a:gd name="connsiteX22" fmla="*/ 94287 w 313657"/>
                <a:gd name="connsiteY22" fmla="*/ 303371 h 314325"/>
                <a:gd name="connsiteX23" fmla="*/ 120235 w 313657"/>
                <a:gd name="connsiteY23" fmla="*/ 312230 h 314325"/>
                <a:gd name="connsiteX24" fmla="*/ 147419 w 313657"/>
                <a:gd name="connsiteY24" fmla="*/ 316230 h 314325"/>
                <a:gd name="connsiteX25" fmla="*/ 157494 w 313657"/>
                <a:gd name="connsiteY25" fmla="*/ 274415 h 314325"/>
                <a:gd name="connsiteX26" fmla="*/ 192852 w 313657"/>
                <a:gd name="connsiteY26" fmla="*/ 268796 h 314325"/>
                <a:gd name="connsiteX27" fmla="*/ 215283 w 313657"/>
                <a:gd name="connsiteY27" fmla="*/ 305562 h 314325"/>
                <a:gd name="connsiteX28" fmla="*/ 261857 w 313657"/>
                <a:gd name="connsiteY28" fmla="*/ 276987 h 314325"/>
                <a:gd name="connsiteX29" fmla="*/ 239425 w 313657"/>
                <a:gd name="connsiteY29" fmla="*/ 240221 h 314325"/>
                <a:gd name="connsiteX30" fmla="*/ 260431 w 313657"/>
                <a:gd name="connsiteY30" fmla="*/ 211646 h 314325"/>
                <a:gd name="connsiteX31" fmla="*/ 302157 w 313657"/>
                <a:gd name="connsiteY31" fmla="*/ 221171 h 314325"/>
                <a:gd name="connsiteX32" fmla="*/ 311091 w 313657"/>
                <a:gd name="connsiteY32" fmla="*/ 195167 h 314325"/>
                <a:gd name="connsiteX33" fmla="*/ 314988 w 313657"/>
                <a:gd name="connsiteY33" fmla="*/ 168021 h 314325"/>
                <a:gd name="connsiteX34" fmla="*/ 273262 w 313657"/>
                <a:gd name="connsiteY34" fmla="*/ 157925 h 314325"/>
                <a:gd name="connsiteX35" fmla="*/ 267654 w 313657"/>
                <a:gd name="connsiteY35" fmla="*/ 122396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3657" h="314325">
                  <a:moveTo>
                    <a:pt x="267654" y="122396"/>
                  </a:moveTo>
                  <a:lnTo>
                    <a:pt x="304343" y="99917"/>
                  </a:lnTo>
                  <a:cubicBezTo>
                    <a:pt x="297600" y="82826"/>
                    <a:pt x="287952" y="67035"/>
                    <a:pt x="275829" y="53245"/>
                  </a:cubicBezTo>
                  <a:lnTo>
                    <a:pt x="239140" y="75724"/>
                  </a:lnTo>
                  <a:cubicBezTo>
                    <a:pt x="230768" y="67258"/>
                    <a:pt x="221152" y="60127"/>
                    <a:pt x="210626" y="54578"/>
                  </a:cubicBezTo>
                  <a:lnTo>
                    <a:pt x="220701" y="12763"/>
                  </a:lnTo>
                  <a:cubicBezTo>
                    <a:pt x="203936" y="5237"/>
                    <a:pt x="185917" y="909"/>
                    <a:pt x="167569" y="0"/>
                  </a:cubicBezTo>
                  <a:lnTo>
                    <a:pt x="157494" y="41815"/>
                  </a:lnTo>
                  <a:cubicBezTo>
                    <a:pt x="145525" y="41806"/>
                    <a:pt x="133627" y="43670"/>
                    <a:pt x="122231" y="47339"/>
                  </a:cubicBezTo>
                  <a:lnTo>
                    <a:pt x="99800" y="10668"/>
                  </a:lnTo>
                  <a:cubicBezTo>
                    <a:pt x="82704" y="17401"/>
                    <a:pt x="66912" y="27071"/>
                    <a:pt x="53132" y="39243"/>
                  </a:cubicBezTo>
                  <a:lnTo>
                    <a:pt x="75563" y="75914"/>
                  </a:lnTo>
                  <a:cubicBezTo>
                    <a:pt x="67143" y="84306"/>
                    <a:pt x="60059" y="93943"/>
                    <a:pt x="54557" y="104489"/>
                  </a:cubicBezTo>
                  <a:lnTo>
                    <a:pt x="12831" y="94393"/>
                  </a:lnTo>
                  <a:cubicBezTo>
                    <a:pt x="9121" y="102781"/>
                    <a:pt x="6163" y="111483"/>
                    <a:pt x="3992" y="120396"/>
                  </a:cubicBezTo>
                  <a:cubicBezTo>
                    <a:pt x="1880" y="129312"/>
                    <a:pt x="544" y="138395"/>
                    <a:pt x="0" y="147542"/>
                  </a:cubicBezTo>
                  <a:lnTo>
                    <a:pt x="41726" y="157639"/>
                  </a:lnTo>
                  <a:cubicBezTo>
                    <a:pt x="41757" y="169669"/>
                    <a:pt x="43648" y="181622"/>
                    <a:pt x="47334" y="193072"/>
                  </a:cubicBezTo>
                  <a:lnTo>
                    <a:pt x="10645" y="215551"/>
                  </a:lnTo>
                  <a:cubicBezTo>
                    <a:pt x="17367" y="232653"/>
                    <a:pt x="27017" y="248447"/>
                    <a:pt x="39159" y="262223"/>
                  </a:cubicBezTo>
                  <a:lnTo>
                    <a:pt x="75848" y="239744"/>
                  </a:lnTo>
                  <a:cubicBezTo>
                    <a:pt x="84220" y="248210"/>
                    <a:pt x="93836" y="255341"/>
                    <a:pt x="104362" y="260890"/>
                  </a:cubicBezTo>
                  <a:lnTo>
                    <a:pt x="94287" y="303371"/>
                  </a:lnTo>
                  <a:cubicBezTo>
                    <a:pt x="102663" y="307075"/>
                    <a:pt x="111345" y="310039"/>
                    <a:pt x="120235" y="312230"/>
                  </a:cubicBezTo>
                  <a:cubicBezTo>
                    <a:pt x="129164" y="314346"/>
                    <a:pt x="138259" y="315685"/>
                    <a:pt x="147419" y="316230"/>
                  </a:cubicBezTo>
                  <a:lnTo>
                    <a:pt x="157494" y="274415"/>
                  </a:lnTo>
                  <a:cubicBezTo>
                    <a:pt x="169495" y="274338"/>
                    <a:pt x="181416" y="272443"/>
                    <a:pt x="192852" y="268796"/>
                  </a:cubicBezTo>
                  <a:lnTo>
                    <a:pt x="215283" y="305562"/>
                  </a:lnTo>
                  <a:cubicBezTo>
                    <a:pt x="232320" y="298767"/>
                    <a:pt x="248071" y="289103"/>
                    <a:pt x="261857" y="276987"/>
                  </a:cubicBezTo>
                  <a:lnTo>
                    <a:pt x="239425" y="240221"/>
                  </a:lnTo>
                  <a:cubicBezTo>
                    <a:pt x="247869" y="231850"/>
                    <a:pt x="254956" y="222208"/>
                    <a:pt x="260431" y="211646"/>
                  </a:cubicBezTo>
                  <a:lnTo>
                    <a:pt x="302157" y="221171"/>
                  </a:lnTo>
                  <a:cubicBezTo>
                    <a:pt x="305898" y="212785"/>
                    <a:pt x="308888" y="204083"/>
                    <a:pt x="311091" y="195167"/>
                  </a:cubicBezTo>
                  <a:cubicBezTo>
                    <a:pt x="313180" y="186250"/>
                    <a:pt x="314484" y="177167"/>
                    <a:pt x="314988" y="168021"/>
                  </a:cubicBezTo>
                  <a:lnTo>
                    <a:pt x="273262" y="157925"/>
                  </a:lnTo>
                  <a:cubicBezTo>
                    <a:pt x="273289" y="145858"/>
                    <a:pt x="271396" y="133865"/>
                    <a:pt x="267654" y="122396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203073D-FAEF-2C4C-9E40-F5D2385F0480}"/>
                </a:ext>
              </a:extLst>
            </p:cNvPr>
            <p:cNvSpPr/>
            <p:nvPr/>
          </p:nvSpPr>
          <p:spPr>
            <a:xfrm>
              <a:off x="8539094" y="3102450"/>
              <a:ext cx="76038" cy="76200"/>
            </a:xfrm>
            <a:custGeom>
              <a:avLst/>
              <a:gdLst>
                <a:gd name="connsiteX0" fmla="*/ 79135 w 76038"/>
                <a:gd name="connsiteY0" fmla="*/ 49529 h 76200"/>
                <a:gd name="connsiteX1" fmla="*/ 30815 w 76038"/>
                <a:gd name="connsiteY1" fmla="*/ 79304 h 76200"/>
                <a:gd name="connsiteX2" fmla="*/ 1103 w 76038"/>
                <a:gd name="connsiteY2" fmla="*/ 30880 h 76200"/>
                <a:gd name="connsiteX3" fmla="*/ 49424 w 76038"/>
                <a:gd name="connsiteY3" fmla="*/ 1106 h 76200"/>
                <a:gd name="connsiteX4" fmla="*/ 49575 w 76038"/>
                <a:gd name="connsiteY4" fmla="*/ 1142 h 76200"/>
                <a:gd name="connsiteX5" fmla="*/ 79135 w 76038"/>
                <a:gd name="connsiteY5" fmla="*/ 4952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38" h="76200">
                  <a:moveTo>
                    <a:pt x="79135" y="49529"/>
                  </a:moveTo>
                  <a:cubicBezTo>
                    <a:pt x="73996" y="71123"/>
                    <a:pt x="52362" y="84453"/>
                    <a:pt x="30815" y="79304"/>
                  </a:cubicBezTo>
                  <a:cubicBezTo>
                    <a:pt x="9267" y="74154"/>
                    <a:pt x="-4036" y="52474"/>
                    <a:pt x="1103" y="30880"/>
                  </a:cubicBezTo>
                  <a:cubicBezTo>
                    <a:pt x="6242" y="9286"/>
                    <a:pt x="27876" y="-4044"/>
                    <a:pt x="49424" y="1106"/>
                  </a:cubicBezTo>
                  <a:cubicBezTo>
                    <a:pt x="49474" y="1118"/>
                    <a:pt x="49525" y="1130"/>
                    <a:pt x="49575" y="1142"/>
                  </a:cubicBezTo>
                  <a:cubicBezTo>
                    <a:pt x="71044" y="6361"/>
                    <a:pt x="84260" y="27995"/>
                    <a:pt x="79135" y="49529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3A2150D-0E3F-B541-8CC9-B503135B6894}"/>
                </a:ext>
              </a:extLst>
            </p:cNvPr>
            <p:cNvSpPr/>
            <p:nvPr/>
          </p:nvSpPr>
          <p:spPr>
            <a:xfrm>
              <a:off x="8454397" y="3017623"/>
              <a:ext cx="247124" cy="247650"/>
            </a:xfrm>
            <a:custGeom>
              <a:avLst/>
              <a:gdLst>
                <a:gd name="connsiteX0" fmla="*/ 202718 w 247124"/>
                <a:gd name="connsiteY0" fmla="*/ 77937 h 247650"/>
                <a:gd name="connsiteX1" fmla="*/ 172120 w 247124"/>
                <a:gd name="connsiteY1" fmla="*/ 203149 h 247650"/>
                <a:gd name="connsiteX2" fmla="*/ 47174 w 247124"/>
                <a:gd name="connsiteY2" fmla="*/ 172487 h 247650"/>
                <a:gd name="connsiteX3" fmla="*/ 77772 w 247124"/>
                <a:gd name="connsiteY3" fmla="*/ 47275 h 247650"/>
                <a:gd name="connsiteX4" fmla="*/ 202718 w 247124"/>
                <a:gd name="connsiteY4" fmla="*/ 77937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24" h="247650">
                  <a:moveTo>
                    <a:pt x="202718" y="77937"/>
                  </a:moveTo>
                  <a:cubicBezTo>
                    <a:pt x="228771" y="120981"/>
                    <a:pt x="215072" y="177040"/>
                    <a:pt x="172120" y="203149"/>
                  </a:cubicBezTo>
                  <a:cubicBezTo>
                    <a:pt x="129168" y="229258"/>
                    <a:pt x="73228" y="215530"/>
                    <a:pt x="47174" y="172487"/>
                  </a:cubicBezTo>
                  <a:cubicBezTo>
                    <a:pt x="21121" y="129443"/>
                    <a:pt x="34819" y="73384"/>
                    <a:pt x="77772" y="47275"/>
                  </a:cubicBezTo>
                  <a:cubicBezTo>
                    <a:pt x="120724" y="21166"/>
                    <a:pt x="176664" y="34894"/>
                    <a:pt x="202718" y="77937"/>
                  </a:cubicBezTo>
                  <a:close/>
                </a:path>
              </a:pathLst>
            </a:custGeom>
            <a:noFill/>
            <a:ln w="455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637A051-96D0-D04F-8651-198C9859DAE3}"/>
                </a:ext>
              </a:extLst>
            </p:cNvPr>
            <p:cNvSpPr/>
            <p:nvPr/>
          </p:nvSpPr>
          <p:spPr>
            <a:xfrm>
              <a:off x="8754075" y="3609934"/>
              <a:ext cx="541772" cy="476250"/>
            </a:xfrm>
            <a:custGeom>
              <a:avLst/>
              <a:gdLst>
                <a:gd name="connsiteX0" fmla="*/ 478923 w 541772"/>
                <a:gd name="connsiteY0" fmla="*/ 480639 h 476250"/>
                <a:gd name="connsiteX1" fmla="*/ 545457 w 541772"/>
                <a:gd name="connsiteY1" fmla="*/ 258421 h 476250"/>
                <a:gd name="connsiteX2" fmla="*/ 448793 w 541772"/>
                <a:gd name="connsiteY2" fmla="*/ 291854 h 476250"/>
                <a:gd name="connsiteX3" fmla="*/ 448793 w 541772"/>
                <a:gd name="connsiteY3" fmla="*/ 3151 h 476250"/>
                <a:gd name="connsiteX4" fmla="*/ 322095 w 541772"/>
                <a:gd name="connsiteY4" fmla="*/ 144597 h 476250"/>
                <a:gd name="connsiteX5" fmla="*/ 208798 w 541772"/>
                <a:gd name="connsiteY5" fmla="*/ 77065 h 476250"/>
                <a:gd name="connsiteX6" fmla="*/ 208798 w 541772"/>
                <a:gd name="connsiteY6" fmla="*/ 304713 h 476250"/>
                <a:gd name="connsiteX7" fmla="*/ 46361 w 541772"/>
                <a:gd name="connsiteY7" fmla="*/ 137930 h 476250"/>
                <a:gd name="connsiteX8" fmla="*/ 16326 w 541772"/>
                <a:gd name="connsiteY8" fmla="*/ 48083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772" h="476250">
                  <a:moveTo>
                    <a:pt x="478923" y="480639"/>
                  </a:moveTo>
                  <a:cubicBezTo>
                    <a:pt x="478923" y="480639"/>
                    <a:pt x="575587" y="288520"/>
                    <a:pt x="545457" y="258421"/>
                  </a:cubicBezTo>
                  <a:cubicBezTo>
                    <a:pt x="515327" y="228322"/>
                    <a:pt x="474171" y="317286"/>
                    <a:pt x="448793" y="291854"/>
                  </a:cubicBezTo>
                  <a:cubicBezTo>
                    <a:pt x="423416" y="266422"/>
                    <a:pt x="507438" y="30488"/>
                    <a:pt x="448793" y="3151"/>
                  </a:cubicBezTo>
                  <a:cubicBezTo>
                    <a:pt x="390149" y="-24186"/>
                    <a:pt x="341104" y="135072"/>
                    <a:pt x="322095" y="144597"/>
                  </a:cubicBezTo>
                  <a:cubicBezTo>
                    <a:pt x="303085" y="154122"/>
                    <a:pt x="263450" y="35155"/>
                    <a:pt x="208798" y="77065"/>
                  </a:cubicBezTo>
                  <a:cubicBezTo>
                    <a:pt x="154145" y="118975"/>
                    <a:pt x="239688" y="308046"/>
                    <a:pt x="208798" y="304713"/>
                  </a:cubicBezTo>
                  <a:cubicBezTo>
                    <a:pt x="177907" y="301379"/>
                    <a:pt x="128578" y="102973"/>
                    <a:pt x="46361" y="137930"/>
                  </a:cubicBezTo>
                  <a:cubicBezTo>
                    <a:pt x="-35855" y="172887"/>
                    <a:pt x="16326" y="480830"/>
                    <a:pt x="16326" y="480830"/>
                  </a:cubicBezTo>
                  <a:close/>
                </a:path>
              </a:pathLst>
            </a:custGeom>
            <a:solidFill>
              <a:schemeClr val="accent5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00E5C9-A448-1B4A-BEC4-55180403EC73}"/>
                </a:ext>
              </a:extLst>
            </p:cNvPr>
            <p:cNvSpPr/>
            <p:nvPr/>
          </p:nvSpPr>
          <p:spPr>
            <a:xfrm>
              <a:off x="9019141" y="3613085"/>
              <a:ext cx="171086" cy="476250"/>
            </a:xfrm>
            <a:custGeom>
              <a:avLst/>
              <a:gdLst>
                <a:gd name="connsiteX0" fmla="*/ 174222 w 171085"/>
                <a:gd name="connsiteY0" fmla="*/ 0 h 476250"/>
                <a:gd name="connsiteX1" fmla="*/ 0 w 171085"/>
                <a:gd name="connsiteY1" fmla="*/ 477488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085" h="476250">
                  <a:moveTo>
                    <a:pt x="174222" y="0"/>
                  </a:moveTo>
                  <a:cubicBezTo>
                    <a:pt x="174222" y="0"/>
                    <a:pt x="102937" y="286988"/>
                    <a:pt x="0" y="477488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475669E-516F-7344-B7F6-B2928377DAE8}"/>
                </a:ext>
              </a:extLst>
            </p:cNvPr>
            <p:cNvSpPr/>
            <p:nvPr/>
          </p:nvSpPr>
          <p:spPr>
            <a:xfrm>
              <a:off x="9137761" y="3680427"/>
              <a:ext cx="85543" cy="114300"/>
            </a:xfrm>
            <a:custGeom>
              <a:avLst/>
              <a:gdLst>
                <a:gd name="connsiteX0" fmla="*/ 86208 w 85542"/>
                <a:gd name="connsiteY0" fmla="*/ 0 h 114300"/>
                <a:gd name="connsiteX1" fmla="*/ 0 w 85542"/>
                <a:gd name="connsiteY1" fmla="*/ 12172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542" h="114300">
                  <a:moveTo>
                    <a:pt x="86208" y="0"/>
                  </a:moveTo>
                  <a:cubicBezTo>
                    <a:pt x="86208" y="0"/>
                    <a:pt x="57694" y="76676"/>
                    <a:pt x="0" y="121729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3EF5CCF-096A-A84A-8270-27250CD2A5A9}"/>
                </a:ext>
              </a:extLst>
            </p:cNvPr>
            <p:cNvSpPr/>
            <p:nvPr/>
          </p:nvSpPr>
          <p:spPr>
            <a:xfrm>
              <a:off x="8975229" y="3680427"/>
              <a:ext cx="114057" cy="247650"/>
            </a:xfrm>
            <a:custGeom>
              <a:avLst/>
              <a:gdLst>
                <a:gd name="connsiteX0" fmla="*/ 0 w 114057"/>
                <a:gd name="connsiteY0" fmla="*/ 0 h 247650"/>
                <a:gd name="connsiteX1" fmla="*/ 117099 w 114057"/>
                <a:gd name="connsiteY1" fmla="*/ 24879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057" h="247650">
                  <a:moveTo>
                    <a:pt x="0" y="0"/>
                  </a:moveTo>
                  <a:cubicBezTo>
                    <a:pt x="0" y="0"/>
                    <a:pt x="15208" y="99727"/>
                    <a:pt x="117099" y="248793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A1D5AC9-DC02-AE4E-A161-3C33925AFA77}"/>
                </a:ext>
              </a:extLst>
            </p:cNvPr>
            <p:cNvSpPr/>
            <p:nvPr/>
          </p:nvSpPr>
          <p:spPr>
            <a:xfrm>
              <a:off x="9045184" y="3863402"/>
              <a:ext cx="247124" cy="171450"/>
            </a:xfrm>
            <a:custGeom>
              <a:avLst/>
              <a:gdLst>
                <a:gd name="connsiteX0" fmla="*/ 247124 w 247124"/>
                <a:gd name="connsiteY0" fmla="*/ 0 h 171450"/>
                <a:gd name="connsiteX1" fmla="*/ 0 w 247124"/>
                <a:gd name="connsiteY1" fmla="*/ 1747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124" h="171450">
                  <a:moveTo>
                    <a:pt x="247124" y="0"/>
                  </a:moveTo>
                  <a:cubicBezTo>
                    <a:pt x="247124" y="0"/>
                    <a:pt x="169090" y="150114"/>
                    <a:pt x="0" y="174784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A0707B7-AFF4-A04C-9F5B-B6236F9F7991}"/>
                </a:ext>
              </a:extLst>
            </p:cNvPr>
            <p:cNvSpPr/>
            <p:nvPr/>
          </p:nvSpPr>
          <p:spPr>
            <a:xfrm>
              <a:off x="8806994" y="3745006"/>
              <a:ext cx="95048" cy="342900"/>
            </a:xfrm>
            <a:custGeom>
              <a:avLst/>
              <a:gdLst>
                <a:gd name="connsiteX0" fmla="*/ 0 w 95047"/>
                <a:gd name="connsiteY0" fmla="*/ 0 h 342900"/>
                <a:gd name="connsiteX1" fmla="*/ 103222 w 95047"/>
                <a:gd name="connsiteY1" fmla="*/ 347186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47" h="342900">
                  <a:moveTo>
                    <a:pt x="0" y="0"/>
                  </a:moveTo>
                  <a:cubicBezTo>
                    <a:pt x="0" y="0"/>
                    <a:pt x="26043" y="226886"/>
                    <a:pt x="103222" y="347186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18E1960-7EAF-7C49-A1D0-CCB51BD58D7F}"/>
                </a:ext>
              </a:extLst>
            </p:cNvPr>
            <p:cNvSpPr/>
            <p:nvPr/>
          </p:nvSpPr>
          <p:spPr>
            <a:xfrm>
              <a:off x="8850051" y="3779582"/>
              <a:ext cx="19010" cy="171450"/>
            </a:xfrm>
            <a:custGeom>
              <a:avLst/>
              <a:gdLst>
                <a:gd name="connsiteX0" fmla="*/ 26518 w 19009"/>
                <a:gd name="connsiteY0" fmla="*/ 0 h 171450"/>
                <a:gd name="connsiteX1" fmla="*/ 0 w 19009"/>
                <a:gd name="connsiteY1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171450">
                  <a:moveTo>
                    <a:pt x="26518" y="0"/>
                  </a:moveTo>
                  <a:cubicBezTo>
                    <a:pt x="26518" y="0"/>
                    <a:pt x="26518" y="103251"/>
                    <a:pt x="0" y="171450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CD0309C-C966-F246-8B15-BBDBDC1C8B2F}"/>
                </a:ext>
              </a:extLst>
            </p:cNvPr>
            <p:cNvSpPr/>
            <p:nvPr/>
          </p:nvSpPr>
          <p:spPr>
            <a:xfrm>
              <a:off x="6444070" y="3263958"/>
              <a:ext cx="560782" cy="828675"/>
            </a:xfrm>
            <a:custGeom>
              <a:avLst/>
              <a:gdLst>
                <a:gd name="connsiteX0" fmla="*/ 458833 w 560781"/>
                <a:gd name="connsiteY0" fmla="*/ 829854 h 828675"/>
                <a:gd name="connsiteX1" fmla="*/ 564811 w 560781"/>
                <a:gd name="connsiteY1" fmla="*/ 606588 h 828675"/>
                <a:gd name="connsiteX2" fmla="*/ 472234 w 560781"/>
                <a:gd name="connsiteY2" fmla="*/ 460284 h 828675"/>
                <a:gd name="connsiteX3" fmla="*/ 481739 w 560781"/>
                <a:gd name="connsiteY3" fmla="*/ 251305 h 828675"/>
                <a:gd name="connsiteX4" fmla="*/ 321584 w 560781"/>
                <a:gd name="connsiteY4" fmla="*/ 204823 h 828675"/>
                <a:gd name="connsiteX5" fmla="*/ 114380 w 560781"/>
                <a:gd name="connsiteY5" fmla="*/ 1941 h 828675"/>
                <a:gd name="connsiteX6" fmla="*/ 106110 w 560781"/>
                <a:gd name="connsiteY6" fmla="*/ 195298 h 828675"/>
                <a:gd name="connsiteX7" fmla="*/ 85010 w 560781"/>
                <a:gd name="connsiteY7" fmla="*/ 297216 h 828675"/>
                <a:gd name="connsiteX8" fmla="*/ 18476 w 560781"/>
                <a:gd name="connsiteY8" fmla="*/ 427518 h 828675"/>
                <a:gd name="connsiteX9" fmla="*/ 156961 w 560781"/>
                <a:gd name="connsiteY9" fmla="*/ 573727 h 828675"/>
                <a:gd name="connsiteX10" fmla="*/ 96701 w 560781"/>
                <a:gd name="connsiteY10" fmla="*/ 678502 h 828675"/>
                <a:gd name="connsiteX11" fmla="*/ 253244 w 560781"/>
                <a:gd name="connsiteY11" fmla="*/ 82985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781" h="828675">
                  <a:moveTo>
                    <a:pt x="458833" y="829854"/>
                  </a:moveTo>
                  <a:cubicBezTo>
                    <a:pt x="458833" y="829854"/>
                    <a:pt x="569563" y="687836"/>
                    <a:pt x="564811" y="606588"/>
                  </a:cubicBezTo>
                  <a:cubicBezTo>
                    <a:pt x="560059" y="525340"/>
                    <a:pt x="469763" y="536865"/>
                    <a:pt x="472234" y="460284"/>
                  </a:cubicBezTo>
                  <a:cubicBezTo>
                    <a:pt x="474706" y="383703"/>
                    <a:pt x="541714" y="304741"/>
                    <a:pt x="481739" y="251305"/>
                  </a:cubicBezTo>
                  <a:cubicBezTo>
                    <a:pt x="421764" y="197870"/>
                    <a:pt x="365591" y="274546"/>
                    <a:pt x="321584" y="204823"/>
                  </a:cubicBezTo>
                  <a:cubicBezTo>
                    <a:pt x="277577" y="135100"/>
                    <a:pt x="176731" y="-19014"/>
                    <a:pt x="114380" y="1941"/>
                  </a:cubicBezTo>
                  <a:cubicBezTo>
                    <a:pt x="55735" y="21658"/>
                    <a:pt x="63909" y="109573"/>
                    <a:pt x="106110" y="195298"/>
                  </a:cubicBezTo>
                  <a:cubicBezTo>
                    <a:pt x="145936" y="276928"/>
                    <a:pt x="135765" y="316171"/>
                    <a:pt x="85010" y="297216"/>
                  </a:cubicBezTo>
                  <a:cubicBezTo>
                    <a:pt x="23039" y="274070"/>
                    <a:pt x="-29047" y="363891"/>
                    <a:pt x="18476" y="427518"/>
                  </a:cubicBezTo>
                  <a:cubicBezTo>
                    <a:pt x="65145" y="489716"/>
                    <a:pt x="168462" y="518005"/>
                    <a:pt x="156961" y="573727"/>
                  </a:cubicBezTo>
                  <a:cubicBezTo>
                    <a:pt x="145460" y="629448"/>
                    <a:pt x="82824" y="608588"/>
                    <a:pt x="96701" y="678502"/>
                  </a:cubicBezTo>
                  <a:cubicBezTo>
                    <a:pt x="110578" y="748415"/>
                    <a:pt x="253244" y="829854"/>
                    <a:pt x="253244" y="829854"/>
                  </a:cubicBezTo>
                  <a:close/>
                </a:path>
              </a:pathLst>
            </a:custGeom>
            <a:solidFill>
              <a:schemeClr val="accent5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1F2623C-8530-1449-8A32-26BC19DF576C}"/>
                </a:ext>
              </a:extLst>
            </p:cNvPr>
            <p:cNvSpPr/>
            <p:nvPr/>
          </p:nvSpPr>
          <p:spPr>
            <a:xfrm>
              <a:off x="6558449" y="3265898"/>
              <a:ext cx="256629" cy="819150"/>
            </a:xfrm>
            <a:custGeom>
              <a:avLst/>
              <a:gdLst>
                <a:gd name="connsiteX0" fmla="*/ 0 w 256628"/>
                <a:gd name="connsiteY0" fmla="*/ 0 h 819150"/>
                <a:gd name="connsiteX1" fmla="*/ 259480 w 256628"/>
                <a:gd name="connsiteY1" fmla="*/ 827913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628" h="819150">
                  <a:moveTo>
                    <a:pt x="0" y="0"/>
                  </a:moveTo>
                  <a:cubicBezTo>
                    <a:pt x="0" y="0"/>
                    <a:pt x="259480" y="462820"/>
                    <a:pt x="259480" y="827913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9B53110-7D83-BC47-8BFD-5837B817CAE8}"/>
                </a:ext>
              </a:extLst>
            </p:cNvPr>
            <p:cNvSpPr/>
            <p:nvPr/>
          </p:nvSpPr>
          <p:spPr>
            <a:xfrm>
              <a:off x="6519385" y="3368387"/>
              <a:ext cx="123562" cy="85725"/>
            </a:xfrm>
            <a:custGeom>
              <a:avLst/>
              <a:gdLst>
                <a:gd name="connsiteX0" fmla="*/ 0 w 123562"/>
                <a:gd name="connsiteY0" fmla="*/ 0 h 85725"/>
                <a:gd name="connsiteX1" fmla="*/ 131641 w 123562"/>
                <a:gd name="connsiteY1" fmla="*/ 86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62" h="85725">
                  <a:moveTo>
                    <a:pt x="0" y="0"/>
                  </a:moveTo>
                  <a:cubicBezTo>
                    <a:pt x="0" y="0"/>
                    <a:pt x="37259" y="22860"/>
                    <a:pt x="131641" y="86296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D1385DB-D720-5040-9971-ECFA93CD69E3}"/>
                </a:ext>
              </a:extLst>
            </p:cNvPr>
            <p:cNvSpPr/>
            <p:nvPr/>
          </p:nvSpPr>
          <p:spPr>
            <a:xfrm>
              <a:off x="6699310" y="3377436"/>
              <a:ext cx="9505" cy="190500"/>
            </a:xfrm>
            <a:custGeom>
              <a:avLst/>
              <a:gdLst>
                <a:gd name="connsiteX0" fmla="*/ 4562 w 0"/>
                <a:gd name="connsiteY0" fmla="*/ 0 h 190500"/>
                <a:gd name="connsiteX1" fmla="*/ 0 w 0"/>
                <a:gd name="connsiteY1" fmla="*/ 19364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0">
                  <a:moveTo>
                    <a:pt x="4562" y="0"/>
                  </a:moveTo>
                  <a:cubicBezTo>
                    <a:pt x="10573" y="64506"/>
                    <a:pt x="9042" y="129494"/>
                    <a:pt x="0" y="193643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567C54C-DE45-084E-AF0F-1B1DA0358311}"/>
                </a:ext>
              </a:extLst>
            </p:cNvPr>
            <p:cNvSpPr/>
            <p:nvPr/>
          </p:nvSpPr>
          <p:spPr>
            <a:xfrm>
              <a:off x="6473382" y="3571080"/>
              <a:ext cx="266134" cy="114300"/>
            </a:xfrm>
            <a:custGeom>
              <a:avLst/>
              <a:gdLst>
                <a:gd name="connsiteX0" fmla="*/ 0 w 266133"/>
                <a:gd name="connsiteY0" fmla="*/ 0 h 114300"/>
                <a:gd name="connsiteX1" fmla="*/ 269651 w 266133"/>
                <a:gd name="connsiteY1" fmla="*/ 12201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133" h="114300">
                  <a:moveTo>
                    <a:pt x="0" y="0"/>
                  </a:moveTo>
                  <a:cubicBezTo>
                    <a:pt x="82884" y="54698"/>
                    <a:pt x="173897" y="95881"/>
                    <a:pt x="269651" y="122015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8CEF971-E230-9C40-8A22-06B3E4415124}"/>
                </a:ext>
              </a:extLst>
            </p:cNvPr>
            <p:cNvSpPr/>
            <p:nvPr/>
          </p:nvSpPr>
          <p:spPr>
            <a:xfrm>
              <a:off x="6783618" y="3495356"/>
              <a:ext cx="104553" cy="333375"/>
            </a:xfrm>
            <a:custGeom>
              <a:avLst/>
              <a:gdLst>
                <a:gd name="connsiteX0" fmla="*/ 106929 w 104552"/>
                <a:gd name="connsiteY0" fmla="*/ 0 h 333375"/>
                <a:gd name="connsiteX1" fmla="*/ 0 w 104552"/>
                <a:gd name="connsiteY1" fmla="*/ 339947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552" h="333375">
                  <a:moveTo>
                    <a:pt x="106929" y="0"/>
                  </a:moveTo>
                  <a:cubicBezTo>
                    <a:pt x="106929" y="0"/>
                    <a:pt x="61306" y="237554"/>
                    <a:pt x="0" y="339947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9E3F14C-119E-E84C-9F8E-1CECCB5651F3}"/>
                </a:ext>
              </a:extLst>
            </p:cNvPr>
            <p:cNvSpPr/>
            <p:nvPr/>
          </p:nvSpPr>
          <p:spPr>
            <a:xfrm>
              <a:off x="6601221" y="3837970"/>
              <a:ext cx="199600" cy="123825"/>
            </a:xfrm>
            <a:custGeom>
              <a:avLst/>
              <a:gdLst>
                <a:gd name="connsiteX0" fmla="*/ 0 w 199600"/>
                <a:gd name="connsiteY0" fmla="*/ 0 h 123825"/>
                <a:gd name="connsiteX1" fmla="*/ 207394 w 199600"/>
                <a:gd name="connsiteY1" fmla="*/ 12801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600" h="123825">
                  <a:moveTo>
                    <a:pt x="0" y="0"/>
                  </a:moveTo>
                  <a:cubicBezTo>
                    <a:pt x="0" y="0"/>
                    <a:pt x="89915" y="85725"/>
                    <a:pt x="207394" y="128016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389CAE1-79C3-4A40-9257-2C74DB968805}"/>
                </a:ext>
              </a:extLst>
            </p:cNvPr>
            <p:cNvSpPr/>
            <p:nvPr/>
          </p:nvSpPr>
          <p:spPr>
            <a:xfrm>
              <a:off x="6815744" y="3812538"/>
              <a:ext cx="161581" cy="219075"/>
            </a:xfrm>
            <a:custGeom>
              <a:avLst/>
              <a:gdLst>
                <a:gd name="connsiteX0" fmla="*/ 165478 w 161581"/>
                <a:gd name="connsiteY0" fmla="*/ 0 h 219075"/>
                <a:gd name="connsiteX1" fmla="*/ 0 w 161581"/>
                <a:gd name="connsiteY1" fmla="*/ 22183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581" h="219075">
                  <a:moveTo>
                    <a:pt x="165478" y="0"/>
                  </a:moveTo>
                  <a:cubicBezTo>
                    <a:pt x="165478" y="0"/>
                    <a:pt x="103697" y="135160"/>
                    <a:pt x="0" y="221837"/>
                  </a:cubicBezTo>
                </a:path>
              </a:pathLst>
            </a:custGeom>
            <a:noFill/>
            <a:ln w="360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2718129-AE4D-054C-9CE1-AC7091C4BFE9}"/>
                </a:ext>
              </a:extLst>
            </p:cNvPr>
            <p:cNvSpPr/>
            <p:nvPr/>
          </p:nvSpPr>
          <p:spPr>
            <a:xfrm>
              <a:off x="6916209" y="4163630"/>
              <a:ext cx="218610" cy="28575"/>
            </a:xfrm>
            <a:custGeom>
              <a:avLst/>
              <a:gdLst>
                <a:gd name="connsiteX0" fmla="*/ 223362 w 218609"/>
                <a:gd name="connsiteY0" fmla="*/ 16669 h 28575"/>
                <a:gd name="connsiteX1" fmla="*/ 111681 w 218609"/>
                <a:gd name="connsiteY1" fmla="*/ 33337 h 28575"/>
                <a:gd name="connsiteX2" fmla="*/ 0 w 218609"/>
                <a:gd name="connsiteY2" fmla="*/ 16669 h 28575"/>
                <a:gd name="connsiteX3" fmla="*/ 111681 w 218609"/>
                <a:gd name="connsiteY3" fmla="*/ 0 h 28575"/>
                <a:gd name="connsiteX4" fmla="*/ 223362 w 218609"/>
                <a:gd name="connsiteY4" fmla="*/ 1666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09" h="28575">
                  <a:moveTo>
                    <a:pt x="223362" y="16669"/>
                  </a:moveTo>
                  <a:cubicBezTo>
                    <a:pt x="223362" y="25875"/>
                    <a:pt x="173361" y="33337"/>
                    <a:pt x="111681" y="33337"/>
                  </a:cubicBezTo>
                  <a:cubicBezTo>
                    <a:pt x="50001" y="33337"/>
                    <a:pt x="0" y="25875"/>
                    <a:pt x="0" y="16669"/>
                  </a:cubicBezTo>
                  <a:cubicBezTo>
                    <a:pt x="0" y="7463"/>
                    <a:pt x="50001" y="0"/>
                    <a:pt x="111681" y="0"/>
                  </a:cubicBezTo>
                  <a:cubicBezTo>
                    <a:pt x="173361" y="0"/>
                    <a:pt x="223362" y="7463"/>
                    <a:pt x="223362" y="166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5C2605-ECAD-D545-A751-C6D8C259AB87}"/>
                </a:ext>
              </a:extLst>
            </p:cNvPr>
            <p:cNvSpPr/>
            <p:nvPr/>
          </p:nvSpPr>
          <p:spPr>
            <a:xfrm>
              <a:off x="7066100" y="4190395"/>
              <a:ext cx="218610" cy="47625"/>
            </a:xfrm>
            <a:custGeom>
              <a:avLst/>
              <a:gdLst>
                <a:gd name="connsiteX0" fmla="*/ 223362 w 218609"/>
                <a:gd name="connsiteY0" fmla="*/ 25622 h 47625"/>
                <a:gd name="connsiteX1" fmla="*/ 111681 w 218609"/>
                <a:gd name="connsiteY1" fmla="*/ 51244 h 47625"/>
                <a:gd name="connsiteX2" fmla="*/ 0 w 218609"/>
                <a:gd name="connsiteY2" fmla="*/ 25622 h 47625"/>
                <a:gd name="connsiteX3" fmla="*/ 111681 w 218609"/>
                <a:gd name="connsiteY3" fmla="*/ 0 h 47625"/>
                <a:gd name="connsiteX4" fmla="*/ 223362 w 218609"/>
                <a:gd name="connsiteY4" fmla="*/ 2562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09" h="47625">
                  <a:moveTo>
                    <a:pt x="223362" y="25622"/>
                  </a:moveTo>
                  <a:cubicBezTo>
                    <a:pt x="223362" y="39773"/>
                    <a:pt x="173361" y="51244"/>
                    <a:pt x="111681" y="51244"/>
                  </a:cubicBezTo>
                  <a:cubicBezTo>
                    <a:pt x="50001" y="51244"/>
                    <a:pt x="0" y="39773"/>
                    <a:pt x="0" y="25622"/>
                  </a:cubicBezTo>
                  <a:cubicBezTo>
                    <a:pt x="0" y="11471"/>
                    <a:pt x="50001" y="0"/>
                    <a:pt x="111681" y="0"/>
                  </a:cubicBezTo>
                  <a:cubicBezTo>
                    <a:pt x="173361" y="0"/>
                    <a:pt x="223362" y="11471"/>
                    <a:pt x="223362" y="2562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37B1C42-8042-104B-B809-F38011392E44}"/>
                </a:ext>
              </a:extLst>
            </p:cNvPr>
            <p:cNvSpPr/>
            <p:nvPr/>
          </p:nvSpPr>
          <p:spPr>
            <a:xfrm>
              <a:off x="7171793" y="4161153"/>
              <a:ext cx="161581" cy="38100"/>
            </a:xfrm>
            <a:custGeom>
              <a:avLst/>
              <a:gdLst>
                <a:gd name="connsiteX0" fmla="*/ 166334 w 161581"/>
                <a:gd name="connsiteY0" fmla="*/ 19145 h 38100"/>
                <a:gd name="connsiteX1" fmla="*/ 83167 w 161581"/>
                <a:gd name="connsiteY1" fmla="*/ 38290 h 38100"/>
                <a:gd name="connsiteX2" fmla="*/ 0 w 161581"/>
                <a:gd name="connsiteY2" fmla="*/ 19145 h 38100"/>
                <a:gd name="connsiteX3" fmla="*/ 83167 w 161581"/>
                <a:gd name="connsiteY3" fmla="*/ 0 h 38100"/>
                <a:gd name="connsiteX4" fmla="*/ 166334 w 161581"/>
                <a:gd name="connsiteY4" fmla="*/ 1914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81" h="38100">
                  <a:moveTo>
                    <a:pt x="166334" y="19145"/>
                  </a:moveTo>
                  <a:cubicBezTo>
                    <a:pt x="166334" y="29719"/>
                    <a:pt x="129099" y="38290"/>
                    <a:pt x="83167" y="38290"/>
                  </a:cubicBezTo>
                  <a:cubicBezTo>
                    <a:pt x="37235" y="38290"/>
                    <a:pt x="0" y="29719"/>
                    <a:pt x="0" y="19145"/>
                  </a:cubicBezTo>
                  <a:cubicBezTo>
                    <a:pt x="0" y="8572"/>
                    <a:pt x="37235" y="0"/>
                    <a:pt x="83167" y="0"/>
                  </a:cubicBezTo>
                  <a:cubicBezTo>
                    <a:pt x="129099" y="0"/>
                    <a:pt x="166334" y="8572"/>
                    <a:pt x="166334" y="19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92A39B8-2F0A-2248-88F7-ADCC146173EB}"/>
                </a:ext>
              </a:extLst>
            </p:cNvPr>
            <p:cNvSpPr/>
            <p:nvPr/>
          </p:nvSpPr>
          <p:spPr>
            <a:xfrm>
              <a:off x="8162666" y="2620389"/>
              <a:ext cx="1045525" cy="333375"/>
            </a:xfrm>
            <a:custGeom>
              <a:avLst/>
              <a:gdLst>
                <a:gd name="connsiteX0" fmla="*/ 0 w 1045525"/>
                <a:gd name="connsiteY0" fmla="*/ 251746 h 333375"/>
                <a:gd name="connsiteX1" fmla="*/ 258245 w 1045525"/>
                <a:gd name="connsiteY1" fmla="*/ 149447 h 333375"/>
                <a:gd name="connsiteX2" fmla="*/ 476855 w 1045525"/>
                <a:gd name="connsiteY2" fmla="*/ 0 h 333375"/>
                <a:gd name="connsiteX3" fmla="*/ 655450 w 1045525"/>
                <a:gd name="connsiteY3" fmla="*/ 101155 h 333375"/>
                <a:gd name="connsiteX4" fmla="*/ 847731 w 1045525"/>
                <a:gd name="connsiteY4" fmla="*/ 149447 h 333375"/>
                <a:gd name="connsiteX5" fmla="*/ 1047331 w 1045525"/>
                <a:gd name="connsiteY5" fmla="*/ 251746 h 333375"/>
                <a:gd name="connsiteX6" fmla="*/ 551943 w 1045525"/>
                <a:gd name="connsiteY6" fmla="*/ 341186 h 333375"/>
                <a:gd name="connsiteX7" fmla="*/ 0 w 1045525"/>
                <a:gd name="connsiteY7" fmla="*/ 251746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5525" h="333375">
                  <a:moveTo>
                    <a:pt x="0" y="251746"/>
                  </a:moveTo>
                  <a:cubicBezTo>
                    <a:pt x="0" y="174117"/>
                    <a:pt x="201977" y="176498"/>
                    <a:pt x="258245" y="149447"/>
                  </a:cubicBezTo>
                  <a:cubicBezTo>
                    <a:pt x="314513" y="122396"/>
                    <a:pt x="366314" y="0"/>
                    <a:pt x="476855" y="0"/>
                  </a:cubicBezTo>
                  <a:cubicBezTo>
                    <a:pt x="587395" y="0"/>
                    <a:pt x="606405" y="89440"/>
                    <a:pt x="655450" y="101155"/>
                  </a:cubicBezTo>
                  <a:cubicBezTo>
                    <a:pt x="704494" y="112871"/>
                    <a:pt x="805530" y="84677"/>
                    <a:pt x="847731" y="149447"/>
                  </a:cubicBezTo>
                  <a:cubicBezTo>
                    <a:pt x="889932" y="214217"/>
                    <a:pt x="1047331" y="195263"/>
                    <a:pt x="1047331" y="251746"/>
                  </a:cubicBezTo>
                  <a:cubicBezTo>
                    <a:pt x="1047331" y="308229"/>
                    <a:pt x="737381" y="341186"/>
                    <a:pt x="551943" y="341186"/>
                  </a:cubicBezTo>
                  <a:cubicBezTo>
                    <a:pt x="366504" y="341186"/>
                    <a:pt x="0" y="338804"/>
                    <a:pt x="0" y="25174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AA791A0-AE94-FC4B-A03A-4A360883EBE9}"/>
                </a:ext>
              </a:extLst>
            </p:cNvPr>
            <p:cNvSpPr/>
            <p:nvPr/>
          </p:nvSpPr>
          <p:spPr>
            <a:xfrm>
              <a:off x="7393680" y="3709668"/>
              <a:ext cx="494248" cy="381000"/>
            </a:xfrm>
            <a:custGeom>
              <a:avLst/>
              <a:gdLst>
                <a:gd name="connsiteX0" fmla="*/ 391076 w 494248"/>
                <a:gd name="connsiteY0" fmla="*/ 0 h 381000"/>
                <a:gd name="connsiteX1" fmla="*/ 103176 w 494248"/>
                <a:gd name="connsiteY1" fmla="*/ 0 h 381000"/>
                <a:gd name="connsiteX2" fmla="*/ 3471 w 494248"/>
                <a:gd name="connsiteY2" fmla="*/ 359474 h 381000"/>
                <a:gd name="connsiteX3" fmla="*/ 5416 w 494248"/>
                <a:gd name="connsiteY3" fmla="*/ 380667 h 381000"/>
                <a:gd name="connsiteX4" fmla="*/ 15257 w 494248"/>
                <a:gd name="connsiteY4" fmla="*/ 384143 h 381000"/>
                <a:gd name="connsiteX5" fmla="*/ 479090 w 494248"/>
                <a:gd name="connsiteY5" fmla="*/ 384143 h 381000"/>
                <a:gd name="connsiteX6" fmla="*/ 494250 w 494248"/>
                <a:gd name="connsiteY6" fmla="*/ 369238 h 381000"/>
                <a:gd name="connsiteX7" fmla="*/ 490781 w 494248"/>
                <a:gd name="connsiteY7" fmla="*/ 359474 h 381000"/>
                <a:gd name="connsiteX8" fmla="*/ 391076 w 494248"/>
                <a:gd name="connsiteY8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48" h="381000">
                  <a:moveTo>
                    <a:pt x="391076" y="0"/>
                  </a:moveTo>
                  <a:lnTo>
                    <a:pt x="103176" y="0"/>
                  </a:lnTo>
                  <a:cubicBezTo>
                    <a:pt x="103176" y="209550"/>
                    <a:pt x="39589" y="315849"/>
                    <a:pt x="3471" y="359474"/>
                  </a:cubicBezTo>
                  <a:cubicBezTo>
                    <a:pt x="-1832" y="365864"/>
                    <a:pt x="-961" y="375353"/>
                    <a:pt x="5416" y="380667"/>
                  </a:cubicBezTo>
                  <a:cubicBezTo>
                    <a:pt x="8176" y="382967"/>
                    <a:pt x="11667" y="384201"/>
                    <a:pt x="15257" y="384143"/>
                  </a:cubicBezTo>
                  <a:lnTo>
                    <a:pt x="479090" y="384143"/>
                  </a:lnTo>
                  <a:cubicBezTo>
                    <a:pt x="487384" y="384222"/>
                    <a:pt x="494171" y="377549"/>
                    <a:pt x="494250" y="369238"/>
                  </a:cubicBezTo>
                  <a:cubicBezTo>
                    <a:pt x="494283" y="365674"/>
                    <a:pt x="493054" y="362214"/>
                    <a:pt x="490781" y="359474"/>
                  </a:cubicBezTo>
                  <a:cubicBezTo>
                    <a:pt x="454663" y="315849"/>
                    <a:pt x="391076" y="209264"/>
                    <a:pt x="391076" y="0"/>
                  </a:cubicBezTo>
                  <a:close/>
                </a:path>
              </a:pathLst>
            </a:custGeom>
            <a:solidFill>
              <a:schemeClr val="accent2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A3CBA6B-0E91-014C-B067-86A7500E80FE}"/>
                </a:ext>
              </a:extLst>
            </p:cNvPr>
            <p:cNvSpPr/>
            <p:nvPr/>
          </p:nvSpPr>
          <p:spPr>
            <a:xfrm>
              <a:off x="7487351" y="3709668"/>
              <a:ext cx="313658" cy="190500"/>
            </a:xfrm>
            <a:custGeom>
              <a:avLst/>
              <a:gdLst>
                <a:gd name="connsiteX0" fmla="*/ 297405 w 313657"/>
                <a:gd name="connsiteY0" fmla="*/ 0 h 190500"/>
                <a:gd name="connsiteX1" fmla="*/ 9505 w 313657"/>
                <a:gd name="connsiteY1" fmla="*/ 0 h 190500"/>
                <a:gd name="connsiteX2" fmla="*/ 0 w 313657"/>
                <a:gd name="connsiteY2" fmla="*/ 130874 h 190500"/>
                <a:gd name="connsiteX3" fmla="*/ 320501 w 313657"/>
                <a:gd name="connsiteY3" fmla="*/ 198311 h 190500"/>
                <a:gd name="connsiteX4" fmla="*/ 297405 w 313657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7" h="190500">
                  <a:moveTo>
                    <a:pt x="297405" y="0"/>
                  </a:moveTo>
                  <a:lnTo>
                    <a:pt x="9505" y="0"/>
                  </a:lnTo>
                  <a:cubicBezTo>
                    <a:pt x="9669" y="43803"/>
                    <a:pt x="6492" y="87555"/>
                    <a:pt x="0" y="130874"/>
                  </a:cubicBezTo>
                  <a:lnTo>
                    <a:pt x="320501" y="198311"/>
                  </a:lnTo>
                  <a:cubicBezTo>
                    <a:pt x="304374" y="133468"/>
                    <a:pt x="296612" y="66821"/>
                    <a:pt x="29740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3B29D40-D445-A241-B4DC-89403EB01180}"/>
                </a:ext>
              </a:extLst>
            </p:cNvPr>
            <p:cNvSpPr/>
            <p:nvPr/>
          </p:nvSpPr>
          <p:spPr>
            <a:xfrm>
              <a:off x="6772022" y="2666776"/>
              <a:ext cx="1729869" cy="1123950"/>
            </a:xfrm>
            <a:custGeom>
              <a:avLst/>
              <a:gdLst>
                <a:gd name="connsiteX0" fmla="*/ 0 w 1729869"/>
                <a:gd name="connsiteY0" fmla="*/ 0 h 1123950"/>
                <a:gd name="connsiteX1" fmla="*/ 1737568 w 1729869"/>
                <a:gd name="connsiteY1" fmla="*/ 0 h 1123950"/>
                <a:gd name="connsiteX2" fmla="*/ 1737568 w 1729869"/>
                <a:gd name="connsiteY2" fmla="*/ 1125665 h 1123950"/>
                <a:gd name="connsiteX3" fmla="*/ 0 w 1729869"/>
                <a:gd name="connsiteY3" fmla="*/ 1125665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869" h="1123950">
                  <a:moveTo>
                    <a:pt x="0" y="0"/>
                  </a:moveTo>
                  <a:lnTo>
                    <a:pt x="1737568" y="0"/>
                  </a:lnTo>
                  <a:lnTo>
                    <a:pt x="1737568" y="1125665"/>
                  </a:lnTo>
                  <a:lnTo>
                    <a:pt x="0" y="1125665"/>
                  </a:lnTo>
                  <a:close/>
                </a:path>
              </a:pathLst>
            </a:custGeom>
            <a:solidFill>
              <a:schemeClr val="accent2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3357CE3-B4C6-BD4C-8CB4-8792345242FC}"/>
                </a:ext>
              </a:extLst>
            </p:cNvPr>
            <p:cNvSpPr/>
            <p:nvPr/>
          </p:nvSpPr>
          <p:spPr>
            <a:xfrm>
              <a:off x="6839601" y="2726879"/>
              <a:ext cx="1596803" cy="952500"/>
            </a:xfrm>
            <a:custGeom>
              <a:avLst/>
              <a:gdLst>
                <a:gd name="connsiteX0" fmla="*/ 0 w 1596802"/>
                <a:gd name="connsiteY0" fmla="*/ 0 h 952500"/>
                <a:gd name="connsiteX1" fmla="*/ 1602505 w 1596802"/>
                <a:gd name="connsiteY1" fmla="*/ 0 h 952500"/>
                <a:gd name="connsiteX2" fmla="*/ 1602505 w 1596802"/>
                <a:gd name="connsiteY2" fmla="*/ 959930 h 952500"/>
                <a:gd name="connsiteX3" fmla="*/ 0 w 1596802"/>
                <a:gd name="connsiteY3" fmla="*/ 95993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802" h="952500">
                  <a:moveTo>
                    <a:pt x="0" y="0"/>
                  </a:moveTo>
                  <a:lnTo>
                    <a:pt x="1602505" y="0"/>
                  </a:lnTo>
                  <a:lnTo>
                    <a:pt x="1602505" y="959930"/>
                  </a:lnTo>
                  <a:lnTo>
                    <a:pt x="0" y="959930"/>
                  </a:ln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EC76CC-C9F0-F64D-BA1B-6E4F490BB04A}"/>
                </a:ext>
              </a:extLst>
            </p:cNvPr>
            <p:cNvSpPr/>
            <p:nvPr/>
          </p:nvSpPr>
          <p:spPr>
            <a:xfrm>
              <a:off x="7990344" y="2897376"/>
              <a:ext cx="361182" cy="609600"/>
            </a:xfrm>
            <a:custGeom>
              <a:avLst/>
              <a:gdLst>
                <a:gd name="connsiteX0" fmla="*/ 0 w 361181"/>
                <a:gd name="connsiteY0" fmla="*/ 0 h 609600"/>
                <a:gd name="connsiteX1" fmla="*/ 364793 w 361181"/>
                <a:gd name="connsiteY1" fmla="*/ 0 h 609600"/>
                <a:gd name="connsiteX2" fmla="*/ 364793 w 361181"/>
                <a:gd name="connsiteY2" fmla="*/ 610457 h 609600"/>
                <a:gd name="connsiteX3" fmla="*/ 0 w 361181"/>
                <a:gd name="connsiteY3" fmla="*/ 61045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181" h="609600">
                  <a:moveTo>
                    <a:pt x="0" y="0"/>
                  </a:moveTo>
                  <a:lnTo>
                    <a:pt x="364793" y="0"/>
                  </a:lnTo>
                  <a:lnTo>
                    <a:pt x="364793" y="610457"/>
                  </a:lnTo>
                  <a:lnTo>
                    <a:pt x="0" y="6104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43644CE-6E6A-8F4E-AC96-02B6A38F11C1}"/>
                </a:ext>
              </a:extLst>
            </p:cNvPr>
            <p:cNvSpPr/>
            <p:nvPr/>
          </p:nvSpPr>
          <p:spPr>
            <a:xfrm>
              <a:off x="8027888" y="2930523"/>
              <a:ext cx="285143" cy="104775"/>
            </a:xfrm>
            <a:custGeom>
              <a:avLst/>
              <a:gdLst>
                <a:gd name="connsiteX0" fmla="*/ 0 w 285143"/>
                <a:gd name="connsiteY0" fmla="*/ 0 h 104775"/>
                <a:gd name="connsiteX1" fmla="*/ 289801 w 285143"/>
                <a:gd name="connsiteY1" fmla="*/ 0 h 104775"/>
                <a:gd name="connsiteX2" fmla="*/ 289801 w 285143"/>
                <a:gd name="connsiteY2" fmla="*/ 106013 h 104775"/>
                <a:gd name="connsiteX3" fmla="*/ 0 w 285143"/>
                <a:gd name="connsiteY3" fmla="*/ 10601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143" h="104775">
                  <a:moveTo>
                    <a:pt x="0" y="0"/>
                  </a:moveTo>
                  <a:lnTo>
                    <a:pt x="289801" y="0"/>
                  </a:lnTo>
                  <a:lnTo>
                    <a:pt x="289801" y="106013"/>
                  </a:lnTo>
                  <a:lnTo>
                    <a:pt x="0" y="106013"/>
                  </a:lnTo>
                  <a:close/>
                </a:path>
              </a:pathLst>
            </a:custGeom>
            <a:noFill/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12A5C711-7138-F84C-91A4-E4A4D171BF1D}"/>
                </a:ext>
              </a:extLst>
            </p:cNvPr>
            <p:cNvSpPr/>
            <p:nvPr/>
          </p:nvSpPr>
          <p:spPr>
            <a:xfrm>
              <a:off x="8027888" y="2951955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15D1D2F-B2BA-0946-9837-37430B68C5F1}"/>
                </a:ext>
              </a:extLst>
            </p:cNvPr>
            <p:cNvSpPr/>
            <p:nvPr/>
          </p:nvSpPr>
          <p:spPr>
            <a:xfrm>
              <a:off x="8027888" y="3143979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308182-D33F-0947-BAA0-25CB32E899E8}"/>
                </a:ext>
              </a:extLst>
            </p:cNvPr>
            <p:cNvSpPr/>
            <p:nvPr/>
          </p:nvSpPr>
          <p:spPr>
            <a:xfrm>
              <a:off x="8027888" y="3180174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835EDE8-D066-8E46-8AF5-2FF7E8F995D1}"/>
                </a:ext>
              </a:extLst>
            </p:cNvPr>
            <p:cNvSpPr/>
            <p:nvPr/>
          </p:nvSpPr>
          <p:spPr>
            <a:xfrm>
              <a:off x="8027888" y="3216464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E259B91-CED4-DA41-A2CC-D4F206AC062F}"/>
                </a:ext>
              </a:extLst>
            </p:cNvPr>
            <p:cNvSpPr/>
            <p:nvPr/>
          </p:nvSpPr>
          <p:spPr>
            <a:xfrm>
              <a:off x="8027888" y="3252659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63908A-8CE7-9246-A4E0-9BC082E31FFB}"/>
                </a:ext>
              </a:extLst>
            </p:cNvPr>
            <p:cNvSpPr/>
            <p:nvPr/>
          </p:nvSpPr>
          <p:spPr>
            <a:xfrm>
              <a:off x="8027888" y="3288949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FF9B47D-850F-A744-B8ED-F56DADB661FA}"/>
                </a:ext>
              </a:extLst>
            </p:cNvPr>
            <p:cNvSpPr/>
            <p:nvPr/>
          </p:nvSpPr>
          <p:spPr>
            <a:xfrm>
              <a:off x="8027888" y="3325144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4AE2D09B-5A47-1C43-B853-AC5489E44E5B}"/>
                </a:ext>
              </a:extLst>
            </p:cNvPr>
            <p:cNvSpPr/>
            <p:nvPr/>
          </p:nvSpPr>
          <p:spPr>
            <a:xfrm>
              <a:off x="8027888" y="3361434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D804DD7-04C4-D94B-8197-0F2A16B3EB6E}"/>
                </a:ext>
              </a:extLst>
            </p:cNvPr>
            <p:cNvSpPr/>
            <p:nvPr/>
          </p:nvSpPr>
          <p:spPr>
            <a:xfrm>
              <a:off x="8027888" y="3397629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AE640EB-34A9-8142-B05E-7B4DC0CBD593}"/>
                </a:ext>
              </a:extLst>
            </p:cNvPr>
            <p:cNvSpPr/>
            <p:nvPr/>
          </p:nvSpPr>
          <p:spPr>
            <a:xfrm>
              <a:off x="8027888" y="3433920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C687438-C489-8E4A-B176-8BECCFC3EAB6}"/>
                </a:ext>
              </a:extLst>
            </p:cNvPr>
            <p:cNvSpPr/>
            <p:nvPr/>
          </p:nvSpPr>
          <p:spPr>
            <a:xfrm>
              <a:off x="8027888" y="3470115"/>
              <a:ext cx="285143" cy="9525"/>
            </a:xfrm>
            <a:custGeom>
              <a:avLst/>
              <a:gdLst>
                <a:gd name="connsiteX0" fmla="*/ 0 w 285143"/>
                <a:gd name="connsiteY0" fmla="*/ 0 h 0"/>
                <a:gd name="connsiteX1" fmla="*/ 289801 w 2851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3">
                  <a:moveTo>
                    <a:pt x="0" y="0"/>
                  </a:moveTo>
                  <a:lnTo>
                    <a:pt x="289801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02007F5-5D03-6D44-BB07-A9D88F337915}"/>
                </a:ext>
              </a:extLst>
            </p:cNvPr>
            <p:cNvSpPr/>
            <p:nvPr/>
          </p:nvSpPr>
          <p:spPr>
            <a:xfrm>
              <a:off x="6894253" y="2887851"/>
              <a:ext cx="313658" cy="723900"/>
            </a:xfrm>
            <a:custGeom>
              <a:avLst/>
              <a:gdLst>
                <a:gd name="connsiteX0" fmla="*/ 0 w 313657"/>
                <a:gd name="connsiteY0" fmla="*/ 0 h 723900"/>
                <a:gd name="connsiteX1" fmla="*/ 321642 w 313657"/>
                <a:gd name="connsiteY1" fmla="*/ 0 h 723900"/>
                <a:gd name="connsiteX2" fmla="*/ 321642 w 313657"/>
                <a:gd name="connsiteY2" fmla="*/ 731806 h 723900"/>
                <a:gd name="connsiteX3" fmla="*/ 0 w 313657"/>
                <a:gd name="connsiteY3" fmla="*/ 731806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657" h="723900">
                  <a:moveTo>
                    <a:pt x="0" y="0"/>
                  </a:moveTo>
                  <a:lnTo>
                    <a:pt x="321642" y="0"/>
                  </a:lnTo>
                  <a:lnTo>
                    <a:pt x="321642" y="731806"/>
                  </a:lnTo>
                  <a:lnTo>
                    <a:pt x="0" y="73180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E915B857-4C52-D945-BDF0-563704AEE17F}"/>
                </a:ext>
              </a:extLst>
            </p:cNvPr>
            <p:cNvSpPr/>
            <p:nvPr/>
          </p:nvSpPr>
          <p:spPr>
            <a:xfrm>
              <a:off x="6930466" y="2922141"/>
              <a:ext cx="247124" cy="247650"/>
            </a:xfrm>
            <a:custGeom>
              <a:avLst/>
              <a:gdLst>
                <a:gd name="connsiteX0" fmla="*/ 0 w 247124"/>
                <a:gd name="connsiteY0" fmla="*/ 0 h 247650"/>
                <a:gd name="connsiteX1" fmla="*/ 249215 w 247124"/>
                <a:gd name="connsiteY1" fmla="*/ 0 h 247650"/>
                <a:gd name="connsiteX2" fmla="*/ 249215 w 247124"/>
                <a:gd name="connsiteY2" fmla="*/ 249746 h 247650"/>
                <a:gd name="connsiteX3" fmla="*/ 0 w 247124"/>
                <a:gd name="connsiteY3" fmla="*/ 24974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124" h="247650">
                  <a:moveTo>
                    <a:pt x="0" y="0"/>
                  </a:moveTo>
                  <a:lnTo>
                    <a:pt x="249215" y="0"/>
                  </a:lnTo>
                  <a:lnTo>
                    <a:pt x="249215" y="249746"/>
                  </a:lnTo>
                  <a:lnTo>
                    <a:pt x="0" y="249746"/>
                  </a:lnTo>
                  <a:close/>
                </a:path>
              </a:pathLst>
            </a:custGeom>
            <a:noFill/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47A5BDB-C5D6-6949-A139-86D44B515C44}"/>
                </a:ext>
              </a:extLst>
            </p:cNvPr>
            <p:cNvSpPr/>
            <p:nvPr/>
          </p:nvSpPr>
          <p:spPr>
            <a:xfrm>
              <a:off x="6930466" y="2922141"/>
              <a:ext cx="247124" cy="247650"/>
            </a:xfrm>
            <a:custGeom>
              <a:avLst/>
              <a:gdLst>
                <a:gd name="connsiteX0" fmla="*/ 0 w 247124"/>
                <a:gd name="connsiteY0" fmla="*/ 0 h 247650"/>
                <a:gd name="connsiteX1" fmla="*/ 249215 w 247124"/>
                <a:gd name="connsiteY1" fmla="*/ 24974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124" h="247650">
                  <a:moveTo>
                    <a:pt x="0" y="0"/>
                  </a:moveTo>
                  <a:lnTo>
                    <a:pt x="249215" y="249746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3A7FC3D0-37BC-884D-A95B-DB5A5D41E56C}"/>
                </a:ext>
              </a:extLst>
            </p:cNvPr>
            <p:cNvSpPr/>
            <p:nvPr/>
          </p:nvSpPr>
          <p:spPr>
            <a:xfrm>
              <a:off x="6930466" y="2922141"/>
              <a:ext cx="247124" cy="247650"/>
            </a:xfrm>
            <a:custGeom>
              <a:avLst/>
              <a:gdLst>
                <a:gd name="connsiteX0" fmla="*/ 249215 w 247124"/>
                <a:gd name="connsiteY0" fmla="*/ 0 h 247650"/>
                <a:gd name="connsiteX1" fmla="*/ 0 w 247124"/>
                <a:gd name="connsiteY1" fmla="*/ 24974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124" h="247650">
                  <a:moveTo>
                    <a:pt x="249215" y="0"/>
                  </a:moveTo>
                  <a:lnTo>
                    <a:pt x="0" y="249746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2682E84B-F377-9048-A53B-93BB831589BA}"/>
                </a:ext>
              </a:extLst>
            </p:cNvPr>
            <p:cNvSpPr/>
            <p:nvPr/>
          </p:nvSpPr>
          <p:spPr>
            <a:xfrm>
              <a:off x="7280907" y="3416775"/>
              <a:ext cx="589296" cy="9525"/>
            </a:xfrm>
            <a:custGeom>
              <a:avLst/>
              <a:gdLst>
                <a:gd name="connsiteX0" fmla="*/ 592053 w 589296"/>
                <a:gd name="connsiteY0" fmla="*/ 13144 h 9525"/>
                <a:gd name="connsiteX1" fmla="*/ 6558 w 589296"/>
                <a:gd name="connsiteY1" fmla="*/ 13144 h 9525"/>
                <a:gd name="connsiteX2" fmla="*/ 0 w 589296"/>
                <a:gd name="connsiteY2" fmla="*/ 6572 h 9525"/>
                <a:gd name="connsiteX3" fmla="*/ 0 w 589296"/>
                <a:gd name="connsiteY3" fmla="*/ 6572 h 9525"/>
                <a:gd name="connsiteX4" fmla="*/ 6558 w 589296"/>
                <a:gd name="connsiteY4" fmla="*/ 0 h 9525"/>
                <a:gd name="connsiteX5" fmla="*/ 592053 w 589296"/>
                <a:gd name="connsiteY5" fmla="*/ 0 h 9525"/>
                <a:gd name="connsiteX6" fmla="*/ 598611 w 589296"/>
                <a:gd name="connsiteY6" fmla="*/ 6572 h 9525"/>
                <a:gd name="connsiteX7" fmla="*/ 598611 w 589296"/>
                <a:gd name="connsiteY7" fmla="*/ 6572 h 9525"/>
                <a:gd name="connsiteX8" fmla="*/ 592053 w 589296"/>
                <a:gd name="connsiteY8" fmla="*/ 131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296" h="9525">
                  <a:moveTo>
                    <a:pt x="592053" y="13144"/>
                  </a:moveTo>
                  <a:lnTo>
                    <a:pt x="6558" y="13144"/>
                  </a:lnTo>
                  <a:cubicBezTo>
                    <a:pt x="2936" y="13144"/>
                    <a:pt x="0" y="10202"/>
                    <a:pt x="0" y="6572"/>
                  </a:cubicBezTo>
                  <a:lnTo>
                    <a:pt x="0" y="6572"/>
                  </a:lnTo>
                  <a:cubicBezTo>
                    <a:pt x="0" y="2943"/>
                    <a:pt x="2936" y="0"/>
                    <a:pt x="6558" y="0"/>
                  </a:cubicBezTo>
                  <a:lnTo>
                    <a:pt x="592053" y="0"/>
                  </a:lnTo>
                  <a:cubicBezTo>
                    <a:pt x="595675" y="0"/>
                    <a:pt x="598611" y="2942"/>
                    <a:pt x="598611" y="6572"/>
                  </a:cubicBezTo>
                  <a:lnTo>
                    <a:pt x="598611" y="6572"/>
                  </a:lnTo>
                  <a:cubicBezTo>
                    <a:pt x="598611" y="10202"/>
                    <a:pt x="595675" y="13145"/>
                    <a:pt x="592053" y="13145"/>
                  </a:cubicBez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89F508-B420-8C48-A867-384188FC9957}"/>
                </a:ext>
              </a:extLst>
            </p:cNvPr>
            <p:cNvSpPr/>
            <p:nvPr/>
          </p:nvSpPr>
          <p:spPr>
            <a:xfrm>
              <a:off x="7280907" y="3455636"/>
              <a:ext cx="589296" cy="9525"/>
            </a:xfrm>
            <a:custGeom>
              <a:avLst/>
              <a:gdLst>
                <a:gd name="connsiteX0" fmla="*/ 592053 w 589296"/>
                <a:gd name="connsiteY0" fmla="*/ 13145 h 9525"/>
                <a:gd name="connsiteX1" fmla="*/ 6558 w 589296"/>
                <a:gd name="connsiteY1" fmla="*/ 13145 h 9525"/>
                <a:gd name="connsiteX2" fmla="*/ 0 w 589296"/>
                <a:gd name="connsiteY2" fmla="*/ 6572 h 9525"/>
                <a:gd name="connsiteX3" fmla="*/ 0 w 589296"/>
                <a:gd name="connsiteY3" fmla="*/ 6572 h 9525"/>
                <a:gd name="connsiteX4" fmla="*/ 6558 w 589296"/>
                <a:gd name="connsiteY4" fmla="*/ 0 h 9525"/>
                <a:gd name="connsiteX5" fmla="*/ 592053 w 589296"/>
                <a:gd name="connsiteY5" fmla="*/ 0 h 9525"/>
                <a:gd name="connsiteX6" fmla="*/ 598611 w 589296"/>
                <a:gd name="connsiteY6" fmla="*/ 6572 h 9525"/>
                <a:gd name="connsiteX7" fmla="*/ 598611 w 589296"/>
                <a:gd name="connsiteY7" fmla="*/ 6572 h 9525"/>
                <a:gd name="connsiteX8" fmla="*/ 592053 w 589296"/>
                <a:gd name="connsiteY8" fmla="*/ 131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296" h="9525">
                  <a:moveTo>
                    <a:pt x="592053" y="13145"/>
                  </a:moveTo>
                  <a:lnTo>
                    <a:pt x="6558" y="13145"/>
                  </a:lnTo>
                  <a:cubicBezTo>
                    <a:pt x="2936" y="13145"/>
                    <a:pt x="0" y="10202"/>
                    <a:pt x="0" y="6572"/>
                  </a:cubicBezTo>
                  <a:lnTo>
                    <a:pt x="0" y="6572"/>
                  </a:lnTo>
                  <a:cubicBezTo>
                    <a:pt x="0" y="2943"/>
                    <a:pt x="2936" y="0"/>
                    <a:pt x="6558" y="0"/>
                  </a:cubicBezTo>
                  <a:lnTo>
                    <a:pt x="592053" y="0"/>
                  </a:lnTo>
                  <a:cubicBezTo>
                    <a:pt x="595675" y="0"/>
                    <a:pt x="598611" y="2943"/>
                    <a:pt x="598611" y="6572"/>
                  </a:cubicBezTo>
                  <a:lnTo>
                    <a:pt x="598611" y="6572"/>
                  </a:lnTo>
                  <a:cubicBezTo>
                    <a:pt x="598611" y="10202"/>
                    <a:pt x="595675" y="13145"/>
                    <a:pt x="592053" y="13145"/>
                  </a:cubicBez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FAD5D9D-F21F-134E-BEB3-7B33CD330D40}"/>
                </a:ext>
              </a:extLst>
            </p:cNvPr>
            <p:cNvSpPr/>
            <p:nvPr/>
          </p:nvSpPr>
          <p:spPr>
            <a:xfrm>
              <a:off x="7280907" y="3494689"/>
              <a:ext cx="589296" cy="9525"/>
            </a:xfrm>
            <a:custGeom>
              <a:avLst/>
              <a:gdLst>
                <a:gd name="connsiteX0" fmla="*/ 592053 w 589296"/>
                <a:gd name="connsiteY0" fmla="*/ 13145 h 9525"/>
                <a:gd name="connsiteX1" fmla="*/ 6558 w 589296"/>
                <a:gd name="connsiteY1" fmla="*/ 13145 h 9525"/>
                <a:gd name="connsiteX2" fmla="*/ 0 w 589296"/>
                <a:gd name="connsiteY2" fmla="*/ 6572 h 9525"/>
                <a:gd name="connsiteX3" fmla="*/ 0 w 589296"/>
                <a:gd name="connsiteY3" fmla="*/ 6572 h 9525"/>
                <a:gd name="connsiteX4" fmla="*/ 6558 w 589296"/>
                <a:gd name="connsiteY4" fmla="*/ 0 h 9525"/>
                <a:gd name="connsiteX5" fmla="*/ 592053 w 589296"/>
                <a:gd name="connsiteY5" fmla="*/ 0 h 9525"/>
                <a:gd name="connsiteX6" fmla="*/ 598611 w 589296"/>
                <a:gd name="connsiteY6" fmla="*/ 6572 h 9525"/>
                <a:gd name="connsiteX7" fmla="*/ 598611 w 589296"/>
                <a:gd name="connsiteY7" fmla="*/ 6572 h 9525"/>
                <a:gd name="connsiteX8" fmla="*/ 592053 w 589296"/>
                <a:gd name="connsiteY8" fmla="*/ 131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296" h="9525">
                  <a:moveTo>
                    <a:pt x="592053" y="13145"/>
                  </a:moveTo>
                  <a:lnTo>
                    <a:pt x="6558" y="13145"/>
                  </a:lnTo>
                  <a:cubicBezTo>
                    <a:pt x="2936" y="13145"/>
                    <a:pt x="0" y="10202"/>
                    <a:pt x="0" y="6572"/>
                  </a:cubicBezTo>
                  <a:lnTo>
                    <a:pt x="0" y="6572"/>
                  </a:lnTo>
                  <a:cubicBezTo>
                    <a:pt x="0" y="2943"/>
                    <a:pt x="2936" y="0"/>
                    <a:pt x="6558" y="0"/>
                  </a:cubicBezTo>
                  <a:lnTo>
                    <a:pt x="592053" y="0"/>
                  </a:lnTo>
                  <a:cubicBezTo>
                    <a:pt x="595675" y="0"/>
                    <a:pt x="598611" y="2943"/>
                    <a:pt x="598611" y="6572"/>
                  </a:cubicBezTo>
                  <a:lnTo>
                    <a:pt x="598611" y="6572"/>
                  </a:lnTo>
                  <a:cubicBezTo>
                    <a:pt x="598611" y="10202"/>
                    <a:pt x="595675" y="13145"/>
                    <a:pt x="592053" y="13145"/>
                  </a:cubicBez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E2A3245F-65B5-704B-90E3-ECECF31814B4}"/>
                </a:ext>
              </a:extLst>
            </p:cNvPr>
            <p:cNvSpPr/>
            <p:nvPr/>
          </p:nvSpPr>
          <p:spPr>
            <a:xfrm>
              <a:off x="7294119" y="2903377"/>
              <a:ext cx="589296" cy="466725"/>
            </a:xfrm>
            <a:custGeom>
              <a:avLst/>
              <a:gdLst>
                <a:gd name="connsiteX0" fmla="*/ 561542 w 589296"/>
                <a:gd name="connsiteY0" fmla="*/ 0 h 466725"/>
                <a:gd name="connsiteX1" fmla="*/ 597280 w 589296"/>
                <a:gd name="connsiteY1" fmla="*/ 35814 h 466725"/>
                <a:gd name="connsiteX2" fmla="*/ 597280 w 589296"/>
                <a:gd name="connsiteY2" fmla="*/ 438912 h 466725"/>
                <a:gd name="connsiteX3" fmla="*/ 561542 w 589296"/>
                <a:gd name="connsiteY3" fmla="*/ 474726 h 466725"/>
                <a:gd name="connsiteX4" fmla="*/ 35738 w 589296"/>
                <a:gd name="connsiteY4" fmla="*/ 474726 h 466725"/>
                <a:gd name="connsiteX5" fmla="*/ 0 w 589296"/>
                <a:gd name="connsiteY5" fmla="*/ 438912 h 466725"/>
                <a:gd name="connsiteX6" fmla="*/ 0 w 589296"/>
                <a:gd name="connsiteY6" fmla="*/ 35814 h 466725"/>
                <a:gd name="connsiteX7" fmla="*/ 35738 w 589296"/>
                <a:gd name="connsiteY7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296" h="466725">
                  <a:moveTo>
                    <a:pt x="561542" y="0"/>
                  </a:moveTo>
                  <a:cubicBezTo>
                    <a:pt x="581280" y="0"/>
                    <a:pt x="597280" y="16034"/>
                    <a:pt x="597280" y="35814"/>
                  </a:cubicBezTo>
                  <a:lnTo>
                    <a:pt x="597280" y="438912"/>
                  </a:lnTo>
                  <a:cubicBezTo>
                    <a:pt x="597280" y="458692"/>
                    <a:pt x="581280" y="474726"/>
                    <a:pt x="561542" y="474726"/>
                  </a:cubicBezTo>
                  <a:lnTo>
                    <a:pt x="35738" y="474726"/>
                  </a:lnTo>
                  <a:cubicBezTo>
                    <a:pt x="16000" y="474726"/>
                    <a:pt x="0" y="458692"/>
                    <a:pt x="0" y="438912"/>
                  </a:cubicBezTo>
                  <a:lnTo>
                    <a:pt x="0" y="35814"/>
                  </a:lnTo>
                  <a:cubicBezTo>
                    <a:pt x="0" y="16034"/>
                    <a:pt x="16000" y="0"/>
                    <a:pt x="35738" y="0"/>
                  </a:cubicBez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9AC5B0C-2112-9247-A9DB-C22675D8F6D1}"/>
                </a:ext>
              </a:extLst>
            </p:cNvPr>
            <p:cNvSpPr/>
            <p:nvPr/>
          </p:nvSpPr>
          <p:spPr>
            <a:xfrm>
              <a:off x="7281573" y="2887851"/>
              <a:ext cx="589296" cy="466725"/>
            </a:xfrm>
            <a:custGeom>
              <a:avLst/>
              <a:gdLst>
                <a:gd name="connsiteX0" fmla="*/ 561542 w 589296"/>
                <a:gd name="connsiteY0" fmla="*/ 0 h 466725"/>
                <a:gd name="connsiteX1" fmla="*/ 597280 w 589296"/>
                <a:gd name="connsiteY1" fmla="*/ 35814 h 466725"/>
                <a:gd name="connsiteX2" fmla="*/ 597280 w 589296"/>
                <a:gd name="connsiteY2" fmla="*/ 438912 h 466725"/>
                <a:gd name="connsiteX3" fmla="*/ 561542 w 589296"/>
                <a:gd name="connsiteY3" fmla="*/ 474726 h 466725"/>
                <a:gd name="connsiteX4" fmla="*/ 35738 w 589296"/>
                <a:gd name="connsiteY4" fmla="*/ 474726 h 466725"/>
                <a:gd name="connsiteX5" fmla="*/ 0 w 589296"/>
                <a:gd name="connsiteY5" fmla="*/ 438912 h 466725"/>
                <a:gd name="connsiteX6" fmla="*/ 0 w 589296"/>
                <a:gd name="connsiteY6" fmla="*/ 35814 h 466725"/>
                <a:gd name="connsiteX7" fmla="*/ 35738 w 589296"/>
                <a:gd name="connsiteY7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296" h="466725">
                  <a:moveTo>
                    <a:pt x="561542" y="0"/>
                  </a:moveTo>
                  <a:cubicBezTo>
                    <a:pt x="581280" y="0"/>
                    <a:pt x="597280" y="16035"/>
                    <a:pt x="597280" y="35814"/>
                  </a:cubicBezTo>
                  <a:lnTo>
                    <a:pt x="597280" y="438912"/>
                  </a:lnTo>
                  <a:cubicBezTo>
                    <a:pt x="597280" y="458692"/>
                    <a:pt x="581280" y="474726"/>
                    <a:pt x="561542" y="474726"/>
                  </a:cubicBezTo>
                  <a:lnTo>
                    <a:pt x="35738" y="474726"/>
                  </a:lnTo>
                  <a:cubicBezTo>
                    <a:pt x="16000" y="474726"/>
                    <a:pt x="0" y="458692"/>
                    <a:pt x="0" y="438912"/>
                  </a:cubicBezTo>
                  <a:lnTo>
                    <a:pt x="0" y="35814"/>
                  </a:lnTo>
                  <a:cubicBezTo>
                    <a:pt x="0" y="16035"/>
                    <a:pt x="16000" y="0"/>
                    <a:pt x="35738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253943E-253E-6542-873B-3EA424D4C6CC}"/>
                </a:ext>
              </a:extLst>
            </p:cNvPr>
            <p:cNvSpPr/>
            <p:nvPr/>
          </p:nvSpPr>
          <p:spPr>
            <a:xfrm>
              <a:off x="7281573" y="3249706"/>
              <a:ext cx="589296" cy="104775"/>
            </a:xfrm>
            <a:custGeom>
              <a:avLst/>
              <a:gdLst>
                <a:gd name="connsiteX0" fmla="*/ 0 w 589296"/>
                <a:gd name="connsiteY0" fmla="*/ 0 h 104775"/>
                <a:gd name="connsiteX1" fmla="*/ 0 w 589296"/>
                <a:gd name="connsiteY1" fmla="*/ 77152 h 104775"/>
                <a:gd name="connsiteX2" fmla="*/ 35738 w 589296"/>
                <a:gd name="connsiteY2" fmla="*/ 112967 h 104775"/>
                <a:gd name="connsiteX3" fmla="*/ 561542 w 589296"/>
                <a:gd name="connsiteY3" fmla="*/ 112967 h 104775"/>
                <a:gd name="connsiteX4" fmla="*/ 597280 w 589296"/>
                <a:gd name="connsiteY4" fmla="*/ 77152 h 104775"/>
                <a:gd name="connsiteX5" fmla="*/ 597280 w 589296"/>
                <a:gd name="connsiteY5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296" h="104775">
                  <a:moveTo>
                    <a:pt x="0" y="0"/>
                  </a:moveTo>
                  <a:lnTo>
                    <a:pt x="0" y="77152"/>
                  </a:lnTo>
                  <a:cubicBezTo>
                    <a:pt x="0" y="96932"/>
                    <a:pt x="16000" y="112967"/>
                    <a:pt x="35738" y="112967"/>
                  </a:cubicBezTo>
                  <a:lnTo>
                    <a:pt x="561542" y="112967"/>
                  </a:lnTo>
                  <a:cubicBezTo>
                    <a:pt x="581280" y="112967"/>
                    <a:pt x="597280" y="96932"/>
                    <a:pt x="597280" y="77152"/>
                  </a:cubicBezTo>
                  <a:lnTo>
                    <a:pt x="597280" y="0"/>
                  </a:ln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77AC1651-F1A2-5C45-BA6C-084336B1AA7C}"/>
                </a:ext>
              </a:extLst>
            </p:cNvPr>
            <p:cNvSpPr/>
            <p:nvPr/>
          </p:nvSpPr>
          <p:spPr>
            <a:xfrm>
              <a:off x="7511208" y="2980148"/>
              <a:ext cx="152076" cy="180975"/>
            </a:xfrm>
            <a:custGeom>
              <a:avLst/>
              <a:gdLst>
                <a:gd name="connsiteX0" fmla="*/ 0 w 152076"/>
                <a:gd name="connsiteY0" fmla="*/ 0 h 180975"/>
                <a:gd name="connsiteX1" fmla="*/ 0 w 152076"/>
                <a:gd name="connsiteY1" fmla="*/ 182213 h 180975"/>
                <a:gd name="connsiteX2" fmla="*/ 161201 w 152076"/>
                <a:gd name="connsiteY2" fmla="*/ 91154 h 180975"/>
                <a:gd name="connsiteX3" fmla="*/ 0 w 152076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076" h="180975">
                  <a:moveTo>
                    <a:pt x="0" y="0"/>
                  </a:moveTo>
                  <a:lnTo>
                    <a:pt x="0" y="182213"/>
                  </a:lnTo>
                  <a:lnTo>
                    <a:pt x="161201" y="9115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49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B7983BD-9780-7B4C-BC33-7328402E018D}"/>
                </a:ext>
              </a:extLst>
            </p:cNvPr>
            <p:cNvSpPr/>
            <p:nvPr/>
          </p:nvSpPr>
          <p:spPr>
            <a:xfrm>
              <a:off x="7364740" y="3275043"/>
              <a:ext cx="427715" cy="19050"/>
            </a:xfrm>
            <a:custGeom>
              <a:avLst/>
              <a:gdLst>
                <a:gd name="connsiteX0" fmla="*/ 418780 w 427714"/>
                <a:gd name="connsiteY0" fmla="*/ 24955 h 19050"/>
                <a:gd name="connsiteX1" fmla="*/ 12451 w 427714"/>
                <a:gd name="connsiteY1" fmla="*/ 24955 h 19050"/>
                <a:gd name="connsiteX2" fmla="*/ 0 w 427714"/>
                <a:gd name="connsiteY2" fmla="*/ 12478 h 19050"/>
                <a:gd name="connsiteX3" fmla="*/ 0 w 427714"/>
                <a:gd name="connsiteY3" fmla="*/ 12478 h 19050"/>
                <a:gd name="connsiteX4" fmla="*/ 12451 w 427714"/>
                <a:gd name="connsiteY4" fmla="*/ 0 h 19050"/>
                <a:gd name="connsiteX5" fmla="*/ 418780 w 427714"/>
                <a:gd name="connsiteY5" fmla="*/ 0 h 19050"/>
                <a:gd name="connsiteX6" fmla="*/ 431232 w 427714"/>
                <a:gd name="connsiteY6" fmla="*/ 12478 h 19050"/>
                <a:gd name="connsiteX7" fmla="*/ 431232 w 427714"/>
                <a:gd name="connsiteY7" fmla="*/ 12478 h 19050"/>
                <a:gd name="connsiteX8" fmla="*/ 418780 w 427714"/>
                <a:gd name="connsiteY8" fmla="*/ 249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714" h="19050">
                  <a:moveTo>
                    <a:pt x="418780" y="24955"/>
                  </a:moveTo>
                  <a:lnTo>
                    <a:pt x="12451" y="24955"/>
                  </a:lnTo>
                  <a:cubicBezTo>
                    <a:pt x="5575" y="24955"/>
                    <a:pt x="0" y="19369"/>
                    <a:pt x="0" y="12478"/>
                  </a:cubicBezTo>
                  <a:lnTo>
                    <a:pt x="0" y="12478"/>
                  </a:lnTo>
                  <a:cubicBezTo>
                    <a:pt x="0" y="5586"/>
                    <a:pt x="5575" y="0"/>
                    <a:pt x="12451" y="0"/>
                  </a:cubicBezTo>
                  <a:lnTo>
                    <a:pt x="418780" y="0"/>
                  </a:lnTo>
                  <a:cubicBezTo>
                    <a:pt x="425657" y="0"/>
                    <a:pt x="431232" y="5587"/>
                    <a:pt x="431232" y="12478"/>
                  </a:cubicBezTo>
                  <a:lnTo>
                    <a:pt x="431232" y="12478"/>
                  </a:lnTo>
                  <a:cubicBezTo>
                    <a:pt x="431232" y="19369"/>
                    <a:pt x="425657" y="24955"/>
                    <a:pt x="418780" y="24955"/>
                  </a:cubicBezTo>
                  <a:close/>
                </a:path>
              </a:pathLst>
            </a:custGeom>
            <a:noFill/>
            <a:ln w="4083" cap="flat">
              <a:solidFill>
                <a:srgbClr val="0D3C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BB8C8B3A-2D6C-5D44-8D67-FB3A4110642A}"/>
                </a:ext>
              </a:extLst>
            </p:cNvPr>
            <p:cNvSpPr/>
            <p:nvPr/>
          </p:nvSpPr>
          <p:spPr>
            <a:xfrm>
              <a:off x="7364740" y="3318572"/>
              <a:ext cx="427715" cy="9525"/>
            </a:xfrm>
            <a:custGeom>
              <a:avLst/>
              <a:gdLst>
                <a:gd name="connsiteX0" fmla="*/ 0 w 427714"/>
                <a:gd name="connsiteY0" fmla="*/ 0 h 0"/>
                <a:gd name="connsiteX1" fmla="*/ 430947 w 42771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714">
                  <a:moveTo>
                    <a:pt x="0" y="0"/>
                  </a:moveTo>
                  <a:lnTo>
                    <a:pt x="430947" y="0"/>
                  </a:lnTo>
                </a:path>
              </a:pathLst>
            </a:custGeom>
            <a:ln w="4083" cap="flat">
              <a:solidFill>
                <a:srgbClr val="0D3C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011F865-D2DE-1047-BE1F-8A4076542362}"/>
                </a:ext>
              </a:extLst>
            </p:cNvPr>
            <p:cNvSpPr/>
            <p:nvPr/>
          </p:nvSpPr>
          <p:spPr>
            <a:xfrm>
              <a:off x="7364740" y="3337146"/>
              <a:ext cx="427715" cy="9525"/>
            </a:xfrm>
            <a:custGeom>
              <a:avLst/>
              <a:gdLst>
                <a:gd name="connsiteX0" fmla="*/ 0 w 427714"/>
                <a:gd name="connsiteY0" fmla="*/ 0 h 0"/>
                <a:gd name="connsiteX1" fmla="*/ 430947 w 42771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714">
                  <a:moveTo>
                    <a:pt x="0" y="0"/>
                  </a:moveTo>
                  <a:lnTo>
                    <a:pt x="430947" y="0"/>
                  </a:lnTo>
                </a:path>
              </a:pathLst>
            </a:custGeom>
            <a:ln w="4083" cap="flat">
              <a:solidFill>
                <a:srgbClr val="0D3C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0EDEBEED-4A20-6345-9FBF-23F302E22AFC}"/>
                </a:ext>
              </a:extLst>
            </p:cNvPr>
            <p:cNvSpPr/>
            <p:nvPr/>
          </p:nvSpPr>
          <p:spPr>
            <a:xfrm>
              <a:off x="6839601" y="2726879"/>
              <a:ext cx="1596803" cy="57150"/>
            </a:xfrm>
            <a:custGeom>
              <a:avLst/>
              <a:gdLst>
                <a:gd name="connsiteX0" fmla="*/ 0 w 1596802"/>
                <a:gd name="connsiteY0" fmla="*/ 0 h 57150"/>
                <a:gd name="connsiteX1" fmla="*/ 1602505 w 1596802"/>
                <a:gd name="connsiteY1" fmla="*/ 0 h 57150"/>
                <a:gd name="connsiteX2" fmla="*/ 1602505 w 1596802"/>
                <a:gd name="connsiteY2" fmla="*/ 64103 h 57150"/>
                <a:gd name="connsiteX3" fmla="*/ 0 w 1596802"/>
                <a:gd name="connsiteY3" fmla="*/ 641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802" h="57150">
                  <a:moveTo>
                    <a:pt x="0" y="0"/>
                  </a:moveTo>
                  <a:lnTo>
                    <a:pt x="1602505" y="0"/>
                  </a:lnTo>
                  <a:lnTo>
                    <a:pt x="1602505" y="64103"/>
                  </a:lnTo>
                  <a:lnTo>
                    <a:pt x="0" y="64103"/>
                  </a:ln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9005C606-94C9-1643-878F-CF7BACD7C95E}"/>
                </a:ext>
              </a:extLst>
            </p:cNvPr>
            <p:cNvSpPr/>
            <p:nvPr/>
          </p:nvSpPr>
          <p:spPr>
            <a:xfrm>
              <a:off x="6884274" y="2748024"/>
              <a:ext cx="19010" cy="19050"/>
            </a:xfrm>
            <a:custGeom>
              <a:avLst/>
              <a:gdLst>
                <a:gd name="connsiteX0" fmla="*/ 21861 w 19009"/>
                <a:gd name="connsiteY0" fmla="*/ 10859 h 19050"/>
                <a:gd name="connsiteX1" fmla="*/ 11025 w 19009"/>
                <a:gd name="connsiteY1" fmla="*/ 21907 h 19050"/>
                <a:gd name="connsiteX2" fmla="*/ 0 w 19009"/>
                <a:gd name="connsiteY2" fmla="*/ 11049 h 19050"/>
                <a:gd name="connsiteX3" fmla="*/ 10836 w 19009"/>
                <a:gd name="connsiteY3" fmla="*/ 0 h 19050"/>
                <a:gd name="connsiteX4" fmla="*/ 11025 w 19009"/>
                <a:gd name="connsiteY4" fmla="*/ 0 h 19050"/>
                <a:gd name="connsiteX5" fmla="*/ 21861 w 19009"/>
                <a:gd name="connsiteY5" fmla="*/ 10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09" h="19050">
                  <a:moveTo>
                    <a:pt x="21861" y="10859"/>
                  </a:moveTo>
                  <a:cubicBezTo>
                    <a:pt x="21913" y="16908"/>
                    <a:pt x="17062" y="21855"/>
                    <a:pt x="11025" y="21907"/>
                  </a:cubicBezTo>
                  <a:cubicBezTo>
                    <a:pt x="4989" y="21959"/>
                    <a:pt x="53" y="17098"/>
                    <a:pt x="0" y="11049"/>
                  </a:cubicBezTo>
                  <a:cubicBezTo>
                    <a:pt x="-52" y="4999"/>
                    <a:pt x="4799" y="53"/>
                    <a:pt x="10836" y="0"/>
                  </a:cubicBezTo>
                  <a:cubicBezTo>
                    <a:pt x="10899" y="0"/>
                    <a:pt x="10962" y="0"/>
                    <a:pt x="11025" y="0"/>
                  </a:cubicBezTo>
                  <a:cubicBezTo>
                    <a:pt x="16988" y="52"/>
                    <a:pt x="21809" y="4884"/>
                    <a:pt x="21861" y="10859"/>
                  </a:cubicBezTo>
                  <a:close/>
                </a:path>
              </a:pathLst>
            </a:custGeom>
            <a:noFill/>
            <a:ln w="6172" cap="rnd">
              <a:solidFill>
                <a:srgbClr val="061C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0A995D7-6EA3-D648-8F52-9CCF2CFBF6E1}"/>
                </a:ext>
              </a:extLst>
            </p:cNvPr>
            <p:cNvSpPr/>
            <p:nvPr/>
          </p:nvSpPr>
          <p:spPr>
            <a:xfrm>
              <a:off x="6947195" y="2748024"/>
              <a:ext cx="19010" cy="19050"/>
            </a:xfrm>
            <a:custGeom>
              <a:avLst/>
              <a:gdLst>
                <a:gd name="connsiteX0" fmla="*/ 21671 w 19009"/>
                <a:gd name="connsiteY0" fmla="*/ 10858 h 19050"/>
                <a:gd name="connsiteX1" fmla="*/ 10835 w 19009"/>
                <a:gd name="connsiteY1" fmla="*/ 21717 h 19050"/>
                <a:gd name="connsiteX2" fmla="*/ 0 w 19009"/>
                <a:gd name="connsiteY2" fmla="*/ 10858 h 19050"/>
                <a:gd name="connsiteX3" fmla="*/ 10835 w 19009"/>
                <a:gd name="connsiteY3" fmla="*/ 0 h 19050"/>
                <a:gd name="connsiteX4" fmla="*/ 21671 w 19009"/>
                <a:gd name="connsiteY4" fmla="*/ 108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9" h="19050">
                  <a:moveTo>
                    <a:pt x="21671" y="10858"/>
                  </a:moveTo>
                  <a:cubicBezTo>
                    <a:pt x="21671" y="16855"/>
                    <a:pt x="16820" y="21717"/>
                    <a:pt x="10835" y="21717"/>
                  </a:cubicBezTo>
                  <a:cubicBezTo>
                    <a:pt x="4851" y="21717"/>
                    <a:pt x="0" y="16855"/>
                    <a:pt x="0" y="10858"/>
                  </a:cubicBezTo>
                  <a:cubicBezTo>
                    <a:pt x="0" y="4862"/>
                    <a:pt x="4851" y="0"/>
                    <a:pt x="10835" y="0"/>
                  </a:cubicBezTo>
                  <a:cubicBezTo>
                    <a:pt x="16798" y="52"/>
                    <a:pt x="21619" y="4883"/>
                    <a:pt x="21671" y="10858"/>
                  </a:cubicBezTo>
                  <a:close/>
                </a:path>
              </a:pathLst>
            </a:custGeom>
            <a:noFill/>
            <a:ln w="6172" cap="rnd">
              <a:solidFill>
                <a:srgbClr val="061C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2C0710E-2F67-4846-AFB0-60154286C648}"/>
                </a:ext>
              </a:extLst>
            </p:cNvPr>
            <p:cNvSpPr/>
            <p:nvPr/>
          </p:nvSpPr>
          <p:spPr>
            <a:xfrm>
              <a:off x="7009879" y="2748949"/>
              <a:ext cx="19010" cy="19050"/>
            </a:xfrm>
            <a:custGeom>
              <a:avLst/>
              <a:gdLst>
                <a:gd name="connsiteX0" fmla="*/ 21813 w 19009"/>
                <a:gd name="connsiteY0" fmla="*/ 9934 h 19050"/>
                <a:gd name="connsiteX1" fmla="*/ 11949 w 19009"/>
                <a:gd name="connsiteY1" fmla="*/ 21861 h 19050"/>
                <a:gd name="connsiteX2" fmla="*/ 48 w 19009"/>
                <a:gd name="connsiteY2" fmla="*/ 11975 h 19050"/>
                <a:gd name="connsiteX3" fmla="*/ 48 w 19009"/>
                <a:gd name="connsiteY3" fmla="*/ 9934 h 19050"/>
                <a:gd name="connsiteX4" fmla="*/ 11949 w 19009"/>
                <a:gd name="connsiteY4" fmla="*/ 48 h 19050"/>
                <a:gd name="connsiteX5" fmla="*/ 21813 w 19009"/>
                <a:gd name="connsiteY5" fmla="*/ 993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09" h="19050">
                  <a:moveTo>
                    <a:pt x="21813" y="9934"/>
                  </a:moveTo>
                  <a:cubicBezTo>
                    <a:pt x="22376" y="15957"/>
                    <a:pt x="17959" y="21297"/>
                    <a:pt x="11949" y="21861"/>
                  </a:cubicBezTo>
                  <a:cubicBezTo>
                    <a:pt x="5938" y="22424"/>
                    <a:pt x="610" y="17998"/>
                    <a:pt x="48" y="11975"/>
                  </a:cubicBezTo>
                  <a:cubicBezTo>
                    <a:pt x="-16" y="11296"/>
                    <a:pt x="-16" y="10613"/>
                    <a:pt x="48" y="9934"/>
                  </a:cubicBezTo>
                  <a:cubicBezTo>
                    <a:pt x="610" y="3911"/>
                    <a:pt x="5938" y="-515"/>
                    <a:pt x="11949" y="48"/>
                  </a:cubicBezTo>
                  <a:cubicBezTo>
                    <a:pt x="17181" y="539"/>
                    <a:pt x="21324" y="4691"/>
                    <a:pt x="21813" y="9934"/>
                  </a:cubicBezTo>
                  <a:close/>
                </a:path>
              </a:pathLst>
            </a:custGeom>
            <a:noFill/>
            <a:ln w="6172" cap="rnd">
              <a:solidFill>
                <a:srgbClr val="061C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C526C90-626A-6E46-A2C1-FED72AFA8EE1}"/>
                </a:ext>
              </a:extLst>
            </p:cNvPr>
            <p:cNvSpPr/>
            <p:nvPr/>
          </p:nvSpPr>
          <p:spPr>
            <a:xfrm>
              <a:off x="6338794" y="4093812"/>
              <a:ext cx="2984500" cy="9525"/>
            </a:xfrm>
            <a:custGeom>
              <a:avLst/>
              <a:gdLst>
                <a:gd name="connsiteX0" fmla="*/ 0 w 2984500"/>
                <a:gd name="connsiteY0" fmla="*/ 0 h 0"/>
                <a:gd name="connsiteX1" fmla="*/ 2988492 w 2984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4500">
                  <a:moveTo>
                    <a:pt x="0" y="0"/>
                  </a:moveTo>
                  <a:lnTo>
                    <a:pt x="2988492" y="0"/>
                  </a:lnTo>
                </a:path>
              </a:pathLst>
            </a:custGeom>
            <a:ln w="4747" cap="flat">
              <a:solidFill>
                <a:srgbClr val="061C7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F9BA113-66D1-794F-8716-49173E731D90}"/>
                </a:ext>
              </a:extLst>
            </p:cNvPr>
            <p:cNvSpPr/>
            <p:nvPr/>
          </p:nvSpPr>
          <p:spPr>
            <a:xfrm>
              <a:off x="7716892" y="4111814"/>
              <a:ext cx="161581" cy="28575"/>
            </a:xfrm>
            <a:custGeom>
              <a:avLst/>
              <a:gdLst>
                <a:gd name="connsiteX0" fmla="*/ 161676 w 161581"/>
                <a:gd name="connsiteY0" fmla="*/ 18002 h 28575"/>
                <a:gd name="connsiteX1" fmla="*/ 80791 w 161581"/>
                <a:gd name="connsiteY1" fmla="*/ 35909 h 28575"/>
                <a:gd name="connsiteX2" fmla="*/ 0 w 161581"/>
                <a:gd name="connsiteY2" fmla="*/ 18002 h 28575"/>
                <a:gd name="connsiteX3" fmla="*/ 80791 w 161581"/>
                <a:gd name="connsiteY3" fmla="*/ 0 h 28575"/>
                <a:gd name="connsiteX4" fmla="*/ 161676 w 161581"/>
                <a:gd name="connsiteY4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81" h="28575">
                  <a:moveTo>
                    <a:pt x="161676" y="18002"/>
                  </a:moveTo>
                  <a:cubicBezTo>
                    <a:pt x="161676" y="27527"/>
                    <a:pt x="125463" y="35909"/>
                    <a:pt x="80791" y="35909"/>
                  </a:cubicBezTo>
                  <a:cubicBezTo>
                    <a:pt x="36118" y="35909"/>
                    <a:pt x="0" y="27908"/>
                    <a:pt x="0" y="18002"/>
                  </a:cubicBezTo>
                  <a:cubicBezTo>
                    <a:pt x="0" y="8096"/>
                    <a:pt x="36118" y="0"/>
                    <a:pt x="80791" y="0"/>
                  </a:cubicBezTo>
                  <a:cubicBezTo>
                    <a:pt x="125463" y="0"/>
                    <a:pt x="161676" y="8001"/>
                    <a:pt x="161676" y="1800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E416C49-9535-1D49-A498-B1A9DEB9C75B}"/>
                </a:ext>
              </a:extLst>
            </p:cNvPr>
            <p:cNvSpPr/>
            <p:nvPr/>
          </p:nvSpPr>
          <p:spPr>
            <a:xfrm>
              <a:off x="8075507" y="4111814"/>
              <a:ext cx="161581" cy="28575"/>
            </a:xfrm>
            <a:custGeom>
              <a:avLst/>
              <a:gdLst>
                <a:gd name="connsiteX0" fmla="*/ 161676 w 161581"/>
                <a:gd name="connsiteY0" fmla="*/ 18002 h 28575"/>
                <a:gd name="connsiteX1" fmla="*/ 80886 w 161581"/>
                <a:gd name="connsiteY1" fmla="*/ 35909 h 28575"/>
                <a:gd name="connsiteX2" fmla="*/ 0 w 161581"/>
                <a:gd name="connsiteY2" fmla="*/ 18002 h 28575"/>
                <a:gd name="connsiteX3" fmla="*/ 80886 w 161581"/>
                <a:gd name="connsiteY3" fmla="*/ 0 h 28575"/>
                <a:gd name="connsiteX4" fmla="*/ 161676 w 161581"/>
                <a:gd name="connsiteY4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81" h="28575">
                  <a:moveTo>
                    <a:pt x="161676" y="18002"/>
                  </a:moveTo>
                  <a:cubicBezTo>
                    <a:pt x="161676" y="27527"/>
                    <a:pt x="125558" y="35909"/>
                    <a:pt x="80886" y="35909"/>
                  </a:cubicBezTo>
                  <a:cubicBezTo>
                    <a:pt x="36213" y="35909"/>
                    <a:pt x="0" y="27908"/>
                    <a:pt x="0" y="18002"/>
                  </a:cubicBezTo>
                  <a:cubicBezTo>
                    <a:pt x="0" y="8096"/>
                    <a:pt x="36213" y="0"/>
                    <a:pt x="80886" y="0"/>
                  </a:cubicBezTo>
                  <a:cubicBezTo>
                    <a:pt x="125558" y="0"/>
                    <a:pt x="161676" y="8001"/>
                    <a:pt x="161676" y="1800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75A6263-5AF3-AA4C-8EB9-631DD56F1A95}"/>
                </a:ext>
              </a:extLst>
            </p:cNvPr>
            <p:cNvSpPr/>
            <p:nvPr/>
          </p:nvSpPr>
          <p:spPr>
            <a:xfrm>
              <a:off x="7756886" y="3943507"/>
              <a:ext cx="123562" cy="180975"/>
            </a:xfrm>
            <a:custGeom>
              <a:avLst/>
              <a:gdLst>
                <a:gd name="connsiteX0" fmla="*/ 80146 w 123562"/>
                <a:gd name="connsiteY0" fmla="*/ 2191 h 180975"/>
                <a:gd name="connsiteX1" fmla="*/ 63227 w 123562"/>
                <a:gd name="connsiteY1" fmla="*/ 131921 h 180975"/>
                <a:gd name="connsiteX2" fmla="*/ 20 w 123562"/>
                <a:gd name="connsiteY2" fmla="*/ 173450 h 180975"/>
                <a:gd name="connsiteX3" fmla="*/ 90696 w 123562"/>
                <a:gd name="connsiteY3" fmla="*/ 185357 h 180975"/>
                <a:gd name="connsiteX4" fmla="*/ 95543 w 123562"/>
                <a:gd name="connsiteY4" fmla="*/ 141542 h 180975"/>
                <a:gd name="connsiteX5" fmla="*/ 131186 w 123562"/>
                <a:gd name="connsiteY5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562" h="180975">
                  <a:moveTo>
                    <a:pt x="80146" y="2191"/>
                  </a:moveTo>
                  <a:cubicBezTo>
                    <a:pt x="80146" y="2191"/>
                    <a:pt x="67124" y="103727"/>
                    <a:pt x="63227" y="131921"/>
                  </a:cubicBezTo>
                  <a:cubicBezTo>
                    <a:pt x="57619" y="172117"/>
                    <a:pt x="1541" y="160496"/>
                    <a:pt x="20" y="173450"/>
                  </a:cubicBezTo>
                  <a:cubicBezTo>
                    <a:pt x="-1500" y="186404"/>
                    <a:pt x="82807" y="191548"/>
                    <a:pt x="90696" y="185357"/>
                  </a:cubicBezTo>
                  <a:cubicBezTo>
                    <a:pt x="98585" y="179165"/>
                    <a:pt x="87179" y="175832"/>
                    <a:pt x="95543" y="141542"/>
                  </a:cubicBezTo>
                  <a:cubicBezTo>
                    <a:pt x="103908" y="107252"/>
                    <a:pt x="131186" y="0"/>
                    <a:pt x="131186" y="0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886D6EB-6C5A-2E46-959F-D1B230748B0C}"/>
                </a:ext>
              </a:extLst>
            </p:cNvPr>
            <p:cNvSpPr/>
            <p:nvPr/>
          </p:nvSpPr>
          <p:spPr>
            <a:xfrm>
              <a:off x="8101170" y="3933887"/>
              <a:ext cx="95048" cy="190500"/>
            </a:xfrm>
            <a:custGeom>
              <a:avLst/>
              <a:gdLst>
                <a:gd name="connsiteX0" fmla="*/ 0 w 95047"/>
                <a:gd name="connsiteY0" fmla="*/ 11144 h 190500"/>
                <a:gd name="connsiteX1" fmla="*/ 49520 w 95047"/>
                <a:gd name="connsiteY1" fmla="*/ 141827 h 190500"/>
                <a:gd name="connsiteX2" fmla="*/ 12832 w 95047"/>
                <a:gd name="connsiteY2" fmla="*/ 193834 h 190500"/>
                <a:gd name="connsiteX3" fmla="*/ 95523 w 95047"/>
                <a:gd name="connsiteY3" fmla="*/ 187357 h 190500"/>
                <a:gd name="connsiteX4" fmla="*/ 82977 w 95047"/>
                <a:gd name="connsiteY4" fmla="*/ 145637 h 190500"/>
                <a:gd name="connsiteX5" fmla="*/ 49805 w 95047"/>
                <a:gd name="connsiteY5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047" h="190500">
                  <a:moveTo>
                    <a:pt x="0" y="11144"/>
                  </a:moveTo>
                  <a:cubicBezTo>
                    <a:pt x="0" y="11144"/>
                    <a:pt x="40110" y="110585"/>
                    <a:pt x="49520" y="141827"/>
                  </a:cubicBezTo>
                  <a:cubicBezTo>
                    <a:pt x="61116" y="180689"/>
                    <a:pt x="11501" y="181070"/>
                    <a:pt x="12832" y="193834"/>
                  </a:cubicBezTo>
                  <a:cubicBezTo>
                    <a:pt x="12832" y="199739"/>
                    <a:pt x="88870" y="194786"/>
                    <a:pt x="95523" y="187357"/>
                  </a:cubicBezTo>
                  <a:cubicBezTo>
                    <a:pt x="102176" y="179927"/>
                    <a:pt x="91626" y="166402"/>
                    <a:pt x="82977" y="145637"/>
                  </a:cubicBezTo>
                  <a:cubicBezTo>
                    <a:pt x="67674" y="108966"/>
                    <a:pt x="49805" y="0"/>
                    <a:pt x="49805" y="0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19202AB-9676-6E45-865D-DC69AEAE4212}"/>
                </a:ext>
              </a:extLst>
            </p:cNvPr>
            <p:cNvSpPr/>
            <p:nvPr/>
          </p:nvSpPr>
          <p:spPr>
            <a:xfrm>
              <a:off x="7834181" y="3420299"/>
              <a:ext cx="323162" cy="523875"/>
            </a:xfrm>
            <a:custGeom>
              <a:avLst/>
              <a:gdLst>
                <a:gd name="connsiteX0" fmla="*/ 203877 w 323162"/>
                <a:gd name="connsiteY0" fmla="*/ 0 h 523875"/>
                <a:gd name="connsiteX1" fmla="*/ 257104 w 323162"/>
                <a:gd name="connsiteY1" fmla="*/ 321564 h 523875"/>
                <a:gd name="connsiteX2" fmla="*/ 332477 w 323162"/>
                <a:gd name="connsiteY2" fmla="*/ 530447 h 523875"/>
                <a:gd name="connsiteX3" fmla="*/ 257104 w 323162"/>
                <a:gd name="connsiteY3" fmla="*/ 530447 h 523875"/>
                <a:gd name="connsiteX4" fmla="*/ 135538 w 323162"/>
                <a:gd name="connsiteY4" fmla="*/ 139255 h 523875"/>
                <a:gd name="connsiteX5" fmla="*/ 94953 w 323162"/>
                <a:gd name="connsiteY5" fmla="*/ 326136 h 523875"/>
                <a:gd name="connsiteX6" fmla="*/ 88014 w 323162"/>
                <a:gd name="connsiteY6" fmla="*/ 530447 h 523875"/>
                <a:gd name="connsiteX7" fmla="*/ 0 w 323162"/>
                <a:gd name="connsiteY7" fmla="*/ 530447 h 523875"/>
                <a:gd name="connsiteX8" fmla="*/ 24332 w 323162"/>
                <a:gd name="connsiteY8" fmla="*/ 227552 h 523875"/>
                <a:gd name="connsiteX9" fmla="*/ 59025 w 323162"/>
                <a:gd name="connsiteY9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162" h="523875">
                  <a:moveTo>
                    <a:pt x="203877" y="0"/>
                  </a:moveTo>
                  <a:cubicBezTo>
                    <a:pt x="232733" y="105041"/>
                    <a:pt x="250572" y="212812"/>
                    <a:pt x="257104" y="321564"/>
                  </a:cubicBezTo>
                  <a:cubicBezTo>
                    <a:pt x="257104" y="321564"/>
                    <a:pt x="318505" y="443389"/>
                    <a:pt x="332477" y="530447"/>
                  </a:cubicBezTo>
                  <a:lnTo>
                    <a:pt x="257104" y="530447"/>
                  </a:lnTo>
                  <a:cubicBezTo>
                    <a:pt x="197481" y="406800"/>
                    <a:pt x="156512" y="274965"/>
                    <a:pt x="135538" y="139255"/>
                  </a:cubicBezTo>
                  <a:cubicBezTo>
                    <a:pt x="135538" y="139255"/>
                    <a:pt x="115863" y="240316"/>
                    <a:pt x="94953" y="326136"/>
                  </a:cubicBezTo>
                  <a:cubicBezTo>
                    <a:pt x="94953" y="326136"/>
                    <a:pt x="101891" y="455009"/>
                    <a:pt x="88014" y="530447"/>
                  </a:cubicBezTo>
                  <a:lnTo>
                    <a:pt x="0" y="530447"/>
                  </a:lnTo>
                  <a:cubicBezTo>
                    <a:pt x="0" y="530447"/>
                    <a:pt x="4657" y="342424"/>
                    <a:pt x="24332" y="227552"/>
                  </a:cubicBezTo>
                  <a:cubicBezTo>
                    <a:pt x="44007" y="112681"/>
                    <a:pt x="59025" y="0"/>
                    <a:pt x="59025" y="0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87CDC3F4-678B-454A-9EE1-45A9B45AFCCF}"/>
                </a:ext>
              </a:extLst>
            </p:cNvPr>
            <p:cNvSpPr/>
            <p:nvPr/>
          </p:nvSpPr>
          <p:spPr>
            <a:xfrm>
              <a:off x="7885982" y="3420299"/>
              <a:ext cx="171086" cy="104775"/>
            </a:xfrm>
            <a:custGeom>
              <a:avLst/>
              <a:gdLst>
                <a:gd name="connsiteX0" fmla="*/ 177549 w 171085"/>
                <a:gd name="connsiteY0" fmla="*/ 107537 h 104775"/>
                <a:gd name="connsiteX1" fmla="*/ 152076 w 171085"/>
                <a:gd name="connsiteY1" fmla="*/ 0 h 104775"/>
                <a:gd name="connsiteX2" fmla="*/ 7224 w 171085"/>
                <a:gd name="connsiteY2" fmla="*/ 0 h 104775"/>
                <a:gd name="connsiteX3" fmla="*/ 0 w 171085"/>
                <a:gd name="connsiteY3" fmla="*/ 51530 h 104775"/>
                <a:gd name="connsiteX4" fmla="*/ 177549 w 171085"/>
                <a:gd name="connsiteY4" fmla="*/ 10753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85" h="104775">
                  <a:moveTo>
                    <a:pt x="177549" y="107537"/>
                  </a:moveTo>
                  <a:cubicBezTo>
                    <a:pt x="164528" y="42672"/>
                    <a:pt x="152076" y="0"/>
                    <a:pt x="152076" y="0"/>
                  </a:cubicBezTo>
                  <a:lnTo>
                    <a:pt x="7224" y="0"/>
                  </a:lnTo>
                  <a:cubicBezTo>
                    <a:pt x="7224" y="0"/>
                    <a:pt x="4562" y="19907"/>
                    <a:pt x="0" y="51530"/>
                  </a:cubicBezTo>
                  <a:cubicBezTo>
                    <a:pt x="32601" y="72390"/>
                    <a:pt x="103982" y="111252"/>
                    <a:pt x="177549" y="107537"/>
                  </a:cubicBez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D16CD3A-9F41-FC4B-8A9C-8DA91451DF22}"/>
                </a:ext>
              </a:extLst>
            </p:cNvPr>
            <p:cNvSpPr/>
            <p:nvPr/>
          </p:nvSpPr>
          <p:spPr>
            <a:xfrm>
              <a:off x="7654307" y="3132735"/>
              <a:ext cx="218610" cy="161925"/>
            </a:xfrm>
            <a:custGeom>
              <a:avLst/>
              <a:gdLst>
                <a:gd name="connsiteX0" fmla="*/ 195176 w 218609"/>
                <a:gd name="connsiteY0" fmla="*/ 77537 h 161925"/>
                <a:gd name="connsiteX1" fmla="*/ 129213 w 218609"/>
                <a:gd name="connsiteY1" fmla="*/ 123067 h 161925"/>
                <a:gd name="connsiteX2" fmla="*/ 60113 w 218609"/>
                <a:gd name="connsiteY2" fmla="*/ 48772 h 161925"/>
                <a:gd name="connsiteX3" fmla="*/ 37207 w 218609"/>
                <a:gd name="connsiteY3" fmla="*/ 13625 h 161925"/>
                <a:gd name="connsiteX4" fmla="*/ 43 w 218609"/>
                <a:gd name="connsiteY4" fmla="*/ 861 h 161925"/>
                <a:gd name="connsiteX5" fmla="*/ 22379 w 218609"/>
                <a:gd name="connsiteY5" fmla="*/ 11624 h 161925"/>
                <a:gd name="connsiteX6" fmla="*/ 20669 w 218609"/>
                <a:gd name="connsiteY6" fmla="*/ 43057 h 161925"/>
                <a:gd name="connsiteX7" fmla="*/ 45951 w 218609"/>
                <a:gd name="connsiteY7" fmla="*/ 60297 h 161925"/>
                <a:gd name="connsiteX8" fmla="*/ 124176 w 218609"/>
                <a:gd name="connsiteY8" fmla="*/ 169358 h 161925"/>
                <a:gd name="connsiteX9" fmla="*/ 220174 w 218609"/>
                <a:gd name="connsiteY9" fmla="*/ 11220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609" h="161925">
                  <a:moveTo>
                    <a:pt x="195176" y="77537"/>
                  </a:moveTo>
                  <a:lnTo>
                    <a:pt x="129213" y="123067"/>
                  </a:lnTo>
                  <a:cubicBezTo>
                    <a:pt x="129213" y="123067"/>
                    <a:pt x="66196" y="60297"/>
                    <a:pt x="60113" y="48772"/>
                  </a:cubicBezTo>
                  <a:cubicBezTo>
                    <a:pt x="54030" y="37247"/>
                    <a:pt x="48613" y="22483"/>
                    <a:pt x="37207" y="13625"/>
                  </a:cubicBezTo>
                  <a:cubicBezTo>
                    <a:pt x="25801" y="4766"/>
                    <a:pt x="1089" y="-2568"/>
                    <a:pt x="43" y="861"/>
                  </a:cubicBezTo>
                  <a:cubicBezTo>
                    <a:pt x="-1002" y="4290"/>
                    <a:pt x="17247" y="6862"/>
                    <a:pt x="22379" y="11624"/>
                  </a:cubicBezTo>
                  <a:cubicBezTo>
                    <a:pt x="22379" y="11624"/>
                    <a:pt x="11924" y="29912"/>
                    <a:pt x="20669" y="43057"/>
                  </a:cubicBezTo>
                  <a:cubicBezTo>
                    <a:pt x="26970" y="51438"/>
                    <a:pt x="35858" y="57499"/>
                    <a:pt x="45951" y="60297"/>
                  </a:cubicBezTo>
                  <a:cubicBezTo>
                    <a:pt x="45951" y="60297"/>
                    <a:pt x="92430" y="166120"/>
                    <a:pt x="124176" y="169358"/>
                  </a:cubicBezTo>
                  <a:cubicBezTo>
                    <a:pt x="140619" y="171073"/>
                    <a:pt x="220174" y="112208"/>
                    <a:pt x="220174" y="112208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BE883F6E-6BB8-424C-893D-D0B8025F6610}"/>
                </a:ext>
              </a:extLst>
            </p:cNvPr>
            <p:cNvSpPr/>
            <p:nvPr/>
          </p:nvSpPr>
          <p:spPr>
            <a:xfrm>
              <a:off x="7897332" y="3017634"/>
              <a:ext cx="85543" cy="142875"/>
            </a:xfrm>
            <a:custGeom>
              <a:avLst/>
              <a:gdLst>
                <a:gd name="connsiteX0" fmla="*/ 34653 w 85542"/>
                <a:gd name="connsiteY0" fmla="*/ 1376 h 142875"/>
                <a:gd name="connsiteX1" fmla="*/ 15643 w 85542"/>
                <a:gd name="connsiteY1" fmla="*/ 43191 h 142875"/>
                <a:gd name="connsiteX2" fmla="*/ 1006 w 85542"/>
                <a:gd name="connsiteY2" fmla="*/ 86816 h 142875"/>
                <a:gd name="connsiteX3" fmla="*/ 6043 w 85542"/>
                <a:gd name="connsiteY3" fmla="*/ 124916 h 142875"/>
                <a:gd name="connsiteX4" fmla="*/ 20300 w 85542"/>
                <a:gd name="connsiteY4" fmla="*/ 143966 h 142875"/>
                <a:gd name="connsiteX5" fmla="*/ 72862 w 85542"/>
                <a:gd name="connsiteY5" fmla="*/ 143966 h 142875"/>
                <a:gd name="connsiteX6" fmla="*/ 89400 w 85542"/>
                <a:gd name="connsiteY6" fmla="*/ 103294 h 142875"/>
                <a:gd name="connsiteX7" fmla="*/ 81606 w 85542"/>
                <a:gd name="connsiteY7" fmla="*/ 24427 h 142875"/>
                <a:gd name="connsiteX8" fmla="*/ 34653 w 85542"/>
                <a:gd name="connsiteY8" fmla="*/ 137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542" h="142875">
                  <a:moveTo>
                    <a:pt x="34653" y="1376"/>
                  </a:moveTo>
                  <a:cubicBezTo>
                    <a:pt x="10891" y="9377"/>
                    <a:pt x="20015" y="31571"/>
                    <a:pt x="15643" y="43191"/>
                  </a:cubicBezTo>
                  <a:cubicBezTo>
                    <a:pt x="11271" y="54812"/>
                    <a:pt x="-4032" y="66242"/>
                    <a:pt x="1006" y="86816"/>
                  </a:cubicBezTo>
                  <a:cubicBezTo>
                    <a:pt x="6043" y="107390"/>
                    <a:pt x="11461" y="118248"/>
                    <a:pt x="6043" y="124916"/>
                  </a:cubicBezTo>
                  <a:cubicBezTo>
                    <a:pt x="625" y="131583"/>
                    <a:pt x="-4032" y="143966"/>
                    <a:pt x="20300" y="143966"/>
                  </a:cubicBezTo>
                  <a:lnTo>
                    <a:pt x="72862" y="143966"/>
                  </a:lnTo>
                  <a:cubicBezTo>
                    <a:pt x="92537" y="143966"/>
                    <a:pt x="97954" y="127297"/>
                    <a:pt x="89400" y="103294"/>
                  </a:cubicBezTo>
                  <a:cubicBezTo>
                    <a:pt x="82301" y="77649"/>
                    <a:pt x="79664" y="50969"/>
                    <a:pt x="81606" y="24427"/>
                  </a:cubicBezTo>
                  <a:cubicBezTo>
                    <a:pt x="82557" y="7187"/>
                    <a:pt x="50906" y="-4053"/>
                    <a:pt x="34653" y="1376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079765B-23E6-694C-A499-055E48929C1D}"/>
                </a:ext>
              </a:extLst>
            </p:cNvPr>
            <p:cNvSpPr/>
            <p:nvPr/>
          </p:nvSpPr>
          <p:spPr>
            <a:xfrm>
              <a:off x="7845871" y="3155313"/>
              <a:ext cx="228115" cy="285750"/>
            </a:xfrm>
            <a:custGeom>
              <a:avLst/>
              <a:gdLst>
                <a:gd name="connsiteX0" fmla="*/ 43532 w 228114"/>
                <a:gd name="connsiteY0" fmla="*/ 102203 h 285750"/>
                <a:gd name="connsiteX1" fmla="*/ 52276 w 228114"/>
                <a:gd name="connsiteY1" fmla="*/ 152019 h 285750"/>
                <a:gd name="connsiteX2" fmla="*/ 41061 w 228114"/>
                <a:gd name="connsiteY2" fmla="*/ 280797 h 285750"/>
                <a:gd name="connsiteX3" fmla="*/ 212147 w 228114"/>
                <a:gd name="connsiteY3" fmla="*/ 280797 h 285750"/>
                <a:gd name="connsiteX4" fmla="*/ 188955 w 228114"/>
                <a:gd name="connsiteY4" fmla="*/ 147447 h 285750"/>
                <a:gd name="connsiteX5" fmla="*/ 234578 w 228114"/>
                <a:gd name="connsiteY5" fmla="*/ 130016 h 285750"/>
                <a:gd name="connsiteX6" fmla="*/ 212527 w 228114"/>
                <a:gd name="connsiteY6" fmla="*/ 58007 h 285750"/>
                <a:gd name="connsiteX7" fmla="*/ 164243 w 228114"/>
                <a:gd name="connsiteY7" fmla="*/ 5810 h 285750"/>
                <a:gd name="connsiteX8" fmla="*/ 107879 w 228114"/>
                <a:gd name="connsiteY8" fmla="*/ 0 h 285750"/>
                <a:gd name="connsiteX9" fmla="*/ 33742 w 228114"/>
                <a:gd name="connsiteY9" fmla="*/ 28575 h 285750"/>
                <a:gd name="connsiteX10" fmla="*/ 0 w 228114"/>
                <a:gd name="connsiteY10" fmla="*/ 56007 h 285750"/>
                <a:gd name="connsiteX11" fmla="*/ 21386 w 228114"/>
                <a:gd name="connsiteY11" fmla="*/ 107633 h 285750"/>
                <a:gd name="connsiteX12" fmla="*/ 30182 w 228114"/>
                <a:gd name="connsiteY12" fmla="*/ 111344 h 285750"/>
                <a:gd name="connsiteX13" fmla="*/ 31556 w 228114"/>
                <a:gd name="connsiteY13" fmla="*/ 110585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114" h="285750">
                  <a:moveTo>
                    <a:pt x="43532" y="102203"/>
                  </a:moveTo>
                  <a:cubicBezTo>
                    <a:pt x="44672" y="115729"/>
                    <a:pt x="50755" y="126016"/>
                    <a:pt x="52276" y="152019"/>
                  </a:cubicBezTo>
                  <a:cubicBezTo>
                    <a:pt x="53797" y="178022"/>
                    <a:pt x="41061" y="280797"/>
                    <a:pt x="41061" y="280797"/>
                  </a:cubicBezTo>
                  <a:cubicBezTo>
                    <a:pt x="110255" y="309848"/>
                    <a:pt x="212147" y="280797"/>
                    <a:pt x="212147" y="280797"/>
                  </a:cubicBezTo>
                  <a:cubicBezTo>
                    <a:pt x="185153" y="223647"/>
                    <a:pt x="188955" y="147447"/>
                    <a:pt x="188955" y="147447"/>
                  </a:cubicBezTo>
                  <a:cubicBezTo>
                    <a:pt x="204613" y="142899"/>
                    <a:pt x="219872" y="137069"/>
                    <a:pt x="234578" y="130016"/>
                  </a:cubicBezTo>
                  <a:cubicBezTo>
                    <a:pt x="240376" y="124968"/>
                    <a:pt x="220606" y="78200"/>
                    <a:pt x="212527" y="58007"/>
                  </a:cubicBezTo>
                  <a:cubicBezTo>
                    <a:pt x="204448" y="37814"/>
                    <a:pt x="185153" y="9335"/>
                    <a:pt x="164243" y="5810"/>
                  </a:cubicBezTo>
                  <a:cubicBezTo>
                    <a:pt x="143332" y="2286"/>
                    <a:pt x="107879" y="0"/>
                    <a:pt x="107879" y="0"/>
                  </a:cubicBezTo>
                  <a:cubicBezTo>
                    <a:pt x="85923" y="0"/>
                    <a:pt x="54177" y="13907"/>
                    <a:pt x="33742" y="28575"/>
                  </a:cubicBezTo>
                  <a:cubicBezTo>
                    <a:pt x="22030" y="37130"/>
                    <a:pt x="10768" y="46286"/>
                    <a:pt x="0" y="56007"/>
                  </a:cubicBezTo>
                  <a:lnTo>
                    <a:pt x="21386" y="107633"/>
                  </a:lnTo>
                  <a:cubicBezTo>
                    <a:pt x="22792" y="111091"/>
                    <a:pt x="26730" y="112753"/>
                    <a:pt x="30182" y="111344"/>
                  </a:cubicBezTo>
                  <a:cubicBezTo>
                    <a:pt x="30668" y="111145"/>
                    <a:pt x="31129" y="110891"/>
                    <a:pt x="31556" y="110585"/>
                  </a:cubicBezTo>
                  <a:close/>
                </a:path>
              </a:pathLst>
            </a:custGeom>
            <a:solidFill>
              <a:srgbClr val="FF88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7017F62-F726-2145-8C62-BB94D6EAF5E7}"/>
                </a:ext>
              </a:extLst>
            </p:cNvPr>
            <p:cNvSpPr/>
            <p:nvPr/>
          </p:nvSpPr>
          <p:spPr>
            <a:xfrm>
              <a:off x="7914686" y="3039108"/>
              <a:ext cx="85543" cy="123825"/>
            </a:xfrm>
            <a:custGeom>
              <a:avLst/>
              <a:gdLst>
                <a:gd name="connsiteX0" fmla="*/ 49425 w 85542"/>
                <a:gd name="connsiteY0" fmla="*/ 0 h 123825"/>
                <a:gd name="connsiteX1" fmla="*/ 93432 w 85542"/>
                <a:gd name="connsiteY1" fmla="*/ 46482 h 123825"/>
                <a:gd name="connsiteX2" fmla="*/ 85638 w 85542"/>
                <a:gd name="connsiteY2" fmla="*/ 123444 h 123825"/>
                <a:gd name="connsiteX3" fmla="*/ 43247 w 85542"/>
                <a:gd name="connsiteY3" fmla="*/ 123444 h 123825"/>
                <a:gd name="connsiteX4" fmla="*/ 40110 w 85542"/>
                <a:gd name="connsiteY4" fmla="*/ 96393 h 123825"/>
                <a:gd name="connsiteX5" fmla="*/ 11596 w 85542"/>
                <a:gd name="connsiteY5" fmla="*/ 84773 h 123825"/>
                <a:gd name="connsiteX6" fmla="*/ 9030 w 85542"/>
                <a:gd name="connsiteY6" fmla="*/ 54007 h 123825"/>
                <a:gd name="connsiteX7" fmla="*/ 0 w 85542"/>
                <a:gd name="connsiteY7" fmla="*/ 45910 h 123825"/>
                <a:gd name="connsiteX8" fmla="*/ 13877 w 85542"/>
                <a:gd name="connsiteY8" fmla="*/ 29432 h 123825"/>
                <a:gd name="connsiteX9" fmla="*/ 49425 w 85542"/>
                <a:gd name="connsiteY9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542" h="123825">
                  <a:moveTo>
                    <a:pt x="49425" y="0"/>
                  </a:moveTo>
                  <a:cubicBezTo>
                    <a:pt x="67389" y="0"/>
                    <a:pt x="89915" y="9525"/>
                    <a:pt x="93432" y="46482"/>
                  </a:cubicBezTo>
                  <a:cubicBezTo>
                    <a:pt x="96949" y="83439"/>
                    <a:pt x="84878" y="104489"/>
                    <a:pt x="85638" y="123444"/>
                  </a:cubicBezTo>
                  <a:cubicBezTo>
                    <a:pt x="85638" y="123444"/>
                    <a:pt x="43247" y="139732"/>
                    <a:pt x="43247" y="123444"/>
                  </a:cubicBezTo>
                  <a:cubicBezTo>
                    <a:pt x="43247" y="107156"/>
                    <a:pt x="45148" y="99441"/>
                    <a:pt x="40110" y="96393"/>
                  </a:cubicBezTo>
                  <a:cubicBezTo>
                    <a:pt x="35073" y="93345"/>
                    <a:pt x="14637" y="95631"/>
                    <a:pt x="11596" y="84773"/>
                  </a:cubicBezTo>
                  <a:cubicBezTo>
                    <a:pt x="8554" y="73914"/>
                    <a:pt x="12927" y="60579"/>
                    <a:pt x="9030" y="54007"/>
                  </a:cubicBezTo>
                  <a:cubicBezTo>
                    <a:pt x="7092" y="50305"/>
                    <a:pt x="3885" y="47430"/>
                    <a:pt x="0" y="45910"/>
                  </a:cubicBezTo>
                  <a:cubicBezTo>
                    <a:pt x="0" y="45910"/>
                    <a:pt x="8079" y="45339"/>
                    <a:pt x="13877" y="29432"/>
                  </a:cubicBezTo>
                  <a:cubicBezTo>
                    <a:pt x="19675" y="13525"/>
                    <a:pt x="30986" y="191"/>
                    <a:pt x="49425" y="0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7F965470-F7D8-E247-9F2B-F0380F1CC041}"/>
                </a:ext>
              </a:extLst>
            </p:cNvPr>
            <p:cNvSpPr/>
            <p:nvPr/>
          </p:nvSpPr>
          <p:spPr>
            <a:xfrm>
              <a:off x="7937307" y="3096925"/>
              <a:ext cx="66533" cy="66675"/>
            </a:xfrm>
            <a:custGeom>
              <a:avLst/>
              <a:gdLst>
                <a:gd name="connsiteX0" fmla="*/ 0 w 66533"/>
                <a:gd name="connsiteY0" fmla="*/ 35147 h 66675"/>
                <a:gd name="connsiteX1" fmla="*/ 17299 w 66533"/>
                <a:gd name="connsiteY1" fmla="*/ 38481 h 66675"/>
                <a:gd name="connsiteX2" fmla="*/ 20435 w 66533"/>
                <a:gd name="connsiteY2" fmla="*/ 65532 h 66675"/>
                <a:gd name="connsiteX3" fmla="*/ 62827 w 66533"/>
                <a:gd name="connsiteY3" fmla="*/ 65532 h 66675"/>
                <a:gd name="connsiteX4" fmla="*/ 71191 w 66533"/>
                <a:gd name="connsiteY4" fmla="*/ 0 h 66675"/>
                <a:gd name="connsiteX5" fmla="*/ 68625 w 66533"/>
                <a:gd name="connsiteY5" fmla="*/ 2000 h 66675"/>
                <a:gd name="connsiteX6" fmla="*/ 0 w 66533"/>
                <a:gd name="connsiteY6" fmla="*/ 351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33" h="66675">
                  <a:moveTo>
                    <a:pt x="0" y="35147"/>
                  </a:moveTo>
                  <a:cubicBezTo>
                    <a:pt x="5841" y="35825"/>
                    <a:pt x="11623" y="36940"/>
                    <a:pt x="17299" y="38481"/>
                  </a:cubicBezTo>
                  <a:cubicBezTo>
                    <a:pt x="22336" y="41529"/>
                    <a:pt x="20435" y="49340"/>
                    <a:pt x="20435" y="65532"/>
                  </a:cubicBezTo>
                  <a:cubicBezTo>
                    <a:pt x="20435" y="81725"/>
                    <a:pt x="62827" y="65532"/>
                    <a:pt x="62827" y="65532"/>
                  </a:cubicBezTo>
                  <a:cubicBezTo>
                    <a:pt x="62161" y="48673"/>
                    <a:pt x="71571" y="29813"/>
                    <a:pt x="71191" y="0"/>
                  </a:cubicBezTo>
                  <a:cubicBezTo>
                    <a:pt x="70119" y="328"/>
                    <a:pt x="69206" y="1040"/>
                    <a:pt x="68625" y="2000"/>
                  </a:cubicBezTo>
                  <a:cubicBezTo>
                    <a:pt x="56078" y="18860"/>
                    <a:pt x="10740" y="36481"/>
                    <a:pt x="0" y="35147"/>
                  </a:cubicBezTo>
                  <a:close/>
                </a:path>
              </a:pathLst>
            </a:custGeom>
            <a:solidFill>
              <a:srgbClr val="FF57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095D3CF-E65C-9541-BFDE-3F22F9B4E582}"/>
                </a:ext>
              </a:extLst>
            </p:cNvPr>
            <p:cNvSpPr/>
            <p:nvPr/>
          </p:nvSpPr>
          <p:spPr>
            <a:xfrm>
              <a:off x="7930676" y="3015031"/>
              <a:ext cx="123562" cy="180975"/>
            </a:xfrm>
            <a:custGeom>
              <a:avLst/>
              <a:gdLst>
                <a:gd name="connsiteX0" fmla="*/ 1308 w 123562"/>
                <a:gd name="connsiteY0" fmla="*/ 3979 h 180975"/>
                <a:gd name="connsiteX1" fmla="*/ 16801 w 123562"/>
                <a:gd name="connsiteY1" fmla="*/ 28554 h 180975"/>
                <a:gd name="connsiteX2" fmla="*/ 33054 w 123562"/>
                <a:gd name="connsiteY2" fmla="*/ 89418 h 180975"/>
                <a:gd name="connsiteX3" fmla="*/ 49593 w 123562"/>
                <a:gd name="connsiteY3" fmla="*/ 143711 h 180975"/>
                <a:gd name="connsiteX4" fmla="*/ 68602 w 123562"/>
                <a:gd name="connsiteY4" fmla="*/ 185430 h 180975"/>
                <a:gd name="connsiteX5" fmla="*/ 110708 w 123562"/>
                <a:gd name="connsiteY5" fmla="*/ 185430 h 180975"/>
                <a:gd name="connsiteX6" fmla="*/ 123445 w 123562"/>
                <a:gd name="connsiteY6" fmla="*/ 143330 h 180975"/>
                <a:gd name="connsiteX7" fmla="*/ 98352 w 123562"/>
                <a:gd name="connsiteY7" fmla="*/ 82941 h 180975"/>
                <a:gd name="connsiteX8" fmla="*/ 1308 w 123562"/>
                <a:gd name="connsiteY8" fmla="*/ 39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562" h="180975">
                  <a:moveTo>
                    <a:pt x="1308" y="3979"/>
                  </a:moveTo>
                  <a:cubicBezTo>
                    <a:pt x="1308" y="3979"/>
                    <a:pt x="-6676" y="21696"/>
                    <a:pt x="16801" y="28554"/>
                  </a:cubicBezTo>
                  <a:cubicBezTo>
                    <a:pt x="40278" y="35412"/>
                    <a:pt x="19463" y="68464"/>
                    <a:pt x="33054" y="89418"/>
                  </a:cubicBezTo>
                  <a:cubicBezTo>
                    <a:pt x="46646" y="110373"/>
                    <a:pt x="54250" y="120470"/>
                    <a:pt x="49593" y="143711"/>
                  </a:cubicBezTo>
                  <a:cubicBezTo>
                    <a:pt x="44935" y="166952"/>
                    <a:pt x="49593" y="185430"/>
                    <a:pt x="68602" y="185430"/>
                  </a:cubicBezTo>
                  <a:lnTo>
                    <a:pt x="110708" y="185430"/>
                  </a:lnTo>
                  <a:cubicBezTo>
                    <a:pt x="124205" y="185430"/>
                    <a:pt x="139223" y="171143"/>
                    <a:pt x="123445" y="143330"/>
                  </a:cubicBezTo>
                  <a:cubicBezTo>
                    <a:pt x="107667" y="115517"/>
                    <a:pt x="94931" y="113898"/>
                    <a:pt x="98352" y="82941"/>
                  </a:cubicBezTo>
                  <a:cubicBezTo>
                    <a:pt x="101774" y="51985"/>
                    <a:pt x="85521" y="-17261"/>
                    <a:pt x="1308" y="3979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51FB2A36-9983-1C47-8D6B-2B3406DD1453}"/>
                </a:ext>
              </a:extLst>
            </p:cNvPr>
            <p:cNvSpPr/>
            <p:nvPr/>
          </p:nvSpPr>
          <p:spPr>
            <a:xfrm>
              <a:off x="7958028" y="3392391"/>
              <a:ext cx="142572" cy="114300"/>
            </a:xfrm>
            <a:custGeom>
              <a:avLst/>
              <a:gdLst>
                <a:gd name="connsiteX0" fmla="*/ 144187 w 142571"/>
                <a:gd name="connsiteY0" fmla="*/ 0 h 114300"/>
                <a:gd name="connsiteX1" fmla="*/ 150841 w 142571"/>
                <a:gd name="connsiteY1" fmla="*/ 6668 h 114300"/>
                <a:gd name="connsiteX2" fmla="*/ 150841 w 142571"/>
                <a:gd name="connsiteY2" fmla="*/ 110014 h 114300"/>
                <a:gd name="connsiteX3" fmla="*/ 144187 w 142571"/>
                <a:gd name="connsiteY3" fmla="*/ 116681 h 114300"/>
                <a:gd name="connsiteX4" fmla="*/ 6653 w 142571"/>
                <a:gd name="connsiteY4" fmla="*/ 116681 h 114300"/>
                <a:gd name="connsiteX5" fmla="*/ 0 w 142571"/>
                <a:gd name="connsiteY5" fmla="*/ 110014 h 114300"/>
                <a:gd name="connsiteX6" fmla="*/ 0 w 142571"/>
                <a:gd name="connsiteY6" fmla="*/ 6668 h 114300"/>
                <a:gd name="connsiteX7" fmla="*/ 6653 w 142571"/>
                <a:gd name="connsiteY7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571" h="114300">
                  <a:moveTo>
                    <a:pt x="144187" y="0"/>
                  </a:moveTo>
                  <a:cubicBezTo>
                    <a:pt x="147862" y="0"/>
                    <a:pt x="150841" y="2985"/>
                    <a:pt x="150841" y="6668"/>
                  </a:cubicBezTo>
                  <a:lnTo>
                    <a:pt x="150841" y="110014"/>
                  </a:lnTo>
                  <a:cubicBezTo>
                    <a:pt x="150841" y="113696"/>
                    <a:pt x="147862" y="116681"/>
                    <a:pt x="144187" y="116681"/>
                  </a:cubicBezTo>
                  <a:lnTo>
                    <a:pt x="6653" y="116681"/>
                  </a:lnTo>
                  <a:cubicBezTo>
                    <a:pt x="2979" y="116681"/>
                    <a:pt x="0" y="113696"/>
                    <a:pt x="0" y="110014"/>
                  </a:cubicBezTo>
                  <a:lnTo>
                    <a:pt x="0" y="6668"/>
                  </a:lnTo>
                  <a:cubicBezTo>
                    <a:pt x="0" y="2985"/>
                    <a:pt x="2979" y="0"/>
                    <a:pt x="6653" y="0"/>
                  </a:cubicBezTo>
                  <a:close/>
                </a:path>
              </a:pathLst>
            </a:custGeom>
            <a:solidFill>
              <a:srgbClr val="D7DEFA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CE23819-F519-8F47-B2B7-D508AA2691C3}"/>
                </a:ext>
              </a:extLst>
            </p:cNvPr>
            <p:cNvSpPr/>
            <p:nvPr/>
          </p:nvSpPr>
          <p:spPr>
            <a:xfrm>
              <a:off x="8016102" y="3433348"/>
              <a:ext cx="28514" cy="28575"/>
            </a:xfrm>
            <a:custGeom>
              <a:avLst/>
              <a:gdLst>
                <a:gd name="connsiteX0" fmla="*/ 34787 w 28514"/>
                <a:gd name="connsiteY0" fmla="*/ 17335 h 28575"/>
                <a:gd name="connsiteX1" fmla="*/ 17489 w 28514"/>
                <a:gd name="connsiteY1" fmla="*/ 34861 h 28575"/>
                <a:gd name="connsiteX2" fmla="*/ 0 w 28514"/>
                <a:gd name="connsiteY2" fmla="*/ 17526 h 28575"/>
                <a:gd name="connsiteX3" fmla="*/ 17299 w 28514"/>
                <a:gd name="connsiteY3" fmla="*/ 0 h 28575"/>
                <a:gd name="connsiteX4" fmla="*/ 17394 w 28514"/>
                <a:gd name="connsiteY4" fmla="*/ 0 h 28575"/>
                <a:gd name="connsiteX5" fmla="*/ 34787 w 28514"/>
                <a:gd name="connsiteY5" fmla="*/ 1733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14" h="28575">
                  <a:moveTo>
                    <a:pt x="34787" y="17335"/>
                  </a:moveTo>
                  <a:cubicBezTo>
                    <a:pt x="34840" y="26962"/>
                    <a:pt x="27095" y="34809"/>
                    <a:pt x="17489" y="34861"/>
                  </a:cubicBezTo>
                  <a:cubicBezTo>
                    <a:pt x="7883" y="34914"/>
                    <a:pt x="53" y="27153"/>
                    <a:pt x="0" y="17526"/>
                  </a:cubicBezTo>
                  <a:cubicBezTo>
                    <a:pt x="-52" y="7899"/>
                    <a:pt x="7693" y="53"/>
                    <a:pt x="17299" y="0"/>
                  </a:cubicBezTo>
                  <a:cubicBezTo>
                    <a:pt x="17330" y="0"/>
                    <a:pt x="17362" y="0"/>
                    <a:pt x="17394" y="0"/>
                  </a:cubicBezTo>
                  <a:cubicBezTo>
                    <a:pt x="26963" y="0"/>
                    <a:pt x="34735" y="7746"/>
                    <a:pt x="34787" y="17335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913043B-744E-794A-83F1-852A17763B4B}"/>
                </a:ext>
              </a:extLst>
            </p:cNvPr>
            <p:cNvSpPr/>
            <p:nvPr/>
          </p:nvSpPr>
          <p:spPr>
            <a:xfrm>
              <a:off x="8113985" y="4093716"/>
              <a:ext cx="76038" cy="28575"/>
            </a:xfrm>
            <a:custGeom>
              <a:avLst/>
              <a:gdLst>
                <a:gd name="connsiteX0" fmla="*/ 82708 w 76038"/>
                <a:gd name="connsiteY0" fmla="*/ 27146 h 28575"/>
                <a:gd name="connsiteX1" fmla="*/ 76910 w 76038"/>
                <a:gd name="connsiteY1" fmla="*/ 0 h 28575"/>
                <a:gd name="connsiteX2" fmla="*/ 34899 w 76038"/>
                <a:gd name="connsiteY2" fmla="*/ 5525 h 28575"/>
                <a:gd name="connsiteX3" fmla="*/ 16 w 76038"/>
                <a:gd name="connsiteY3" fmla="*/ 33623 h 28575"/>
                <a:gd name="connsiteX4" fmla="*/ 82708 w 76038"/>
                <a:gd name="connsiteY4" fmla="*/ 2714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38" h="28575">
                  <a:moveTo>
                    <a:pt x="82708" y="27146"/>
                  </a:moveTo>
                  <a:cubicBezTo>
                    <a:pt x="87650" y="21622"/>
                    <a:pt x="82708" y="12668"/>
                    <a:pt x="76910" y="0"/>
                  </a:cubicBezTo>
                  <a:cubicBezTo>
                    <a:pt x="63391" y="4532"/>
                    <a:pt x="49127" y="6408"/>
                    <a:pt x="34899" y="5525"/>
                  </a:cubicBezTo>
                  <a:cubicBezTo>
                    <a:pt x="25394" y="21526"/>
                    <a:pt x="-744" y="24575"/>
                    <a:pt x="16" y="33623"/>
                  </a:cubicBezTo>
                  <a:cubicBezTo>
                    <a:pt x="492" y="39529"/>
                    <a:pt x="76054" y="34576"/>
                    <a:pt x="82708" y="27146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AB2A1D6A-F603-5F4C-9B15-59A4E39EE6A2}"/>
                </a:ext>
              </a:extLst>
            </p:cNvPr>
            <p:cNvSpPr/>
            <p:nvPr/>
          </p:nvSpPr>
          <p:spPr>
            <a:xfrm>
              <a:off x="7756596" y="4099717"/>
              <a:ext cx="85543" cy="28575"/>
            </a:xfrm>
            <a:custGeom>
              <a:avLst/>
              <a:gdLst>
                <a:gd name="connsiteX0" fmla="*/ 92887 w 85542"/>
                <a:gd name="connsiteY0" fmla="*/ 2572 h 28575"/>
                <a:gd name="connsiteX1" fmla="*/ 47550 w 85542"/>
                <a:gd name="connsiteY1" fmla="*/ 0 h 28575"/>
                <a:gd name="connsiteX2" fmla="*/ 26 w 85542"/>
                <a:gd name="connsiteY2" fmla="*/ 17240 h 28575"/>
                <a:gd name="connsiteX3" fmla="*/ 90701 w 85542"/>
                <a:gd name="connsiteY3" fmla="*/ 29146 h 28575"/>
                <a:gd name="connsiteX4" fmla="*/ 92887 w 85542"/>
                <a:gd name="connsiteY4" fmla="*/ 257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42" h="28575">
                  <a:moveTo>
                    <a:pt x="92887" y="2572"/>
                  </a:moveTo>
                  <a:cubicBezTo>
                    <a:pt x="68270" y="5525"/>
                    <a:pt x="54868" y="3334"/>
                    <a:pt x="47550" y="0"/>
                  </a:cubicBezTo>
                  <a:cubicBezTo>
                    <a:pt x="29015" y="11144"/>
                    <a:pt x="1356" y="8382"/>
                    <a:pt x="26" y="17240"/>
                  </a:cubicBezTo>
                  <a:cubicBezTo>
                    <a:pt x="-1685" y="30480"/>
                    <a:pt x="82812" y="35338"/>
                    <a:pt x="90701" y="29146"/>
                  </a:cubicBezTo>
                  <a:cubicBezTo>
                    <a:pt x="97259" y="24193"/>
                    <a:pt x="91272" y="21241"/>
                    <a:pt x="92887" y="2572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61312A8-C5D9-4D46-B4D8-62ED330BAAD3}"/>
                </a:ext>
              </a:extLst>
            </p:cNvPr>
            <p:cNvSpPr/>
            <p:nvPr/>
          </p:nvSpPr>
          <p:spPr>
            <a:xfrm>
              <a:off x="7888967" y="3200366"/>
              <a:ext cx="19010" cy="57150"/>
            </a:xfrm>
            <a:custGeom>
              <a:avLst/>
              <a:gdLst>
                <a:gd name="connsiteX0" fmla="*/ 437 w 19009"/>
                <a:gd name="connsiteY0" fmla="*/ 57150 h 57150"/>
                <a:gd name="connsiteX1" fmla="*/ 22583 w 19009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57150">
                  <a:moveTo>
                    <a:pt x="437" y="57150"/>
                  </a:moveTo>
                  <a:cubicBezTo>
                    <a:pt x="-3650" y="28575"/>
                    <a:pt x="22298" y="14097"/>
                    <a:pt x="22583" y="0"/>
                  </a:cubicBezTo>
                </a:path>
              </a:pathLst>
            </a:custGeom>
            <a:noFill/>
            <a:ln w="2374" cap="flat">
              <a:solidFill>
                <a:srgbClr val="BD64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8A709AB-7117-7547-BEE4-8850B4CB912B}"/>
                </a:ext>
              </a:extLst>
            </p:cNvPr>
            <p:cNvSpPr/>
            <p:nvPr/>
          </p:nvSpPr>
          <p:spPr>
            <a:xfrm>
              <a:off x="8001725" y="3214654"/>
              <a:ext cx="28514" cy="85725"/>
            </a:xfrm>
            <a:custGeom>
              <a:avLst/>
              <a:gdLst>
                <a:gd name="connsiteX0" fmla="*/ 405 w 28514"/>
                <a:gd name="connsiteY0" fmla="*/ 0 h 85725"/>
                <a:gd name="connsiteX1" fmla="*/ 32627 w 28514"/>
                <a:gd name="connsiteY1" fmla="*/ 89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" h="85725">
                  <a:moveTo>
                    <a:pt x="405" y="0"/>
                  </a:moveTo>
                  <a:cubicBezTo>
                    <a:pt x="405" y="0"/>
                    <a:pt x="-6058" y="17050"/>
                    <a:pt x="32627" y="89725"/>
                  </a:cubicBezTo>
                </a:path>
              </a:pathLst>
            </a:custGeom>
            <a:noFill/>
            <a:ln w="2374" cap="flat">
              <a:solidFill>
                <a:srgbClr val="BD64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67A4783-F8D8-7F46-A019-683F45187121}"/>
                </a:ext>
              </a:extLst>
            </p:cNvPr>
            <p:cNvSpPr/>
            <p:nvPr/>
          </p:nvSpPr>
          <p:spPr>
            <a:xfrm>
              <a:off x="7995118" y="3276875"/>
              <a:ext cx="104553" cy="238125"/>
            </a:xfrm>
            <a:custGeom>
              <a:avLst/>
              <a:gdLst>
                <a:gd name="connsiteX0" fmla="*/ 42274 w 104552"/>
                <a:gd name="connsiteY0" fmla="*/ 17694 h 238125"/>
                <a:gd name="connsiteX1" fmla="*/ 72024 w 104552"/>
                <a:gd name="connsiteY1" fmla="*/ 102276 h 238125"/>
                <a:gd name="connsiteX2" fmla="*/ 25641 w 104552"/>
                <a:gd name="connsiteY2" fmla="*/ 214862 h 238125"/>
                <a:gd name="connsiteX3" fmla="*/ 168 w 104552"/>
                <a:gd name="connsiteY3" fmla="*/ 237722 h 238125"/>
                <a:gd name="connsiteX4" fmla="*/ 14045 w 104552"/>
                <a:gd name="connsiteY4" fmla="*/ 233054 h 238125"/>
                <a:gd name="connsiteX5" fmla="*/ 12905 w 104552"/>
                <a:gd name="connsiteY5" fmla="*/ 242579 h 238125"/>
                <a:gd name="connsiteX6" fmla="*/ 32960 w 104552"/>
                <a:gd name="connsiteY6" fmla="*/ 242579 h 238125"/>
                <a:gd name="connsiteX7" fmla="*/ 46076 w 104552"/>
                <a:gd name="connsiteY7" fmla="*/ 217052 h 238125"/>
                <a:gd name="connsiteX8" fmla="*/ 106717 w 104552"/>
                <a:gd name="connsiteY8" fmla="*/ 102752 h 238125"/>
                <a:gd name="connsiteX9" fmla="*/ 81434 w 104552"/>
                <a:gd name="connsiteY9" fmla="*/ 3121 h 238125"/>
                <a:gd name="connsiteX10" fmla="*/ 75256 w 104552"/>
                <a:gd name="connsiteY10" fmla="*/ 263 h 238125"/>
                <a:gd name="connsiteX11" fmla="*/ 45031 w 104552"/>
                <a:gd name="connsiteY11" fmla="*/ 11598 h 238125"/>
                <a:gd name="connsiteX12" fmla="*/ 42274 w 104552"/>
                <a:gd name="connsiteY12" fmla="*/ 1769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552" h="238125">
                  <a:moveTo>
                    <a:pt x="42274" y="17694"/>
                  </a:moveTo>
                  <a:lnTo>
                    <a:pt x="72024" y="102276"/>
                  </a:lnTo>
                  <a:cubicBezTo>
                    <a:pt x="72024" y="102276"/>
                    <a:pt x="31819" y="207051"/>
                    <a:pt x="25641" y="214862"/>
                  </a:cubicBezTo>
                  <a:cubicBezTo>
                    <a:pt x="19463" y="222672"/>
                    <a:pt x="-2113" y="234959"/>
                    <a:pt x="168" y="237722"/>
                  </a:cubicBezTo>
                  <a:cubicBezTo>
                    <a:pt x="2449" y="240484"/>
                    <a:pt x="14045" y="233054"/>
                    <a:pt x="14045" y="233054"/>
                  </a:cubicBezTo>
                  <a:cubicBezTo>
                    <a:pt x="14045" y="233054"/>
                    <a:pt x="4065" y="242579"/>
                    <a:pt x="12905" y="242579"/>
                  </a:cubicBezTo>
                  <a:lnTo>
                    <a:pt x="32960" y="242579"/>
                  </a:lnTo>
                  <a:cubicBezTo>
                    <a:pt x="41514" y="242579"/>
                    <a:pt x="46076" y="217052"/>
                    <a:pt x="46076" y="217052"/>
                  </a:cubicBezTo>
                  <a:cubicBezTo>
                    <a:pt x="46076" y="217052"/>
                    <a:pt x="104816" y="133137"/>
                    <a:pt x="106717" y="102752"/>
                  </a:cubicBezTo>
                  <a:cubicBezTo>
                    <a:pt x="108333" y="77035"/>
                    <a:pt x="87707" y="19504"/>
                    <a:pt x="81434" y="3121"/>
                  </a:cubicBezTo>
                  <a:cubicBezTo>
                    <a:pt x="80461" y="673"/>
                    <a:pt x="77746" y="-583"/>
                    <a:pt x="75256" y="263"/>
                  </a:cubicBezTo>
                  <a:lnTo>
                    <a:pt x="45031" y="11598"/>
                  </a:lnTo>
                  <a:cubicBezTo>
                    <a:pt x="42602" y="12532"/>
                    <a:pt x="41373" y="15249"/>
                    <a:pt x="42274" y="17694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88A7C9E4-75CB-7947-BCF9-65A970189DBE}"/>
                </a:ext>
              </a:extLst>
            </p:cNvPr>
            <p:cNvSpPr/>
            <p:nvPr/>
          </p:nvSpPr>
          <p:spPr>
            <a:xfrm>
              <a:off x="8087293" y="3933506"/>
              <a:ext cx="66533" cy="9525"/>
            </a:xfrm>
            <a:custGeom>
              <a:avLst/>
              <a:gdLst>
                <a:gd name="connsiteX0" fmla="*/ 0 w 66533"/>
                <a:gd name="connsiteY0" fmla="*/ 0 h 0"/>
                <a:gd name="connsiteX1" fmla="*/ 74517 w 665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33">
                  <a:moveTo>
                    <a:pt x="0" y="0"/>
                  </a:moveTo>
                  <a:lnTo>
                    <a:pt x="74517" y="0"/>
                  </a:lnTo>
                </a:path>
              </a:pathLst>
            </a:custGeom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44B3C60D-0BC7-5B42-AB7E-0CDBC5D5BF55}"/>
                </a:ext>
              </a:extLst>
            </p:cNvPr>
            <p:cNvSpPr/>
            <p:nvPr/>
          </p:nvSpPr>
          <p:spPr>
            <a:xfrm>
              <a:off x="7837792" y="3933506"/>
              <a:ext cx="76038" cy="9525"/>
            </a:xfrm>
            <a:custGeom>
              <a:avLst/>
              <a:gdLst>
                <a:gd name="connsiteX0" fmla="*/ 0 w 76038"/>
                <a:gd name="connsiteY0" fmla="*/ 0 h 0"/>
                <a:gd name="connsiteX1" fmla="*/ 81266 w 760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38">
                  <a:moveTo>
                    <a:pt x="0" y="0"/>
                  </a:moveTo>
                  <a:lnTo>
                    <a:pt x="81266" y="0"/>
                  </a:lnTo>
                </a:path>
              </a:pathLst>
            </a:custGeom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57B6FB02-CA1E-0344-AF9B-7CDA8BD050CE}"/>
                </a:ext>
              </a:extLst>
            </p:cNvPr>
            <p:cNvSpPr/>
            <p:nvPr/>
          </p:nvSpPr>
          <p:spPr>
            <a:xfrm>
              <a:off x="8087673" y="2943763"/>
              <a:ext cx="190096" cy="161925"/>
            </a:xfrm>
            <a:custGeom>
              <a:avLst/>
              <a:gdLst>
                <a:gd name="connsiteX0" fmla="*/ 117194 w 190095"/>
                <a:gd name="connsiteY0" fmla="*/ 0 h 161925"/>
                <a:gd name="connsiteX1" fmla="*/ 34718 w 190095"/>
                <a:gd name="connsiteY1" fmla="*/ 82893 h 161925"/>
                <a:gd name="connsiteX2" fmla="*/ 44387 w 190095"/>
                <a:gd name="connsiteY2" fmla="*/ 121634 h 161925"/>
                <a:gd name="connsiteX3" fmla="*/ 0 w 190095"/>
                <a:gd name="connsiteY3" fmla="*/ 144018 h 161925"/>
                <a:gd name="connsiteX4" fmla="*/ 67484 w 190095"/>
                <a:gd name="connsiteY4" fmla="*/ 148780 h 161925"/>
                <a:gd name="connsiteX5" fmla="*/ 182999 w 190095"/>
                <a:gd name="connsiteY5" fmla="*/ 132334 h 161925"/>
                <a:gd name="connsiteX6" fmla="*/ 166587 w 190095"/>
                <a:gd name="connsiteY6" fmla="*/ 16573 h 161925"/>
                <a:gd name="connsiteX7" fmla="*/ 117004 w 190095"/>
                <a:gd name="connsiteY7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095" h="161925">
                  <a:moveTo>
                    <a:pt x="117194" y="0"/>
                  </a:moveTo>
                  <a:cubicBezTo>
                    <a:pt x="71577" y="67"/>
                    <a:pt x="34651" y="37179"/>
                    <a:pt x="34718" y="82893"/>
                  </a:cubicBezTo>
                  <a:cubicBezTo>
                    <a:pt x="34737" y="96404"/>
                    <a:pt x="38057" y="109705"/>
                    <a:pt x="44387" y="121634"/>
                  </a:cubicBezTo>
                  <a:cubicBezTo>
                    <a:pt x="32546" y="133915"/>
                    <a:pt x="16897" y="141807"/>
                    <a:pt x="0" y="144018"/>
                  </a:cubicBezTo>
                  <a:cubicBezTo>
                    <a:pt x="20409" y="156428"/>
                    <a:pt x="45541" y="158202"/>
                    <a:pt x="67484" y="148780"/>
                  </a:cubicBezTo>
                  <a:cubicBezTo>
                    <a:pt x="103914" y="176205"/>
                    <a:pt x="155632" y="168842"/>
                    <a:pt x="182999" y="132334"/>
                  </a:cubicBezTo>
                  <a:cubicBezTo>
                    <a:pt x="210365" y="95826"/>
                    <a:pt x="203018" y="43998"/>
                    <a:pt x="166587" y="16573"/>
                  </a:cubicBezTo>
                  <a:cubicBezTo>
                    <a:pt x="152289" y="5810"/>
                    <a:pt x="134887" y="-7"/>
                    <a:pt x="117004" y="0"/>
                  </a:cubicBez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8A48DEC-2D90-0E48-A0A0-228640F0B83A}"/>
                </a:ext>
              </a:extLst>
            </p:cNvPr>
            <p:cNvSpPr/>
            <p:nvPr/>
          </p:nvSpPr>
          <p:spPr>
            <a:xfrm>
              <a:off x="8081495" y="2936905"/>
              <a:ext cx="199600" cy="161925"/>
            </a:xfrm>
            <a:custGeom>
              <a:avLst/>
              <a:gdLst>
                <a:gd name="connsiteX0" fmla="*/ 116624 w 199600"/>
                <a:gd name="connsiteY0" fmla="*/ 0 h 161925"/>
                <a:gd name="connsiteX1" fmla="*/ 34388 w 199600"/>
                <a:gd name="connsiteY1" fmla="*/ 82562 h 161925"/>
                <a:gd name="connsiteX2" fmla="*/ 44197 w 199600"/>
                <a:gd name="connsiteY2" fmla="*/ 121539 h 161925"/>
                <a:gd name="connsiteX3" fmla="*/ 0 w 199600"/>
                <a:gd name="connsiteY3" fmla="*/ 143923 h 161925"/>
                <a:gd name="connsiteX4" fmla="*/ 67484 w 199600"/>
                <a:gd name="connsiteY4" fmla="*/ 148685 h 161925"/>
                <a:gd name="connsiteX5" fmla="*/ 183030 w 199600"/>
                <a:gd name="connsiteY5" fmla="*/ 132460 h 161925"/>
                <a:gd name="connsiteX6" fmla="*/ 166839 w 199600"/>
                <a:gd name="connsiteY6" fmla="*/ 16669 h 161925"/>
                <a:gd name="connsiteX7" fmla="*/ 117004 w 199600"/>
                <a:gd name="connsiteY7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600" h="161925">
                  <a:moveTo>
                    <a:pt x="116624" y="0"/>
                  </a:moveTo>
                  <a:cubicBezTo>
                    <a:pt x="71164" y="42"/>
                    <a:pt x="34346" y="37006"/>
                    <a:pt x="34388" y="82562"/>
                  </a:cubicBezTo>
                  <a:cubicBezTo>
                    <a:pt x="34400" y="96166"/>
                    <a:pt x="37770" y="109556"/>
                    <a:pt x="44197" y="121539"/>
                  </a:cubicBezTo>
                  <a:cubicBezTo>
                    <a:pt x="32419" y="133800"/>
                    <a:pt x="16837" y="141692"/>
                    <a:pt x="0" y="143923"/>
                  </a:cubicBezTo>
                  <a:cubicBezTo>
                    <a:pt x="20409" y="156333"/>
                    <a:pt x="45541" y="158107"/>
                    <a:pt x="67484" y="148685"/>
                  </a:cubicBezTo>
                  <a:cubicBezTo>
                    <a:pt x="103862" y="176180"/>
                    <a:pt x="155594" y="168916"/>
                    <a:pt x="183030" y="132460"/>
                  </a:cubicBezTo>
                  <a:cubicBezTo>
                    <a:pt x="210466" y="96005"/>
                    <a:pt x="203217" y="44163"/>
                    <a:pt x="166839" y="16669"/>
                  </a:cubicBezTo>
                  <a:cubicBezTo>
                    <a:pt x="152484" y="5819"/>
                    <a:pt x="134984" y="-34"/>
                    <a:pt x="117004" y="0"/>
                  </a:cubicBez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E7B5E13-D393-6D4C-9F9D-EBE9AC035AA4}"/>
                </a:ext>
              </a:extLst>
            </p:cNvPr>
            <p:cNvSpPr/>
            <p:nvPr/>
          </p:nvSpPr>
          <p:spPr>
            <a:xfrm>
              <a:off x="8166656" y="2974035"/>
              <a:ext cx="57029" cy="85725"/>
            </a:xfrm>
            <a:custGeom>
              <a:avLst/>
              <a:gdLst>
                <a:gd name="connsiteX0" fmla="*/ 32888 w 57028"/>
                <a:gd name="connsiteY0" fmla="*/ 17 h 85725"/>
                <a:gd name="connsiteX1" fmla="*/ 44579 w 57028"/>
                <a:gd name="connsiteY1" fmla="*/ 1636 h 85725"/>
                <a:gd name="connsiteX2" fmla="*/ 54654 w 57028"/>
                <a:gd name="connsiteY2" fmla="*/ 6589 h 85725"/>
                <a:gd name="connsiteX3" fmla="*/ 61783 w 57028"/>
                <a:gd name="connsiteY3" fmla="*/ 14685 h 85725"/>
                <a:gd name="connsiteX4" fmla="*/ 64444 w 57028"/>
                <a:gd name="connsiteY4" fmla="*/ 25735 h 85725"/>
                <a:gd name="connsiteX5" fmla="*/ 62923 w 57028"/>
                <a:gd name="connsiteY5" fmla="*/ 34688 h 85725"/>
                <a:gd name="connsiteX6" fmla="*/ 58836 w 57028"/>
                <a:gd name="connsiteY6" fmla="*/ 41451 h 85725"/>
                <a:gd name="connsiteX7" fmla="*/ 53323 w 57028"/>
                <a:gd name="connsiteY7" fmla="*/ 46975 h 85725"/>
                <a:gd name="connsiteX8" fmla="*/ 47811 w 57028"/>
                <a:gd name="connsiteY8" fmla="*/ 51738 h 85725"/>
                <a:gd name="connsiteX9" fmla="*/ 43153 w 57028"/>
                <a:gd name="connsiteY9" fmla="*/ 56405 h 85725"/>
                <a:gd name="connsiteX10" fmla="*/ 40777 w 57028"/>
                <a:gd name="connsiteY10" fmla="*/ 61644 h 85725"/>
                <a:gd name="connsiteX11" fmla="*/ 39636 w 57028"/>
                <a:gd name="connsiteY11" fmla="*/ 64120 h 85725"/>
                <a:gd name="connsiteX12" fmla="*/ 37355 w 57028"/>
                <a:gd name="connsiteY12" fmla="*/ 65168 h 85725"/>
                <a:gd name="connsiteX13" fmla="*/ 27851 w 57028"/>
                <a:gd name="connsiteY13" fmla="*/ 65168 h 85725"/>
                <a:gd name="connsiteX14" fmla="*/ 25284 w 57028"/>
                <a:gd name="connsiteY14" fmla="*/ 64120 h 85725"/>
                <a:gd name="connsiteX15" fmla="*/ 24334 w 57028"/>
                <a:gd name="connsiteY15" fmla="*/ 61644 h 85725"/>
                <a:gd name="connsiteX16" fmla="*/ 26425 w 57028"/>
                <a:gd name="connsiteY16" fmla="*/ 52881 h 85725"/>
                <a:gd name="connsiteX17" fmla="*/ 30987 w 57028"/>
                <a:gd name="connsiteY17" fmla="*/ 46118 h 85725"/>
                <a:gd name="connsiteX18" fmla="*/ 36595 w 57028"/>
                <a:gd name="connsiteY18" fmla="*/ 40689 h 85725"/>
                <a:gd name="connsiteX19" fmla="*/ 42108 w 57028"/>
                <a:gd name="connsiteY19" fmla="*/ 35926 h 85725"/>
                <a:gd name="connsiteX20" fmla="*/ 46385 w 57028"/>
                <a:gd name="connsiteY20" fmla="*/ 31450 h 85725"/>
                <a:gd name="connsiteX21" fmla="*/ 48001 w 57028"/>
                <a:gd name="connsiteY21" fmla="*/ 26497 h 85725"/>
                <a:gd name="connsiteX22" fmla="*/ 43914 w 57028"/>
                <a:gd name="connsiteY22" fmla="*/ 18496 h 85725"/>
                <a:gd name="connsiteX23" fmla="*/ 33078 w 57028"/>
                <a:gd name="connsiteY23" fmla="*/ 15352 h 85725"/>
                <a:gd name="connsiteX24" fmla="*/ 17015 w 57028"/>
                <a:gd name="connsiteY24" fmla="*/ 26306 h 85725"/>
                <a:gd name="connsiteX25" fmla="*/ 15685 w 57028"/>
                <a:gd name="connsiteY25" fmla="*/ 28402 h 85725"/>
                <a:gd name="connsiteX26" fmla="*/ 13308 w 57028"/>
                <a:gd name="connsiteY26" fmla="*/ 29068 h 85725"/>
                <a:gd name="connsiteX27" fmla="*/ 2758 w 57028"/>
                <a:gd name="connsiteY27" fmla="*/ 29068 h 85725"/>
                <a:gd name="connsiteX28" fmla="*/ 762 w 57028"/>
                <a:gd name="connsiteY28" fmla="*/ 28306 h 85725"/>
                <a:gd name="connsiteX29" fmla="*/ 2 w 57028"/>
                <a:gd name="connsiteY29" fmla="*/ 26306 h 85725"/>
                <a:gd name="connsiteX30" fmla="*/ 2758 w 57028"/>
                <a:gd name="connsiteY30" fmla="*/ 16781 h 85725"/>
                <a:gd name="connsiteX31" fmla="*/ 9791 w 57028"/>
                <a:gd name="connsiteY31" fmla="*/ 8304 h 85725"/>
                <a:gd name="connsiteX32" fmla="*/ 20152 w 57028"/>
                <a:gd name="connsiteY32" fmla="*/ 2113 h 85725"/>
                <a:gd name="connsiteX33" fmla="*/ 32888 w 57028"/>
                <a:gd name="connsiteY33" fmla="*/ 17 h 85725"/>
                <a:gd name="connsiteX34" fmla="*/ 38021 w 57028"/>
                <a:gd name="connsiteY34" fmla="*/ 72883 h 85725"/>
                <a:gd name="connsiteX35" fmla="*/ 40397 w 57028"/>
                <a:gd name="connsiteY35" fmla="*/ 73836 h 85725"/>
                <a:gd name="connsiteX36" fmla="*/ 41442 w 57028"/>
                <a:gd name="connsiteY36" fmla="*/ 76312 h 85725"/>
                <a:gd name="connsiteX37" fmla="*/ 41442 w 57028"/>
                <a:gd name="connsiteY37" fmla="*/ 87552 h 85725"/>
                <a:gd name="connsiteX38" fmla="*/ 40397 w 57028"/>
                <a:gd name="connsiteY38" fmla="*/ 90028 h 85725"/>
                <a:gd name="connsiteX39" fmla="*/ 38021 w 57028"/>
                <a:gd name="connsiteY39" fmla="*/ 91076 h 85725"/>
                <a:gd name="connsiteX40" fmla="*/ 26995 w 57028"/>
                <a:gd name="connsiteY40" fmla="*/ 91076 h 85725"/>
                <a:gd name="connsiteX41" fmla="*/ 23478 w 57028"/>
                <a:gd name="connsiteY41" fmla="*/ 87552 h 85725"/>
                <a:gd name="connsiteX42" fmla="*/ 23478 w 57028"/>
                <a:gd name="connsiteY42" fmla="*/ 76312 h 85725"/>
                <a:gd name="connsiteX43" fmla="*/ 24524 w 57028"/>
                <a:gd name="connsiteY43" fmla="*/ 73836 h 85725"/>
                <a:gd name="connsiteX44" fmla="*/ 26995 w 57028"/>
                <a:gd name="connsiteY44" fmla="*/ 728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7028" h="85725">
                  <a:moveTo>
                    <a:pt x="32888" y="17"/>
                  </a:moveTo>
                  <a:cubicBezTo>
                    <a:pt x="36843" y="-20"/>
                    <a:pt x="40782" y="526"/>
                    <a:pt x="44579" y="1636"/>
                  </a:cubicBezTo>
                  <a:cubicBezTo>
                    <a:pt x="48201" y="2682"/>
                    <a:pt x="51612" y="4359"/>
                    <a:pt x="54654" y="6589"/>
                  </a:cubicBezTo>
                  <a:cubicBezTo>
                    <a:pt x="57583" y="8743"/>
                    <a:pt x="60015" y="11505"/>
                    <a:pt x="61783" y="14685"/>
                  </a:cubicBezTo>
                  <a:cubicBezTo>
                    <a:pt x="63629" y="18068"/>
                    <a:pt x="64547" y="21881"/>
                    <a:pt x="64444" y="25735"/>
                  </a:cubicBezTo>
                  <a:cubicBezTo>
                    <a:pt x="64522" y="28790"/>
                    <a:pt x="64006" y="31831"/>
                    <a:pt x="62923" y="34688"/>
                  </a:cubicBezTo>
                  <a:cubicBezTo>
                    <a:pt x="61845" y="37103"/>
                    <a:pt x="60472" y="39374"/>
                    <a:pt x="58836" y="41451"/>
                  </a:cubicBezTo>
                  <a:cubicBezTo>
                    <a:pt x="57169" y="43455"/>
                    <a:pt x="55324" y="45304"/>
                    <a:pt x="53323" y="46975"/>
                  </a:cubicBezTo>
                  <a:lnTo>
                    <a:pt x="47811" y="51738"/>
                  </a:lnTo>
                  <a:cubicBezTo>
                    <a:pt x="46119" y="53147"/>
                    <a:pt x="44560" y="54710"/>
                    <a:pt x="43153" y="56405"/>
                  </a:cubicBezTo>
                  <a:cubicBezTo>
                    <a:pt x="41905" y="57905"/>
                    <a:pt x="41084" y="59715"/>
                    <a:pt x="40777" y="61644"/>
                  </a:cubicBezTo>
                  <a:cubicBezTo>
                    <a:pt x="40657" y="62566"/>
                    <a:pt x="40259" y="63430"/>
                    <a:pt x="39636" y="64120"/>
                  </a:cubicBezTo>
                  <a:cubicBezTo>
                    <a:pt x="39079" y="64804"/>
                    <a:pt x="38236" y="65191"/>
                    <a:pt x="37355" y="65168"/>
                  </a:cubicBezTo>
                  <a:lnTo>
                    <a:pt x="27851" y="65168"/>
                  </a:lnTo>
                  <a:cubicBezTo>
                    <a:pt x="26894" y="65155"/>
                    <a:pt x="25978" y="64781"/>
                    <a:pt x="25284" y="64120"/>
                  </a:cubicBezTo>
                  <a:cubicBezTo>
                    <a:pt x="24607" y="63484"/>
                    <a:pt x="24257" y="62571"/>
                    <a:pt x="24334" y="61644"/>
                  </a:cubicBezTo>
                  <a:cubicBezTo>
                    <a:pt x="24441" y="58612"/>
                    <a:pt x="25152" y="55633"/>
                    <a:pt x="26425" y="52881"/>
                  </a:cubicBezTo>
                  <a:cubicBezTo>
                    <a:pt x="27633" y="50430"/>
                    <a:pt x="29168" y="48155"/>
                    <a:pt x="30987" y="46118"/>
                  </a:cubicBezTo>
                  <a:cubicBezTo>
                    <a:pt x="32689" y="44142"/>
                    <a:pt x="34566" y="42325"/>
                    <a:pt x="36595" y="40689"/>
                  </a:cubicBezTo>
                  <a:lnTo>
                    <a:pt x="42108" y="35926"/>
                  </a:lnTo>
                  <a:cubicBezTo>
                    <a:pt x="43702" y="34605"/>
                    <a:pt x="45137" y="33103"/>
                    <a:pt x="46385" y="31450"/>
                  </a:cubicBezTo>
                  <a:cubicBezTo>
                    <a:pt x="47481" y="30036"/>
                    <a:pt x="48052" y="28285"/>
                    <a:pt x="48001" y="26497"/>
                  </a:cubicBezTo>
                  <a:cubicBezTo>
                    <a:pt x="48059" y="23313"/>
                    <a:pt x="46525" y="20310"/>
                    <a:pt x="43914" y="18496"/>
                  </a:cubicBezTo>
                  <a:cubicBezTo>
                    <a:pt x="40754" y="16264"/>
                    <a:pt x="36939" y="15157"/>
                    <a:pt x="33078" y="15352"/>
                  </a:cubicBezTo>
                  <a:cubicBezTo>
                    <a:pt x="25949" y="15223"/>
                    <a:pt x="19512" y="19612"/>
                    <a:pt x="17015" y="26306"/>
                  </a:cubicBezTo>
                  <a:cubicBezTo>
                    <a:pt x="16720" y="27089"/>
                    <a:pt x="16267" y="27802"/>
                    <a:pt x="15685" y="28402"/>
                  </a:cubicBezTo>
                  <a:cubicBezTo>
                    <a:pt x="15012" y="28930"/>
                    <a:pt x="14157" y="29170"/>
                    <a:pt x="13308" y="29068"/>
                  </a:cubicBezTo>
                  <a:lnTo>
                    <a:pt x="2758" y="29068"/>
                  </a:lnTo>
                  <a:cubicBezTo>
                    <a:pt x="2016" y="29105"/>
                    <a:pt x="1292" y="28829"/>
                    <a:pt x="762" y="28306"/>
                  </a:cubicBezTo>
                  <a:cubicBezTo>
                    <a:pt x="251" y="27769"/>
                    <a:pt x="-24" y="27048"/>
                    <a:pt x="2" y="26306"/>
                  </a:cubicBezTo>
                  <a:cubicBezTo>
                    <a:pt x="65" y="22943"/>
                    <a:pt x="1016" y="19656"/>
                    <a:pt x="2758" y="16781"/>
                  </a:cubicBezTo>
                  <a:cubicBezTo>
                    <a:pt x="4603" y="13574"/>
                    <a:pt x="6982" y="10707"/>
                    <a:pt x="9791" y="8304"/>
                  </a:cubicBezTo>
                  <a:cubicBezTo>
                    <a:pt x="12894" y="5701"/>
                    <a:pt x="16392" y="3611"/>
                    <a:pt x="20152" y="2113"/>
                  </a:cubicBezTo>
                  <a:cubicBezTo>
                    <a:pt x="24221" y="590"/>
                    <a:pt x="28547" y="-122"/>
                    <a:pt x="32888" y="17"/>
                  </a:cubicBezTo>
                  <a:close/>
                  <a:moveTo>
                    <a:pt x="38021" y="72883"/>
                  </a:moveTo>
                  <a:cubicBezTo>
                    <a:pt x="38912" y="72848"/>
                    <a:pt x="39776" y="73194"/>
                    <a:pt x="40397" y="73836"/>
                  </a:cubicBezTo>
                  <a:cubicBezTo>
                    <a:pt x="41067" y="74484"/>
                    <a:pt x="41445" y="75379"/>
                    <a:pt x="41442" y="76312"/>
                  </a:cubicBezTo>
                  <a:lnTo>
                    <a:pt x="41442" y="87552"/>
                  </a:lnTo>
                  <a:cubicBezTo>
                    <a:pt x="41445" y="88486"/>
                    <a:pt x="41067" y="89380"/>
                    <a:pt x="40397" y="90028"/>
                  </a:cubicBezTo>
                  <a:cubicBezTo>
                    <a:pt x="39786" y="90695"/>
                    <a:pt x="38924" y="91075"/>
                    <a:pt x="38021" y="91076"/>
                  </a:cubicBezTo>
                  <a:lnTo>
                    <a:pt x="26995" y="91076"/>
                  </a:lnTo>
                  <a:cubicBezTo>
                    <a:pt x="25074" y="91026"/>
                    <a:pt x="23528" y="89477"/>
                    <a:pt x="23478" y="87552"/>
                  </a:cubicBezTo>
                  <a:lnTo>
                    <a:pt x="23478" y="76312"/>
                  </a:lnTo>
                  <a:cubicBezTo>
                    <a:pt x="23476" y="75379"/>
                    <a:pt x="23853" y="74484"/>
                    <a:pt x="24524" y="73836"/>
                  </a:cubicBezTo>
                  <a:cubicBezTo>
                    <a:pt x="25181" y="73189"/>
                    <a:pt x="26075" y="72844"/>
                    <a:pt x="26995" y="72883"/>
                  </a:cubicBezTo>
                  <a:close/>
                </a:path>
              </a:pathLst>
            </a:custGeom>
            <a:solidFill>
              <a:schemeClr val="accent4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50512FD-C064-9342-B580-7F056F24043C}"/>
                </a:ext>
              </a:extLst>
            </p:cNvPr>
            <p:cNvSpPr/>
            <p:nvPr/>
          </p:nvSpPr>
          <p:spPr>
            <a:xfrm>
              <a:off x="6953943" y="3852543"/>
              <a:ext cx="142572" cy="323850"/>
            </a:xfrm>
            <a:custGeom>
              <a:avLst/>
              <a:gdLst>
                <a:gd name="connsiteX0" fmla="*/ 91151 w 142571"/>
                <a:gd name="connsiteY0" fmla="*/ 269462 h 323850"/>
                <a:gd name="connsiteX1" fmla="*/ 91151 w 142571"/>
                <a:gd name="connsiteY1" fmla="*/ 0 h 323850"/>
                <a:gd name="connsiteX2" fmla="*/ 50185 w 142571"/>
                <a:gd name="connsiteY2" fmla="*/ 0 h 323850"/>
                <a:gd name="connsiteX3" fmla="*/ 50185 w 142571"/>
                <a:gd name="connsiteY3" fmla="*/ 271558 h 323850"/>
                <a:gd name="connsiteX4" fmla="*/ 37544 w 142571"/>
                <a:gd name="connsiteY4" fmla="*/ 290036 h 323850"/>
                <a:gd name="connsiteX5" fmla="*/ 0 w 142571"/>
                <a:gd name="connsiteY5" fmla="*/ 318135 h 323850"/>
                <a:gd name="connsiteX6" fmla="*/ 73757 w 142571"/>
                <a:gd name="connsiteY6" fmla="*/ 333280 h 323850"/>
                <a:gd name="connsiteX7" fmla="*/ 147419 w 142571"/>
                <a:gd name="connsiteY7" fmla="*/ 318135 h 323850"/>
                <a:gd name="connsiteX8" fmla="*/ 104838 w 142571"/>
                <a:gd name="connsiteY8" fmla="*/ 288322 h 323850"/>
                <a:gd name="connsiteX9" fmla="*/ 91151 w 142571"/>
                <a:gd name="connsiteY9" fmla="*/ 269462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71" h="323850">
                  <a:moveTo>
                    <a:pt x="91151" y="269462"/>
                  </a:moveTo>
                  <a:lnTo>
                    <a:pt x="91151" y="0"/>
                  </a:lnTo>
                  <a:lnTo>
                    <a:pt x="50185" y="0"/>
                  </a:lnTo>
                  <a:lnTo>
                    <a:pt x="50185" y="271558"/>
                  </a:lnTo>
                  <a:cubicBezTo>
                    <a:pt x="50212" y="279751"/>
                    <a:pt x="45180" y="287107"/>
                    <a:pt x="37544" y="290036"/>
                  </a:cubicBezTo>
                  <a:cubicBezTo>
                    <a:pt x="15113" y="298514"/>
                    <a:pt x="0" y="312515"/>
                    <a:pt x="0" y="318135"/>
                  </a:cubicBezTo>
                  <a:cubicBezTo>
                    <a:pt x="0" y="326517"/>
                    <a:pt x="32982" y="333280"/>
                    <a:pt x="73757" y="333280"/>
                  </a:cubicBezTo>
                  <a:cubicBezTo>
                    <a:pt x="114533" y="333280"/>
                    <a:pt x="147419" y="326517"/>
                    <a:pt x="147419" y="318135"/>
                  </a:cubicBezTo>
                  <a:cubicBezTo>
                    <a:pt x="147419" y="312039"/>
                    <a:pt x="130025" y="296418"/>
                    <a:pt x="104838" y="288322"/>
                  </a:cubicBezTo>
                  <a:cubicBezTo>
                    <a:pt x="96638" y="285729"/>
                    <a:pt x="91086" y="278079"/>
                    <a:pt x="91151" y="269462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1982993-BF34-794F-9752-2107FDF6F7D8}"/>
                </a:ext>
              </a:extLst>
            </p:cNvPr>
            <p:cNvSpPr/>
            <p:nvPr/>
          </p:nvSpPr>
          <p:spPr>
            <a:xfrm>
              <a:off x="7003748" y="3852543"/>
              <a:ext cx="38019" cy="76200"/>
            </a:xfrm>
            <a:custGeom>
              <a:avLst/>
              <a:gdLst>
                <a:gd name="connsiteX0" fmla="*/ 41346 w 38019"/>
                <a:gd name="connsiteY0" fmla="*/ 83534 h 76200"/>
                <a:gd name="connsiteX1" fmla="*/ 41346 w 38019"/>
                <a:gd name="connsiteY1" fmla="*/ 0 h 76200"/>
                <a:gd name="connsiteX2" fmla="*/ 0 w 38019"/>
                <a:gd name="connsiteY2" fmla="*/ 0 h 76200"/>
                <a:gd name="connsiteX3" fmla="*/ 0 w 38019"/>
                <a:gd name="connsiteY3" fmla="*/ 65627 h 76200"/>
                <a:gd name="connsiteX4" fmla="*/ 41346 w 38019"/>
                <a:gd name="connsiteY4" fmla="*/ 8353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9" h="76200">
                  <a:moveTo>
                    <a:pt x="41346" y="83534"/>
                  </a:moveTo>
                  <a:lnTo>
                    <a:pt x="41346" y="0"/>
                  </a:lnTo>
                  <a:lnTo>
                    <a:pt x="0" y="0"/>
                  </a:lnTo>
                  <a:lnTo>
                    <a:pt x="0" y="65627"/>
                  </a:lnTo>
                  <a:lnTo>
                    <a:pt x="41346" y="83534"/>
                  </a:lnTo>
                  <a:close/>
                </a:path>
              </a:pathLst>
            </a:custGeom>
            <a:solidFill>
              <a:srgbClr val="FF57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8383BDDF-6067-F144-A5FF-256457335681}"/>
                </a:ext>
              </a:extLst>
            </p:cNvPr>
            <p:cNvSpPr/>
            <p:nvPr/>
          </p:nvSpPr>
          <p:spPr>
            <a:xfrm>
              <a:off x="6791849" y="3376728"/>
              <a:ext cx="446725" cy="495300"/>
            </a:xfrm>
            <a:custGeom>
              <a:avLst/>
              <a:gdLst>
                <a:gd name="connsiteX0" fmla="*/ 319778 w 446724"/>
                <a:gd name="connsiteY0" fmla="*/ 411617 h 495300"/>
                <a:gd name="connsiteX1" fmla="*/ 244596 w 446724"/>
                <a:gd name="connsiteY1" fmla="*/ 347228 h 495300"/>
                <a:gd name="connsiteX2" fmla="*/ 195171 w 446724"/>
                <a:gd name="connsiteY2" fmla="*/ 37570 h 495300"/>
                <a:gd name="connsiteX3" fmla="*/ 120748 w 446724"/>
                <a:gd name="connsiteY3" fmla="*/ 232 h 495300"/>
                <a:gd name="connsiteX4" fmla="*/ 25701 w 446724"/>
                <a:gd name="connsiteY4" fmla="*/ 232 h 495300"/>
                <a:gd name="connsiteX5" fmla="*/ 9448 w 446724"/>
                <a:gd name="connsiteY5" fmla="*/ 138059 h 495300"/>
                <a:gd name="connsiteX6" fmla="*/ 62769 w 446724"/>
                <a:gd name="connsiteY6" fmla="*/ 403902 h 495300"/>
                <a:gd name="connsiteX7" fmla="*/ 172550 w 446724"/>
                <a:gd name="connsiteY7" fmla="*/ 495532 h 495300"/>
                <a:gd name="connsiteX8" fmla="*/ 351810 w 446724"/>
                <a:gd name="connsiteY8" fmla="*/ 495532 h 495300"/>
                <a:gd name="connsiteX9" fmla="*/ 442770 w 446724"/>
                <a:gd name="connsiteY9" fmla="*/ 464957 h 495300"/>
                <a:gd name="connsiteX10" fmla="*/ 452275 w 446724"/>
                <a:gd name="connsiteY10" fmla="*/ 408474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724" h="495300">
                  <a:moveTo>
                    <a:pt x="319778" y="411617"/>
                  </a:moveTo>
                  <a:cubicBezTo>
                    <a:pt x="282007" y="412488"/>
                    <a:pt x="249623" y="384754"/>
                    <a:pt x="244596" y="347228"/>
                  </a:cubicBezTo>
                  <a:cubicBezTo>
                    <a:pt x="231479" y="247977"/>
                    <a:pt x="206577" y="68431"/>
                    <a:pt x="195171" y="37570"/>
                  </a:cubicBezTo>
                  <a:cubicBezTo>
                    <a:pt x="179203" y="-5292"/>
                    <a:pt x="170554" y="232"/>
                    <a:pt x="120748" y="232"/>
                  </a:cubicBezTo>
                  <a:lnTo>
                    <a:pt x="25701" y="232"/>
                  </a:lnTo>
                  <a:cubicBezTo>
                    <a:pt x="-9087" y="232"/>
                    <a:pt x="-2148" y="64907"/>
                    <a:pt x="9448" y="138059"/>
                  </a:cubicBezTo>
                  <a:cubicBezTo>
                    <a:pt x="21043" y="211211"/>
                    <a:pt x="48797" y="348180"/>
                    <a:pt x="62769" y="403902"/>
                  </a:cubicBezTo>
                  <a:cubicBezTo>
                    <a:pt x="76741" y="459623"/>
                    <a:pt x="115521" y="495532"/>
                    <a:pt x="172550" y="495532"/>
                  </a:cubicBezTo>
                  <a:lnTo>
                    <a:pt x="351810" y="495532"/>
                  </a:lnTo>
                  <a:cubicBezTo>
                    <a:pt x="390874" y="495532"/>
                    <a:pt x="437353" y="486674"/>
                    <a:pt x="442770" y="464957"/>
                  </a:cubicBezTo>
                  <a:cubicBezTo>
                    <a:pt x="447124" y="446349"/>
                    <a:pt x="450298" y="427483"/>
                    <a:pt x="452275" y="408474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CB39089-C48C-B349-AE10-283B6581ECFC}"/>
                </a:ext>
              </a:extLst>
            </p:cNvPr>
            <p:cNvSpPr/>
            <p:nvPr/>
          </p:nvSpPr>
          <p:spPr>
            <a:xfrm>
              <a:off x="7090653" y="3454398"/>
              <a:ext cx="76038" cy="228600"/>
            </a:xfrm>
            <a:custGeom>
              <a:avLst/>
              <a:gdLst>
                <a:gd name="connsiteX0" fmla="*/ 8523 w 76038"/>
                <a:gd name="connsiteY0" fmla="*/ 0 h 228600"/>
                <a:gd name="connsiteX1" fmla="*/ 40934 w 76038"/>
                <a:gd name="connsiteY1" fmla="*/ 117824 h 228600"/>
                <a:gd name="connsiteX2" fmla="*/ 85511 w 76038"/>
                <a:gd name="connsiteY2" fmla="*/ 233458 h 228600"/>
                <a:gd name="connsiteX3" fmla="*/ 21164 w 76038"/>
                <a:gd name="connsiteY3" fmla="*/ 233458 h 228600"/>
                <a:gd name="connsiteX4" fmla="*/ 349 w 76038"/>
                <a:gd name="connsiteY4" fmla="*/ 90583 h 228600"/>
                <a:gd name="connsiteX5" fmla="*/ 8523 w 76038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38" h="228600">
                  <a:moveTo>
                    <a:pt x="8523" y="0"/>
                  </a:moveTo>
                  <a:cubicBezTo>
                    <a:pt x="25916" y="20288"/>
                    <a:pt x="29433" y="76200"/>
                    <a:pt x="40934" y="117824"/>
                  </a:cubicBezTo>
                  <a:cubicBezTo>
                    <a:pt x="53646" y="157166"/>
                    <a:pt x="68528" y="195770"/>
                    <a:pt x="85511" y="233458"/>
                  </a:cubicBezTo>
                  <a:lnTo>
                    <a:pt x="21164" y="233458"/>
                  </a:lnTo>
                  <a:cubicBezTo>
                    <a:pt x="9331" y="186679"/>
                    <a:pt x="2355" y="138799"/>
                    <a:pt x="349" y="90583"/>
                  </a:cubicBezTo>
                  <a:cubicBezTo>
                    <a:pt x="-2028" y="16288"/>
                    <a:pt x="8523" y="0"/>
                    <a:pt x="8523" y="0"/>
                  </a:cubicBezTo>
                  <a:close/>
                </a:path>
              </a:pathLst>
            </a:custGeom>
            <a:solidFill>
              <a:schemeClr val="accent4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6325A7B-D5FB-F249-93E0-FFEF723EBBDD}"/>
                </a:ext>
              </a:extLst>
            </p:cNvPr>
            <p:cNvSpPr/>
            <p:nvPr/>
          </p:nvSpPr>
          <p:spPr>
            <a:xfrm>
              <a:off x="7091137" y="3454398"/>
              <a:ext cx="76038" cy="228600"/>
            </a:xfrm>
            <a:custGeom>
              <a:avLst/>
              <a:gdLst>
                <a:gd name="connsiteX0" fmla="*/ 8523 w 76038"/>
                <a:gd name="connsiteY0" fmla="*/ 0 h 228600"/>
                <a:gd name="connsiteX1" fmla="*/ 40934 w 76038"/>
                <a:gd name="connsiteY1" fmla="*/ 117824 h 228600"/>
                <a:gd name="connsiteX2" fmla="*/ 85511 w 76038"/>
                <a:gd name="connsiteY2" fmla="*/ 233458 h 228600"/>
                <a:gd name="connsiteX3" fmla="*/ 21164 w 76038"/>
                <a:gd name="connsiteY3" fmla="*/ 233458 h 228600"/>
                <a:gd name="connsiteX4" fmla="*/ 349 w 76038"/>
                <a:gd name="connsiteY4" fmla="*/ 90583 h 228600"/>
                <a:gd name="connsiteX5" fmla="*/ 8523 w 76038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38" h="228600">
                  <a:moveTo>
                    <a:pt x="8523" y="0"/>
                  </a:moveTo>
                  <a:cubicBezTo>
                    <a:pt x="25916" y="20288"/>
                    <a:pt x="29433" y="76200"/>
                    <a:pt x="40934" y="117824"/>
                  </a:cubicBezTo>
                  <a:cubicBezTo>
                    <a:pt x="53646" y="157166"/>
                    <a:pt x="68528" y="195770"/>
                    <a:pt x="85511" y="233458"/>
                  </a:cubicBezTo>
                  <a:lnTo>
                    <a:pt x="21164" y="233458"/>
                  </a:lnTo>
                  <a:cubicBezTo>
                    <a:pt x="9331" y="186679"/>
                    <a:pt x="2355" y="138799"/>
                    <a:pt x="349" y="90583"/>
                  </a:cubicBezTo>
                  <a:cubicBezTo>
                    <a:pt x="-2028" y="16288"/>
                    <a:pt x="8523" y="0"/>
                    <a:pt x="852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6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84E78A5-1D87-5342-8139-81FD4917602F}"/>
                </a:ext>
              </a:extLst>
            </p:cNvPr>
            <p:cNvSpPr/>
            <p:nvPr/>
          </p:nvSpPr>
          <p:spPr>
            <a:xfrm>
              <a:off x="6964514" y="3216230"/>
              <a:ext cx="161581" cy="152400"/>
            </a:xfrm>
            <a:custGeom>
              <a:avLst/>
              <a:gdLst>
                <a:gd name="connsiteX0" fmla="*/ 22506 w 161581"/>
                <a:gd name="connsiteY0" fmla="*/ 155205 h 152400"/>
                <a:gd name="connsiteX1" fmla="*/ 16138 w 161581"/>
                <a:gd name="connsiteY1" fmla="*/ 130536 h 152400"/>
                <a:gd name="connsiteX2" fmla="*/ 8059 w 161581"/>
                <a:gd name="connsiteY2" fmla="*/ 86625 h 152400"/>
                <a:gd name="connsiteX3" fmla="*/ 1120 w 161581"/>
                <a:gd name="connsiteY3" fmla="*/ 39953 h 152400"/>
                <a:gd name="connsiteX4" fmla="*/ 54632 w 161581"/>
                <a:gd name="connsiteY4" fmla="*/ 17569 h 152400"/>
                <a:gd name="connsiteX5" fmla="*/ 127629 w 161581"/>
                <a:gd name="connsiteY5" fmla="*/ 6615 h 152400"/>
                <a:gd name="connsiteX6" fmla="*/ 156143 w 161581"/>
                <a:gd name="connsiteY6" fmla="*/ 64337 h 152400"/>
                <a:gd name="connsiteX7" fmla="*/ 157569 w 161581"/>
                <a:gd name="connsiteY7" fmla="*/ 101770 h 152400"/>
                <a:gd name="connsiteX8" fmla="*/ 135803 w 161581"/>
                <a:gd name="connsiteY8" fmla="*/ 109580 h 152400"/>
                <a:gd name="connsiteX9" fmla="*/ 121926 w 161581"/>
                <a:gd name="connsiteY9" fmla="*/ 12472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581" h="152400">
                  <a:moveTo>
                    <a:pt x="22506" y="155205"/>
                  </a:moveTo>
                  <a:cubicBezTo>
                    <a:pt x="22506" y="155205"/>
                    <a:pt x="12336" y="140346"/>
                    <a:pt x="16138" y="130536"/>
                  </a:cubicBezTo>
                  <a:cubicBezTo>
                    <a:pt x="4542" y="113105"/>
                    <a:pt x="1405" y="96817"/>
                    <a:pt x="8059" y="86625"/>
                  </a:cubicBezTo>
                  <a:cubicBezTo>
                    <a:pt x="9769" y="63480"/>
                    <a:pt x="-3917" y="48525"/>
                    <a:pt x="1120" y="39953"/>
                  </a:cubicBezTo>
                  <a:cubicBezTo>
                    <a:pt x="14712" y="15569"/>
                    <a:pt x="41040" y="23665"/>
                    <a:pt x="54632" y="17569"/>
                  </a:cubicBezTo>
                  <a:cubicBezTo>
                    <a:pt x="68224" y="11473"/>
                    <a:pt x="93507" y="-11006"/>
                    <a:pt x="127629" y="6615"/>
                  </a:cubicBezTo>
                  <a:cubicBezTo>
                    <a:pt x="161751" y="24236"/>
                    <a:pt x="146163" y="50430"/>
                    <a:pt x="156143" y="64337"/>
                  </a:cubicBezTo>
                  <a:cubicBezTo>
                    <a:pt x="166123" y="78243"/>
                    <a:pt x="168594" y="92912"/>
                    <a:pt x="157569" y="101770"/>
                  </a:cubicBezTo>
                  <a:cubicBezTo>
                    <a:pt x="146543" y="110628"/>
                    <a:pt x="141601" y="103770"/>
                    <a:pt x="135803" y="109580"/>
                  </a:cubicBezTo>
                  <a:cubicBezTo>
                    <a:pt x="130005" y="115391"/>
                    <a:pt x="121926" y="124725"/>
                    <a:pt x="121926" y="124725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04A1797-F8E3-DB4E-A5DB-FF50BDEE4279}"/>
                </a:ext>
              </a:extLst>
            </p:cNvPr>
            <p:cNvSpPr/>
            <p:nvPr/>
          </p:nvSpPr>
          <p:spPr>
            <a:xfrm>
              <a:off x="6973938" y="3288949"/>
              <a:ext cx="123562" cy="142875"/>
            </a:xfrm>
            <a:custGeom>
              <a:avLst/>
              <a:gdLst>
                <a:gd name="connsiteX0" fmla="*/ 122672 w 123562"/>
                <a:gd name="connsiteY0" fmla="*/ 20288 h 142875"/>
                <a:gd name="connsiteX1" fmla="*/ 121151 w 123562"/>
                <a:gd name="connsiteY1" fmla="*/ 47054 h 142875"/>
                <a:gd name="connsiteX2" fmla="*/ 123242 w 123562"/>
                <a:gd name="connsiteY2" fmla="*/ 69152 h 142875"/>
                <a:gd name="connsiteX3" fmla="*/ 113262 w 123562"/>
                <a:gd name="connsiteY3" fmla="*/ 67056 h 142875"/>
                <a:gd name="connsiteX4" fmla="*/ 96154 w 123562"/>
                <a:gd name="connsiteY4" fmla="*/ 98679 h 142875"/>
                <a:gd name="connsiteX5" fmla="*/ 75338 w 123562"/>
                <a:gd name="connsiteY5" fmla="*/ 91726 h 142875"/>
                <a:gd name="connsiteX6" fmla="*/ 56329 w 123562"/>
                <a:gd name="connsiteY6" fmla="*/ 145161 h 142875"/>
                <a:gd name="connsiteX7" fmla="*/ 6809 w 123562"/>
                <a:gd name="connsiteY7" fmla="*/ 130588 h 142875"/>
                <a:gd name="connsiteX8" fmla="*/ 18690 w 123562"/>
                <a:gd name="connsiteY8" fmla="*/ 49340 h 142875"/>
                <a:gd name="connsiteX9" fmla="*/ 28860 w 123562"/>
                <a:gd name="connsiteY9" fmla="*/ 41815 h 142875"/>
                <a:gd name="connsiteX10" fmla="*/ 33707 w 123562"/>
                <a:gd name="connsiteY10" fmla="*/ 13907 h 142875"/>
                <a:gd name="connsiteX11" fmla="*/ 42167 w 123562"/>
                <a:gd name="connsiteY11" fmla="*/ 30766 h 142875"/>
                <a:gd name="connsiteX12" fmla="*/ 54333 w 123562"/>
                <a:gd name="connsiteY12" fmla="*/ 13335 h 142875"/>
                <a:gd name="connsiteX13" fmla="*/ 81231 w 123562"/>
                <a:gd name="connsiteY13" fmla="*/ 0 h 142875"/>
                <a:gd name="connsiteX14" fmla="*/ 103567 w 123562"/>
                <a:gd name="connsiteY14" fmla="*/ 12478 h 142875"/>
                <a:gd name="connsiteX15" fmla="*/ 122672 w 123562"/>
                <a:gd name="connsiteY15" fmla="*/ 2028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562" h="142875">
                  <a:moveTo>
                    <a:pt x="122672" y="20288"/>
                  </a:moveTo>
                  <a:cubicBezTo>
                    <a:pt x="123109" y="29239"/>
                    <a:pt x="122599" y="38211"/>
                    <a:pt x="121151" y="47054"/>
                  </a:cubicBezTo>
                  <a:cubicBezTo>
                    <a:pt x="118775" y="56007"/>
                    <a:pt x="125809" y="68009"/>
                    <a:pt x="123242" y="69152"/>
                  </a:cubicBezTo>
                  <a:cubicBezTo>
                    <a:pt x="120676" y="70295"/>
                    <a:pt x="113262" y="67056"/>
                    <a:pt x="113262" y="67056"/>
                  </a:cubicBezTo>
                  <a:cubicBezTo>
                    <a:pt x="113262" y="67056"/>
                    <a:pt x="104613" y="99251"/>
                    <a:pt x="96154" y="98679"/>
                  </a:cubicBezTo>
                  <a:cubicBezTo>
                    <a:pt x="88807" y="97841"/>
                    <a:pt x="81717" y="95472"/>
                    <a:pt x="75338" y="91726"/>
                  </a:cubicBezTo>
                  <a:lnTo>
                    <a:pt x="56329" y="145161"/>
                  </a:lnTo>
                  <a:cubicBezTo>
                    <a:pt x="56329" y="145161"/>
                    <a:pt x="25058" y="148876"/>
                    <a:pt x="6809" y="130588"/>
                  </a:cubicBezTo>
                  <a:cubicBezTo>
                    <a:pt x="-11440" y="112300"/>
                    <a:pt x="12036" y="82963"/>
                    <a:pt x="18690" y="49340"/>
                  </a:cubicBezTo>
                  <a:cubicBezTo>
                    <a:pt x="18690" y="49340"/>
                    <a:pt x="23347" y="51721"/>
                    <a:pt x="28860" y="41815"/>
                  </a:cubicBezTo>
                  <a:cubicBezTo>
                    <a:pt x="34373" y="31909"/>
                    <a:pt x="22492" y="18002"/>
                    <a:pt x="33707" y="13907"/>
                  </a:cubicBezTo>
                  <a:cubicBezTo>
                    <a:pt x="44923" y="9811"/>
                    <a:pt x="43212" y="27337"/>
                    <a:pt x="42167" y="30766"/>
                  </a:cubicBezTo>
                  <a:cubicBezTo>
                    <a:pt x="41121" y="34195"/>
                    <a:pt x="51101" y="26956"/>
                    <a:pt x="54333" y="13335"/>
                  </a:cubicBezTo>
                  <a:cubicBezTo>
                    <a:pt x="64501" y="11918"/>
                    <a:pt x="73938" y="7240"/>
                    <a:pt x="81231" y="0"/>
                  </a:cubicBezTo>
                  <a:cubicBezTo>
                    <a:pt x="84839" y="8891"/>
                    <a:pt x="94124" y="14078"/>
                    <a:pt x="103567" y="12478"/>
                  </a:cubicBezTo>
                  <a:cubicBezTo>
                    <a:pt x="103567" y="12478"/>
                    <a:pt x="111076" y="25813"/>
                    <a:pt x="122672" y="20288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815192C-A875-A34E-BBF4-268DFD1BF51B}"/>
                </a:ext>
              </a:extLst>
            </p:cNvPr>
            <p:cNvSpPr/>
            <p:nvPr/>
          </p:nvSpPr>
          <p:spPr>
            <a:xfrm>
              <a:off x="7049276" y="3380675"/>
              <a:ext cx="9505" cy="9525"/>
            </a:xfrm>
            <a:custGeom>
              <a:avLst/>
              <a:gdLst>
                <a:gd name="connsiteX0" fmla="*/ 0 w 0"/>
                <a:gd name="connsiteY0" fmla="*/ 0 h 0"/>
                <a:gd name="connsiteX1" fmla="*/ 3802 w 0"/>
                <a:gd name="connsiteY1" fmla="*/ 200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cubicBezTo>
                    <a:pt x="0" y="0"/>
                    <a:pt x="1426" y="857"/>
                    <a:pt x="3802" y="2000"/>
                  </a:cubicBezTo>
                  <a:cubicBezTo>
                    <a:pt x="2576" y="1258"/>
                    <a:pt x="1306" y="590"/>
                    <a:pt x="0" y="0"/>
                  </a:cubicBezTo>
                  <a:close/>
                </a:path>
              </a:pathLst>
            </a:custGeom>
            <a:solidFill>
              <a:srgbClr val="FF57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8AE9016A-8E2E-9E45-A438-33A7DF298186}"/>
                </a:ext>
              </a:extLst>
            </p:cNvPr>
            <p:cNvSpPr/>
            <p:nvPr/>
          </p:nvSpPr>
          <p:spPr>
            <a:xfrm>
              <a:off x="6974413" y="3328668"/>
              <a:ext cx="66533" cy="104775"/>
            </a:xfrm>
            <a:custGeom>
              <a:avLst/>
              <a:gdLst>
                <a:gd name="connsiteX0" fmla="*/ 29715 w 66533"/>
                <a:gd name="connsiteY0" fmla="*/ 0 h 104775"/>
                <a:gd name="connsiteX1" fmla="*/ 29715 w 66533"/>
                <a:gd name="connsiteY1" fmla="*/ 0 h 104775"/>
                <a:gd name="connsiteX2" fmla="*/ 28860 w 66533"/>
                <a:gd name="connsiteY2" fmla="*/ 2096 h 104775"/>
                <a:gd name="connsiteX3" fmla="*/ 18690 w 66533"/>
                <a:gd name="connsiteY3" fmla="*/ 9620 h 104775"/>
                <a:gd name="connsiteX4" fmla="*/ 6809 w 66533"/>
                <a:gd name="connsiteY4" fmla="*/ 90869 h 104775"/>
                <a:gd name="connsiteX5" fmla="*/ 56329 w 66533"/>
                <a:gd name="connsiteY5" fmla="*/ 105442 h 104775"/>
                <a:gd name="connsiteX6" fmla="*/ 75338 w 66533"/>
                <a:gd name="connsiteY6" fmla="*/ 52006 h 104775"/>
                <a:gd name="connsiteX7" fmla="*/ 29715 w 66533"/>
                <a:gd name="connsiteY7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533" h="104775">
                  <a:moveTo>
                    <a:pt x="29715" y="0"/>
                  </a:moveTo>
                  <a:lnTo>
                    <a:pt x="29715" y="0"/>
                  </a:lnTo>
                  <a:cubicBezTo>
                    <a:pt x="29488" y="721"/>
                    <a:pt x="29202" y="1422"/>
                    <a:pt x="28860" y="2096"/>
                  </a:cubicBezTo>
                  <a:cubicBezTo>
                    <a:pt x="23347" y="11621"/>
                    <a:pt x="18690" y="9620"/>
                    <a:pt x="18690" y="9620"/>
                  </a:cubicBezTo>
                  <a:cubicBezTo>
                    <a:pt x="12036" y="43625"/>
                    <a:pt x="-11440" y="72581"/>
                    <a:pt x="6809" y="90869"/>
                  </a:cubicBezTo>
                  <a:cubicBezTo>
                    <a:pt x="25058" y="109156"/>
                    <a:pt x="56329" y="105442"/>
                    <a:pt x="56329" y="105442"/>
                  </a:cubicBezTo>
                  <a:lnTo>
                    <a:pt x="75338" y="52006"/>
                  </a:lnTo>
                  <a:cubicBezTo>
                    <a:pt x="39220" y="38862"/>
                    <a:pt x="29715" y="0"/>
                    <a:pt x="29715" y="0"/>
                  </a:cubicBezTo>
                  <a:close/>
                </a:path>
              </a:pathLst>
            </a:custGeom>
            <a:solidFill>
              <a:srgbClr val="FF57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B6E7127-5BE1-C44C-BE0B-CB7E0E6ACE64}"/>
                </a:ext>
              </a:extLst>
            </p:cNvPr>
            <p:cNvSpPr/>
            <p:nvPr/>
          </p:nvSpPr>
          <p:spPr>
            <a:xfrm>
              <a:off x="6849438" y="3371067"/>
              <a:ext cx="275639" cy="333375"/>
            </a:xfrm>
            <a:custGeom>
              <a:avLst/>
              <a:gdLst>
                <a:gd name="connsiteX0" fmla="*/ 111824 w 275638"/>
                <a:gd name="connsiteY0" fmla="*/ 18371 h 333375"/>
                <a:gd name="connsiteX1" fmla="*/ 8317 w 275638"/>
                <a:gd name="connsiteY1" fmla="*/ 63329 h 333375"/>
                <a:gd name="connsiteX2" fmla="*/ 63920 w 275638"/>
                <a:gd name="connsiteY2" fmla="*/ 340411 h 333375"/>
                <a:gd name="connsiteX3" fmla="*/ 282530 w 275638"/>
                <a:gd name="connsiteY3" fmla="*/ 340411 h 333375"/>
                <a:gd name="connsiteX4" fmla="*/ 250119 w 275638"/>
                <a:gd name="connsiteY4" fmla="*/ 83236 h 333375"/>
                <a:gd name="connsiteX5" fmla="*/ 207252 w 275638"/>
                <a:gd name="connsiteY5" fmla="*/ 50470 h 333375"/>
                <a:gd name="connsiteX6" fmla="*/ 205541 w 275638"/>
                <a:gd name="connsiteY6" fmla="*/ 40945 h 333375"/>
                <a:gd name="connsiteX7" fmla="*/ 192710 w 275638"/>
                <a:gd name="connsiteY7" fmla="*/ 31039 h 333375"/>
                <a:gd name="connsiteX8" fmla="*/ 188908 w 275638"/>
                <a:gd name="connsiteY8" fmla="*/ 41707 h 333375"/>
                <a:gd name="connsiteX9" fmla="*/ 172655 w 275638"/>
                <a:gd name="connsiteY9" fmla="*/ 59614 h 333375"/>
                <a:gd name="connsiteX10" fmla="*/ 158398 w 275638"/>
                <a:gd name="connsiteY10" fmla="*/ 28848 h 333375"/>
                <a:gd name="connsiteX11" fmla="*/ 129883 w 275638"/>
                <a:gd name="connsiteY11" fmla="*/ 9798 h 333375"/>
                <a:gd name="connsiteX12" fmla="*/ 133305 w 275638"/>
                <a:gd name="connsiteY12" fmla="*/ 273 h 333375"/>
                <a:gd name="connsiteX13" fmla="*/ 121994 w 275638"/>
                <a:gd name="connsiteY13" fmla="*/ 273 h 333375"/>
                <a:gd name="connsiteX14" fmla="*/ 111824 w 275638"/>
                <a:gd name="connsiteY14" fmla="*/ 18371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5638" h="333375">
                  <a:moveTo>
                    <a:pt x="111824" y="18371"/>
                  </a:moveTo>
                  <a:cubicBezTo>
                    <a:pt x="100989" y="22752"/>
                    <a:pt x="36927" y="24848"/>
                    <a:pt x="8317" y="63329"/>
                  </a:cubicBezTo>
                  <a:cubicBezTo>
                    <a:pt x="-20292" y="101810"/>
                    <a:pt x="31509" y="340411"/>
                    <a:pt x="63920" y="340411"/>
                  </a:cubicBezTo>
                  <a:lnTo>
                    <a:pt x="282530" y="340411"/>
                  </a:lnTo>
                  <a:cubicBezTo>
                    <a:pt x="248978" y="259163"/>
                    <a:pt x="250119" y="83236"/>
                    <a:pt x="250119" y="83236"/>
                  </a:cubicBezTo>
                  <a:cubicBezTo>
                    <a:pt x="238618" y="68186"/>
                    <a:pt x="207252" y="50470"/>
                    <a:pt x="207252" y="50470"/>
                  </a:cubicBezTo>
                  <a:cubicBezTo>
                    <a:pt x="207252" y="50470"/>
                    <a:pt x="205826" y="43421"/>
                    <a:pt x="205541" y="40945"/>
                  </a:cubicBezTo>
                  <a:cubicBezTo>
                    <a:pt x="205256" y="38468"/>
                    <a:pt x="192710" y="31039"/>
                    <a:pt x="192710" y="31039"/>
                  </a:cubicBezTo>
                  <a:lnTo>
                    <a:pt x="188908" y="41707"/>
                  </a:lnTo>
                  <a:lnTo>
                    <a:pt x="172655" y="59614"/>
                  </a:lnTo>
                  <a:cubicBezTo>
                    <a:pt x="172655" y="59614"/>
                    <a:pt x="175506" y="36659"/>
                    <a:pt x="158398" y="28848"/>
                  </a:cubicBezTo>
                  <a:cubicBezTo>
                    <a:pt x="148041" y="23883"/>
                    <a:pt x="138440" y="17469"/>
                    <a:pt x="129883" y="9798"/>
                  </a:cubicBezTo>
                  <a:lnTo>
                    <a:pt x="133305" y="273"/>
                  </a:lnTo>
                  <a:cubicBezTo>
                    <a:pt x="129544" y="-91"/>
                    <a:pt x="125756" y="-91"/>
                    <a:pt x="121994" y="273"/>
                  </a:cubicBezTo>
                  <a:cubicBezTo>
                    <a:pt x="117337" y="940"/>
                    <a:pt x="111824" y="18371"/>
                    <a:pt x="111824" y="18371"/>
                  </a:cubicBezTo>
                  <a:close/>
                </a:path>
              </a:pathLst>
            </a:custGeom>
            <a:solidFill>
              <a:schemeClr val="accent4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276DD6C-E73B-E44E-83DC-6906694EA4F4}"/>
                </a:ext>
              </a:extLst>
            </p:cNvPr>
            <p:cNvSpPr/>
            <p:nvPr/>
          </p:nvSpPr>
          <p:spPr>
            <a:xfrm>
              <a:off x="7020096" y="3434396"/>
              <a:ext cx="28514" cy="266700"/>
            </a:xfrm>
            <a:custGeom>
              <a:avLst/>
              <a:gdLst>
                <a:gd name="connsiteX0" fmla="*/ 1331 w 28514"/>
                <a:gd name="connsiteY0" fmla="*/ 0 h 266700"/>
                <a:gd name="connsiteX1" fmla="*/ 36118 w 28514"/>
                <a:gd name="connsiteY1" fmla="*/ 270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14" h="266700">
                  <a:moveTo>
                    <a:pt x="1331" y="0"/>
                  </a:moveTo>
                  <a:cubicBezTo>
                    <a:pt x="1331" y="0"/>
                    <a:pt x="-10455" y="156877"/>
                    <a:pt x="36118" y="270700"/>
                  </a:cubicBezTo>
                </a:path>
              </a:pathLst>
            </a:custGeom>
            <a:noFill/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6AED7A1-5E89-E146-A25D-29A4FAE38DA3}"/>
                </a:ext>
              </a:extLst>
            </p:cNvPr>
            <p:cNvSpPr/>
            <p:nvPr/>
          </p:nvSpPr>
          <p:spPr>
            <a:xfrm>
              <a:off x="6880566" y="3426585"/>
              <a:ext cx="228115" cy="257175"/>
            </a:xfrm>
            <a:custGeom>
              <a:avLst/>
              <a:gdLst>
                <a:gd name="connsiteX0" fmla="*/ 0 w 228114"/>
                <a:gd name="connsiteY0" fmla="*/ 31147 h 257175"/>
                <a:gd name="connsiteX1" fmla="*/ 0 w 228114"/>
                <a:gd name="connsiteY1" fmla="*/ 0 h 257175"/>
                <a:gd name="connsiteX2" fmla="*/ 229635 w 228114"/>
                <a:gd name="connsiteY2" fmla="*/ 264509 h 257175"/>
                <a:gd name="connsiteX3" fmla="*/ 0 w 228114"/>
                <a:gd name="connsiteY3" fmla="*/ 2645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14" h="257175">
                  <a:moveTo>
                    <a:pt x="0" y="31147"/>
                  </a:moveTo>
                  <a:lnTo>
                    <a:pt x="0" y="0"/>
                  </a:lnTo>
                  <a:cubicBezTo>
                    <a:pt x="168995" y="75248"/>
                    <a:pt x="126318" y="154400"/>
                    <a:pt x="229635" y="264509"/>
                  </a:cubicBezTo>
                  <a:lnTo>
                    <a:pt x="0" y="26450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6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F0DC66A0-4FA4-6541-A636-18748A04EE64}"/>
                </a:ext>
              </a:extLst>
            </p:cNvPr>
            <p:cNvSpPr/>
            <p:nvPr/>
          </p:nvSpPr>
          <p:spPr>
            <a:xfrm>
              <a:off x="7165710" y="3496785"/>
              <a:ext cx="294648" cy="180975"/>
            </a:xfrm>
            <a:custGeom>
              <a:avLst/>
              <a:gdLst>
                <a:gd name="connsiteX0" fmla="*/ 246459 w 294648"/>
                <a:gd name="connsiteY0" fmla="*/ 182023 h 180975"/>
                <a:gd name="connsiteX1" fmla="*/ 0 w 294648"/>
                <a:gd name="connsiteY1" fmla="*/ 182023 h 180975"/>
                <a:gd name="connsiteX2" fmla="*/ 48569 w 294648"/>
                <a:gd name="connsiteY2" fmla="*/ 10573 h 180975"/>
                <a:gd name="connsiteX3" fmla="*/ 62541 w 294648"/>
                <a:gd name="connsiteY3" fmla="*/ 0 h 180975"/>
                <a:gd name="connsiteX4" fmla="*/ 287615 w 294648"/>
                <a:gd name="connsiteY4" fmla="*/ 0 h 180975"/>
                <a:gd name="connsiteX5" fmla="*/ 295432 w 294648"/>
                <a:gd name="connsiteY5" fmla="*/ 7977 h 180975"/>
                <a:gd name="connsiteX6" fmla="*/ 295123 w 294648"/>
                <a:gd name="connsiteY6" fmla="*/ 1009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648" h="180975">
                  <a:moveTo>
                    <a:pt x="246459" y="182023"/>
                  </a:moveTo>
                  <a:lnTo>
                    <a:pt x="0" y="182023"/>
                  </a:lnTo>
                  <a:lnTo>
                    <a:pt x="48569" y="10573"/>
                  </a:lnTo>
                  <a:cubicBezTo>
                    <a:pt x="50351" y="4319"/>
                    <a:pt x="56052" y="5"/>
                    <a:pt x="62541" y="0"/>
                  </a:cubicBezTo>
                  <a:lnTo>
                    <a:pt x="287615" y="0"/>
                  </a:lnTo>
                  <a:cubicBezTo>
                    <a:pt x="291971" y="39"/>
                    <a:pt x="295471" y="3611"/>
                    <a:pt x="295432" y="7977"/>
                  </a:cubicBezTo>
                  <a:cubicBezTo>
                    <a:pt x="295426" y="8694"/>
                    <a:pt x="295322" y="9407"/>
                    <a:pt x="295123" y="10096"/>
                  </a:cubicBezTo>
                  <a:close/>
                </a:path>
              </a:pathLst>
            </a:custGeom>
            <a:solidFill>
              <a:schemeClr val="accent4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3ED2F6E-A5F7-3D42-AB0C-E465C085BA33}"/>
                </a:ext>
              </a:extLst>
            </p:cNvPr>
            <p:cNvSpPr/>
            <p:nvPr/>
          </p:nvSpPr>
          <p:spPr>
            <a:xfrm>
              <a:off x="7292123" y="3560507"/>
              <a:ext cx="47524" cy="47625"/>
            </a:xfrm>
            <a:custGeom>
              <a:avLst/>
              <a:gdLst>
                <a:gd name="connsiteX0" fmla="*/ 54367 w 47523"/>
                <a:gd name="connsiteY0" fmla="*/ 27242 h 47625"/>
                <a:gd name="connsiteX1" fmla="*/ 27184 w 47523"/>
                <a:gd name="connsiteY1" fmla="*/ 54483 h 47625"/>
                <a:gd name="connsiteX2" fmla="*/ 0 w 47523"/>
                <a:gd name="connsiteY2" fmla="*/ 27242 h 47625"/>
                <a:gd name="connsiteX3" fmla="*/ 27184 w 47523"/>
                <a:gd name="connsiteY3" fmla="*/ 0 h 47625"/>
                <a:gd name="connsiteX4" fmla="*/ 54367 w 47523"/>
                <a:gd name="connsiteY4" fmla="*/ 2724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23" h="47625">
                  <a:moveTo>
                    <a:pt x="54367" y="27242"/>
                  </a:moveTo>
                  <a:cubicBezTo>
                    <a:pt x="54367" y="42287"/>
                    <a:pt x="42197" y="54483"/>
                    <a:pt x="27184" y="54483"/>
                  </a:cubicBezTo>
                  <a:cubicBezTo>
                    <a:pt x="12170" y="54483"/>
                    <a:pt x="0" y="42287"/>
                    <a:pt x="0" y="27242"/>
                  </a:cubicBezTo>
                  <a:cubicBezTo>
                    <a:pt x="0" y="12197"/>
                    <a:pt x="12170" y="0"/>
                    <a:pt x="27184" y="0"/>
                  </a:cubicBezTo>
                  <a:cubicBezTo>
                    <a:pt x="42197" y="0"/>
                    <a:pt x="54367" y="12197"/>
                    <a:pt x="54367" y="27242"/>
                  </a:cubicBez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92816F2F-BBDA-2140-82B2-8F9B58822128}"/>
                </a:ext>
              </a:extLst>
            </p:cNvPr>
            <p:cNvSpPr/>
            <p:nvPr/>
          </p:nvSpPr>
          <p:spPr>
            <a:xfrm>
              <a:off x="6964493" y="3664329"/>
              <a:ext cx="256629" cy="9525"/>
            </a:xfrm>
            <a:custGeom>
              <a:avLst/>
              <a:gdLst>
                <a:gd name="connsiteX0" fmla="*/ 0 w 256628"/>
                <a:gd name="connsiteY0" fmla="*/ 0 h 9525"/>
                <a:gd name="connsiteX1" fmla="*/ 262427 w 256628"/>
                <a:gd name="connsiteY1" fmla="*/ 0 h 9525"/>
                <a:gd name="connsiteX2" fmla="*/ 262427 w 256628"/>
                <a:gd name="connsiteY2" fmla="*/ 14383 h 9525"/>
                <a:gd name="connsiteX3" fmla="*/ 0 w 256628"/>
                <a:gd name="connsiteY3" fmla="*/ 1438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28" h="9525">
                  <a:moveTo>
                    <a:pt x="0" y="0"/>
                  </a:moveTo>
                  <a:lnTo>
                    <a:pt x="262427" y="0"/>
                  </a:lnTo>
                  <a:lnTo>
                    <a:pt x="262427" y="14383"/>
                  </a:lnTo>
                  <a:lnTo>
                    <a:pt x="0" y="1438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907046A6-B332-1A4E-85B0-606D4D14DC3E}"/>
                </a:ext>
              </a:extLst>
            </p:cNvPr>
            <p:cNvSpPr/>
            <p:nvPr/>
          </p:nvSpPr>
          <p:spPr>
            <a:xfrm>
              <a:off x="6960977" y="3398677"/>
              <a:ext cx="47524" cy="38100"/>
            </a:xfrm>
            <a:custGeom>
              <a:avLst/>
              <a:gdLst>
                <a:gd name="connsiteX0" fmla="*/ 51801 w 47523"/>
                <a:gd name="connsiteY0" fmla="*/ 9335 h 38100"/>
                <a:gd name="connsiteX1" fmla="*/ 42296 w 47523"/>
                <a:gd name="connsiteY1" fmla="*/ 35719 h 38100"/>
                <a:gd name="connsiteX2" fmla="*/ 0 w 47523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23" h="38100">
                  <a:moveTo>
                    <a:pt x="51801" y="9335"/>
                  </a:moveTo>
                  <a:cubicBezTo>
                    <a:pt x="47830" y="17818"/>
                    <a:pt x="44648" y="26650"/>
                    <a:pt x="42296" y="35719"/>
                  </a:cubicBezTo>
                  <a:cubicBezTo>
                    <a:pt x="38780" y="49911"/>
                    <a:pt x="12831" y="35719"/>
                    <a:pt x="0" y="0"/>
                  </a:cubicBezTo>
                </a:path>
              </a:pathLst>
            </a:custGeom>
            <a:noFill/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10B7050C-AB58-8446-9121-5837D09F96C5}"/>
                </a:ext>
              </a:extLst>
            </p:cNvPr>
            <p:cNvSpPr/>
            <p:nvPr/>
          </p:nvSpPr>
          <p:spPr>
            <a:xfrm>
              <a:off x="7036746" y="3414298"/>
              <a:ext cx="19010" cy="28575"/>
            </a:xfrm>
            <a:custGeom>
              <a:avLst/>
              <a:gdLst>
                <a:gd name="connsiteX0" fmla="*/ 7873 w 19009"/>
                <a:gd name="connsiteY0" fmla="*/ 0 h 28575"/>
                <a:gd name="connsiteX1" fmla="*/ 554 w 19009"/>
                <a:gd name="connsiteY1" fmla="*/ 32956 h 28575"/>
                <a:gd name="connsiteX2" fmla="*/ 19563 w 19009"/>
                <a:gd name="connsiteY2" fmla="*/ 733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09" h="28575">
                  <a:moveTo>
                    <a:pt x="7873" y="0"/>
                  </a:moveTo>
                  <a:cubicBezTo>
                    <a:pt x="6732" y="10668"/>
                    <a:pt x="-2298" y="31623"/>
                    <a:pt x="554" y="32956"/>
                  </a:cubicBezTo>
                  <a:cubicBezTo>
                    <a:pt x="3405" y="34290"/>
                    <a:pt x="14051" y="25432"/>
                    <a:pt x="19563" y="7334"/>
                  </a:cubicBezTo>
                </a:path>
              </a:pathLst>
            </a:custGeom>
            <a:noFill/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073A0F1D-B698-A44B-8A79-13003BB272BB}"/>
                </a:ext>
              </a:extLst>
            </p:cNvPr>
            <p:cNvSpPr/>
            <p:nvPr/>
          </p:nvSpPr>
          <p:spPr>
            <a:xfrm>
              <a:off x="7046425" y="3655185"/>
              <a:ext cx="95048" cy="19050"/>
            </a:xfrm>
            <a:custGeom>
              <a:avLst/>
              <a:gdLst>
                <a:gd name="connsiteX0" fmla="*/ 2281 w 95047"/>
                <a:gd name="connsiteY0" fmla="*/ 0 h 19050"/>
                <a:gd name="connsiteX1" fmla="*/ 34407 w 95047"/>
                <a:gd name="connsiteY1" fmla="*/ 6953 h 19050"/>
                <a:gd name="connsiteX2" fmla="*/ 97234 w 95047"/>
                <a:gd name="connsiteY2" fmla="*/ 26003 h 19050"/>
                <a:gd name="connsiteX3" fmla="*/ 0 w 95047"/>
                <a:gd name="connsiteY3" fmla="*/ 2600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047" h="19050">
                  <a:moveTo>
                    <a:pt x="2281" y="0"/>
                  </a:moveTo>
                  <a:cubicBezTo>
                    <a:pt x="12554" y="4010"/>
                    <a:pt x="23398" y="6357"/>
                    <a:pt x="34407" y="6953"/>
                  </a:cubicBezTo>
                  <a:cubicBezTo>
                    <a:pt x="53417" y="8191"/>
                    <a:pt x="87444" y="16478"/>
                    <a:pt x="97234" y="26003"/>
                  </a:cubicBezTo>
                  <a:lnTo>
                    <a:pt x="0" y="26003"/>
                  </a:ln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49A23AB7-2B43-CF4E-B4A7-4A9D5C7135E2}"/>
                </a:ext>
              </a:extLst>
            </p:cNvPr>
            <p:cNvSpPr/>
            <p:nvPr/>
          </p:nvSpPr>
          <p:spPr>
            <a:xfrm>
              <a:off x="6832154" y="3426585"/>
              <a:ext cx="218610" cy="247650"/>
            </a:xfrm>
            <a:custGeom>
              <a:avLst/>
              <a:gdLst>
                <a:gd name="connsiteX0" fmla="*/ 42234 w 218609"/>
                <a:gd name="connsiteY0" fmla="*/ 0 h 247650"/>
                <a:gd name="connsiteX1" fmla="*/ 83960 w 218609"/>
                <a:gd name="connsiteY1" fmla="*/ 76200 h 247650"/>
                <a:gd name="connsiteX2" fmla="*/ 90233 w 218609"/>
                <a:gd name="connsiteY2" fmla="*/ 170688 h 247650"/>
                <a:gd name="connsiteX3" fmla="*/ 97552 w 218609"/>
                <a:gd name="connsiteY3" fmla="*/ 180213 h 247650"/>
                <a:gd name="connsiteX4" fmla="*/ 224060 w 218609"/>
                <a:gd name="connsiteY4" fmla="*/ 224885 h 247650"/>
                <a:gd name="connsiteX5" fmla="*/ 224060 w 218609"/>
                <a:gd name="connsiteY5" fmla="*/ 254508 h 247650"/>
                <a:gd name="connsiteX6" fmla="*/ 60768 w 218609"/>
                <a:gd name="connsiteY6" fmla="*/ 254508 h 247650"/>
                <a:gd name="connsiteX7" fmla="*/ 508 w 218609"/>
                <a:gd name="connsiteY7" fmla="*/ 180213 h 247650"/>
                <a:gd name="connsiteX8" fmla="*/ 42234 w 218609"/>
                <a:gd name="connsiteY8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609" h="247650">
                  <a:moveTo>
                    <a:pt x="42234" y="0"/>
                  </a:moveTo>
                  <a:cubicBezTo>
                    <a:pt x="70748" y="0"/>
                    <a:pt x="83294" y="41148"/>
                    <a:pt x="83960" y="76200"/>
                  </a:cubicBezTo>
                  <a:cubicBezTo>
                    <a:pt x="83960" y="104775"/>
                    <a:pt x="88522" y="152400"/>
                    <a:pt x="90233" y="170688"/>
                  </a:cubicBezTo>
                  <a:cubicBezTo>
                    <a:pt x="90561" y="175041"/>
                    <a:pt x="93436" y="178783"/>
                    <a:pt x="97552" y="180213"/>
                  </a:cubicBezTo>
                  <a:lnTo>
                    <a:pt x="224060" y="224885"/>
                  </a:lnTo>
                  <a:lnTo>
                    <a:pt x="224060" y="254508"/>
                  </a:lnTo>
                  <a:lnTo>
                    <a:pt x="60768" y="254508"/>
                  </a:lnTo>
                  <a:cubicBezTo>
                    <a:pt x="19042" y="254508"/>
                    <a:pt x="2789" y="250412"/>
                    <a:pt x="508" y="180213"/>
                  </a:cubicBezTo>
                  <a:cubicBezTo>
                    <a:pt x="-1773" y="110014"/>
                    <a:pt x="2219" y="0"/>
                    <a:pt x="42234" y="0"/>
                  </a:cubicBezTo>
                  <a:close/>
                </a:path>
              </a:pathLst>
            </a:custGeom>
            <a:solidFill>
              <a:schemeClr val="accent4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05558BAC-3C80-424E-AC2D-10438E8F2461}"/>
                </a:ext>
              </a:extLst>
            </p:cNvPr>
            <p:cNvSpPr/>
            <p:nvPr/>
          </p:nvSpPr>
          <p:spPr>
            <a:xfrm>
              <a:off x="7213699" y="4102574"/>
              <a:ext cx="85543" cy="85725"/>
            </a:xfrm>
            <a:custGeom>
              <a:avLst/>
              <a:gdLst>
                <a:gd name="connsiteX0" fmla="*/ 6282 w 85542"/>
                <a:gd name="connsiteY0" fmla="*/ 0 h 85725"/>
                <a:gd name="connsiteX1" fmla="*/ 1150 w 85542"/>
                <a:gd name="connsiteY1" fmla="*/ 70390 h 85725"/>
                <a:gd name="connsiteX2" fmla="*/ 94012 w 85542"/>
                <a:gd name="connsiteY2" fmla="*/ 87440 h 85725"/>
                <a:gd name="connsiteX3" fmla="*/ 45822 w 85542"/>
                <a:gd name="connsiteY3" fmla="*/ 44768 h 85725"/>
                <a:gd name="connsiteX4" fmla="*/ 49529 w 85542"/>
                <a:gd name="connsiteY4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42" h="85725">
                  <a:moveTo>
                    <a:pt x="6282" y="0"/>
                  </a:moveTo>
                  <a:cubicBezTo>
                    <a:pt x="6282" y="0"/>
                    <a:pt x="-3222" y="62008"/>
                    <a:pt x="1150" y="70390"/>
                  </a:cubicBezTo>
                  <a:cubicBezTo>
                    <a:pt x="5522" y="78772"/>
                    <a:pt x="87834" y="95060"/>
                    <a:pt x="94012" y="87440"/>
                  </a:cubicBezTo>
                  <a:cubicBezTo>
                    <a:pt x="100190" y="79820"/>
                    <a:pt x="47628" y="65913"/>
                    <a:pt x="45822" y="44768"/>
                  </a:cubicBezTo>
                  <a:cubicBezTo>
                    <a:pt x="45319" y="29752"/>
                    <a:pt x="46563" y="14728"/>
                    <a:pt x="49529" y="0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97160D9C-60F9-7645-8606-B1593F9DE5BD}"/>
                </a:ext>
              </a:extLst>
            </p:cNvPr>
            <p:cNvSpPr/>
            <p:nvPr/>
          </p:nvSpPr>
          <p:spPr>
            <a:xfrm>
              <a:off x="7213634" y="4155534"/>
              <a:ext cx="85543" cy="28575"/>
            </a:xfrm>
            <a:custGeom>
              <a:avLst/>
              <a:gdLst>
                <a:gd name="connsiteX0" fmla="*/ 94077 w 85542"/>
                <a:gd name="connsiteY0" fmla="*/ 34480 h 28575"/>
                <a:gd name="connsiteX1" fmla="*/ 49215 w 85542"/>
                <a:gd name="connsiteY1" fmla="*/ 0 h 28575"/>
                <a:gd name="connsiteX2" fmla="*/ 360 w 85542"/>
                <a:gd name="connsiteY2" fmla="*/ 762 h 28575"/>
                <a:gd name="connsiteX3" fmla="*/ 1215 w 85542"/>
                <a:gd name="connsiteY3" fmla="*/ 17431 h 28575"/>
                <a:gd name="connsiteX4" fmla="*/ 94077 w 85542"/>
                <a:gd name="connsiteY4" fmla="*/ 344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42" h="28575">
                  <a:moveTo>
                    <a:pt x="94077" y="34480"/>
                  </a:moveTo>
                  <a:cubicBezTo>
                    <a:pt x="99495" y="27908"/>
                    <a:pt x="61000" y="16669"/>
                    <a:pt x="49215" y="0"/>
                  </a:cubicBezTo>
                  <a:cubicBezTo>
                    <a:pt x="33300" y="4690"/>
                    <a:pt x="16412" y="4954"/>
                    <a:pt x="360" y="762"/>
                  </a:cubicBezTo>
                  <a:cubicBezTo>
                    <a:pt x="-322" y="6326"/>
                    <a:pt x="-33" y="11966"/>
                    <a:pt x="1215" y="17431"/>
                  </a:cubicBezTo>
                  <a:cubicBezTo>
                    <a:pt x="5397" y="25717"/>
                    <a:pt x="87899" y="42100"/>
                    <a:pt x="94077" y="34480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FD378DB3-BD3A-3F40-8816-B85AA035E5CA}"/>
                </a:ext>
              </a:extLst>
            </p:cNvPr>
            <p:cNvSpPr/>
            <p:nvPr/>
          </p:nvSpPr>
          <p:spPr>
            <a:xfrm>
              <a:off x="7021466" y="3706335"/>
              <a:ext cx="313658" cy="400050"/>
            </a:xfrm>
            <a:custGeom>
              <a:avLst/>
              <a:gdLst>
                <a:gd name="connsiteX0" fmla="*/ 135975 w 313657"/>
                <a:gd name="connsiteY0" fmla="*/ 125349 h 400050"/>
                <a:gd name="connsiteX1" fmla="*/ 213154 w 313657"/>
                <a:gd name="connsiteY1" fmla="*/ 135350 h 400050"/>
                <a:gd name="connsiteX2" fmla="*/ 194144 w 313657"/>
                <a:gd name="connsiteY2" fmla="*/ 403955 h 400050"/>
                <a:gd name="connsiteX3" fmla="*/ 250507 w 313657"/>
                <a:gd name="connsiteY3" fmla="*/ 403955 h 400050"/>
                <a:gd name="connsiteX4" fmla="*/ 320748 w 313657"/>
                <a:gd name="connsiteY4" fmla="*/ 125349 h 400050"/>
                <a:gd name="connsiteX5" fmla="*/ 164869 w 313657"/>
                <a:gd name="connsiteY5" fmla="*/ 0 h 400050"/>
                <a:gd name="connsiteX6" fmla="*/ 56 w 313657"/>
                <a:gd name="connsiteY6" fmla="*/ 0 h 400050"/>
                <a:gd name="connsiteX7" fmla="*/ 135975 w 313657"/>
                <a:gd name="connsiteY7" fmla="*/ 12534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657" h="400050">
                  <a:moveTo>
                    <a:pt x="135975" y="125349"/>
                  </a:moveTo>
                  <a:lnTo>
                    <a:pt x="213154" y="135350"/>
                  </a:lnTo>
                  <a:lnTo>
                    <a:pt x="194144" y="403955"/>
                  </a:lnTo>
                  <a:lnTo>
                    <a:pt x="250507" y="403955"/>
                  </a:lnTo>
                  <a:cubicBezTo>
                    <a:pt x="250507" y="403955"/>
                    <a:pt x="306871" y="194977"/>
                    <a:pt x="320748" y="125349"/>
                  </a:cubicBezTo>
                  <a:cubicBezTo>
                    <a:pt x="334625" y="55721"/>
                    <a:pt x="239292" y="18574"/>
                    <a:pt x="164869" y="0"/>
                  </a:cubicBezTo>
                  <a:lnTo>
                    <a:pt x="56" y="0"/>
                  </a:lnTo>
                  <a:cubicBezTo>
                    <a:pt x="56" y="0"/>
                    <a:pt x="-6977" y="82010"/>
                    <a:pt x="135975" y="125349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AA1FB2FE-FB54-A446-B4AF-E76F1B5C4FCC}"/>
                </a:ext>
              </a:extLst>
            </p:cNvPr>
            <p:cNvSpPr/>
            <p:nvPr/>
          </p:nvSpPr>
          <p:spPr>
            <a:xfrm>
              <a:off x="7021466" y="3706335"/>
              <a:ext cx="256629" cy="123825"/>
            </a:xfrm>
            <a:custGeom>
              <a:avLst/>
              <a:gdLst>
                <a:gd name="connsiteX0" fmla="*/ 164869 w 256628"/>
                <a:gd name="connsiteY0" fmla="*/ 0 h 123825"/>
                <a:gd name="connsiteX1" fmla="*/ 56 w 256628"/>
                <a:gd name="connsiteY1" fmla="*/ 0 h 123825"/>
                <a:gd name="connsiteX2" fmla="*/ 135975 w 256628"/>
                <a:gd name="connsiteY2" fmla="*/ 125349 h 123825"/>
                <a:gd name="connsiteX3" fmla="*/ 185875 w 256628"/>
                <a:gd name="connsiteY3" fmla="*/ 131826 h 123825"/>
                <a:gd name="connsiteX4" fmla="*/ 264099 w 256628"/>
                <a:gd name="connsiteY4" fmla="*/ 36576 h 123825"/>
                <a:gd name="connsiteX5" fmla="*/ 164869 w 256628"/>
                <a:gd name="connsiteY5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628" h="123825">
                  <a:moveTo>
                    <a:pt x="164869" y="0"/>
                  </a:moveTo>
                  <a:lnTo>
                    <a:pt x="56" y="0"/>
                  </a:lnTo>
                  <a:cubicBezTo>
                    <a:pt x="56" y="0"/>
                    <a:pt x="-6977" y="82010"/>
                    <a:pt x="135975" y="125349"/>
                  </a:cubicBezTo>
                  <a:lnTo>
                    <a:pt x="185875" y="131826"/>
                  </a:lnTo>
                  <a:lnTo>
                    <a:pt x="264099" y="36576"/>
                  </a:lnTo>
                  <a:cubicBezTo>
                    <a:pt x="232717" y="20188"/>
                    <a:pt x="199369" y="7896"/>
                    <a:pt x="164869" y="0"/>
                  </a:cubicBez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1862C69-0C1F-534B-8BB5-7E38528B3BAB}"/>
                </a:ext>
              </a:extLst>
            </p:cNvPr>
            <p:cNvSpPr/>
            <p:nvPr/>
          </p:nvSpPr>
          <p:spPr>
            <a:xfrm>
              <a:off x="7133393" y="3753864"/>
              <a:ext cx="142572" cy="333375"/>
            </a:xfrm>
            <a:custGeom>
              <a:avLst/>
              <a:gdLst>
                <a:gd name="connsiteX0" fmla="*/ 0 w 142571"/>
                <a:gd name="connsiteY0" fmla="*/ 0 h 333375"/>
                <a:gd name="connsiteX1" fmla="*/ 145233 w 142571"/>
                <a:gd name="connsiteY1" fmla="*/ 57150 h 333375"/>
                <a:gd name="connsiteX2" fmla="*/ 104077 w 142571"/>
                <a:gd name="connsiteY2" fmla="*/ 334042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571" h="333375">
                  <a:moveTo>
                    <a:pt x="0" y="0"/>
                  </a:moveTo>
                  <a:cubicBezTo>
                    <a:pt x="0" y="0"/>
                    <a:pt x="139055" y="34957"/>
                    <a:pt x="145233" y="57150"/>
                  </a:cubicBezTo>
                  <a:cubicBezTo>
                    <a:pt x="155878" y="93917"/>
                    <a:pt x="104077" y="334042"/>
                    <a:pt x="104077" y="334042"/>
                  </a:cubicBezTo>
                </a:path>
              </a:pathLst>
            </a:custGeom>
            <a:noFill/>
            <a:ln w="2374" cap="flat">
              <a:solidFill>
                <a:srgbClr val="0D3C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77F0AD76-E92A-3D40-B0A1-A435B768EC8D}"/>
                </a:ext>
              </a:extLst>
            </p:cNvPr>
            <p:cNvSpPr/>
            <p:nvPr/>
          </p:nvSpPr>
          <p:spPr>
            <a:xfrm>
              <a:off x="7216940" y="4087811"/>
              <a:ext cx="57029" cy="9525"/>
            </a:xfrm>
            <a:custGeom>
              <a:avLst/>
              <a:gdLst>
                <a:gd name="connsiteX0" fmla="*/ 0 w 57028"/>
                <a:gd name="connsiteY0" fmla="*/ 0 h 0"/>
                <a:gd name="connsiteX1" fmla="*/ 61686 w 5702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28">
                  <a:moveTo>
                    <a:pt x="0" y="0"/>
                  </a:moveTo>
                  <a:lnTo>
                    <a:pt x="61686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72D3D426-89BB-A544-9807-FDD331CD3B7C}"/>
                </a:ext>
              </a:extLst>
            </p:cNvPr>
            <p:cNvSpPr/>
            <p:nvPr/>
          </p:nvSpPr>
          <p:spPr>
            <a:xfrm>
              <a:off x="7121037" y="4131149"/>
              <a:ext cx="104553" cy="95250"/>
            </a:xfrm>
            <a:custGeom>
              <a:avLst/>
              <a:gdLst>
                <a:gd name="connsiteX0" fmla="*/ 0 w 104552"/>
                <a:gd name="connsiteY0" fmla="*/ 0 h 95250"/>
                <a:gd name="connsiteX1" fmla="*/ 7414 w 104552"/>
                <a:gd name="connsiteY1" fmla="*/ 79343 h 95250"/>
                <a:gd name="connsiteX2" fmla="*/ 109400 w 104552"/>
                <a:gd name="connsiteY2" fmla="*/ 97536 h 95250"/>
                <a:gd name="connsiteX3" fmla="*/ 52371 w 104552"/>
                <a:gd name="connsiteY3" fmla="*/ 49911 h 95250"/>
                <a:gd name="connsiteX4" fmla="*/ 45433 w 104552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52" h="95250">
                  <a:moveTo>
                    <a:pt x="0" y="0"/>
                  </a:moveTo>
                  <a:cubicBezTo>
                    <a:pt x="0" y="0"/>
                    <a:pt x="2756" y="70009"/>
                    <a:pt x="7414" y="79343"/>
                  </a:cubicBezTo>
                  <a:cubicBezTo>
                    <a:pt x="12071" y="88678"/>
                    <a:pt x="102461" y="106013"/>
                    <a:pt x="109400" y="97536"/>
                  </a:cubicBezTo>
                  <a:cubicBezTo>
                    <a:pt x="116338" y="89059"/>
                    <a:pt x="61876" y="71914"/>
                    <a:pt x="52371" y="49911"/>
                  </a:cubicBezTo>
                  <a:cubicBezTo>
                    <a:pt x="46870" y="33878"/>
                    <a:pt x="44514" y="16930"/>
                    <a:pt x="45433" y="0"/>
                  </a:cubicBezTo>
                  <a:close/>
                </a:path>
              </a:pathLst>
            </a:custGeom>
            <a:solidFill>
              <a:srgbClr val="FF9CA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46B592D0-AED4-AD43-99FD-130AB804A772}"/>
                </a:ext>
              </a:extLst>
            </p:cNvPr>
            <p:cNvSpPr/>
            <p:nvPr/>
          </p:nvSpPr>
          <p:spPr>
            <a:xfrm>
              <a:off x="7124459" y="4186014"/>
              <a:ext cx="104553" cy="38100"/>
            </a:xfrm>
            <a:custGeom>
              <a:avLst/>
              <a:gdLst>
                <a:gd name="connsiteX0" fmla="*/ 3992 w 104552"/>
                <a:gd name="connsiteY0" fmla="*/ 24479 h 38100"/>
                <a:gd name="connsiteX1" fmla="*/ 105978 w 104552"/>
                <a:gd name="connsiteY1" fmla="*/ 42672 h 38100"/>
                <a:gd name="connsiteX2" fmla="*/ 55793 w 104552"/>
                <a:gd name="connsiteY2" fmla="*/ 4572 h 38100"/>
                <a:gd name="connsiteX3" fmla="*/ 0 w 104552"/>
                <a:gd name="connsiteY3" fmla="*/ 0 h 38100"/>
                <a:gd name="connsiteX4" fmla="*/ 3992 w 104552"/>
                <a:gd name="connsiteY4" fmla="*/ 2447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52" h="38100">
                  <a:moveTo>
                    <a:pt x="3992" y="24479"/>
                  </a:moveTo>
                  <a:cubicBezTo>
                    <a:pt x="8649" y="34004"/>
                    <a:pt x="99040" y="51149"/>
                    <a:pt x="105978" y="42672"/>
                  </a:cubicBezTo>
                  <a:cubicBezTo>
                    <a:pt x="112917" y="34195"/>
                    <a:pt x="72902" y="21908"/>
                    <a:pt x="55793" y="4572"/>
                  </a:cubicBezTo>
                  <a:cubicBezTo>
                    <a:pt x="37072" y="6441"/>
                    <a:pt x="18169" y="4892"/>
                    <a:pt x="0" y="0"/>
                  </a:cubicBezTo>
                  <a:cubicBezTo>
                    <a:pt x="421" y="8283"/>
                    <a:pt x="1760" y="16493"/>
                    <a:pt x="3992" y="24479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E4341C55-4C2D-9945-BD83-D063D4839D4F}"/>
                </a:ext>
              </a:extLst>
            </p:cNvPr>
            <p:cNvSpPr/>
            <p:nvPr/>
          </p:nvSpPr>
          <p:spPr>
            <a:xfrm>
              <a:off x="6903750" y="3697762"/>
              <a:ext cx="275639" cy="438150"/>
            </a:xfrm>
            <a:custGeom>
              <a:avLst/>
              <a:gdLst>
                <a:gd name="connsiteX0" fmla="*/ 161019 w 275638"/>
                <a:gd name="connsiteY0" fmla="*/ 7715 h 438150"/>
                <a:gd name="connsiteX1" fmla="*/ 266807 w 275638"/>
                <a:gd name="connsiteY1" fmla="*/ 95250 h 438150"/>
                <a:gd name="connsiteX2" fmla="*/ 279924 w 275638"/>
                <a:gd name="connsiteY2" fmla="*/ 441960 h 438150"/>
                <a:gd name="connsiteX3" fmla="*/ 211965 w 275638"/>
                <a:gd name="connsiteY3" fmla="*/ 441960 h 438150"/>
                <a:gd name="connsiteX4" fmla="*/ 155601 w 275638"/>
                <a:gd name="connsiteY4" fmla="*/ 141637 h 438150"/>
                <a:gd name="connsiteX5" fmla="*/ 28903 w 275638"/>
                <a:gd name="connsiteY5" fmla="*/ 125349 h 438150"/>
                <a:gd name="connsiteX6" fmla="*/ 7327 w 275638"/>
                <a:gd name="connsiteY6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38" h="438150">
                  <a:moveTo>
                    <a:pt x="161019" y="7715"/>
                  </a:moveTo>
                  <a:cubicBezTo>
                    <a:pt x="161019" y="7715"/>
                    <a:pt x="242095" y="35624"/>
                    <a:pt x="266807" y="95250"/>
                  </a:cubicBezTo>
                  <a:cubicBezTo>
                    <a:pt x="291520" y="154877"/>
                    <a:pt x="279924" y="441960"/>
                    <a:pt x="279924" y="441960"/>
                  </a:cubicBezTo>
                  <a:lnTo>
                    <a:pt x="211965" y="441960"/>
                  </a:lnTo>
                  <a:lnTo>
                    <a:pt x="155601" y="141637"/>
                  </a:lnTo>
                  <a:cubicBezTo>
                    <a:pt x="155601" y="141637"/>
                    <a:pt x="64451" y="140875"/>
                    <a:pt x="28903" y="125349"/>
                  </a:cubicBezTo>
                  <a:cubicBezTo>
                    <a:pt x="-6645" y="109823"/>
                    <a:pt x="-3508" y="35624"/>
                    <a:pt x="7327" y="0"/>
                  </a:cubicBez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6C2CAC3-4BA1-614C-B8A7-B169A12F4047}"/>
                </a:ext>
              </a:extLst>
            </p:cNvPr>
            <p:cNvSpPr/>
            <p:nvPr/>
          </p:nvSpPr>
          <p:spPr>
            <a:xfrm>
              <a:off x="7110202" y="4110290"/>
              <a:ext cx="66533" cy="9525"/>
            </a:xfrm>
            <a:custGeom>
              <a:avLst/>
              <a:gdLst>
                <a:gd name="connsiteX0" fmla="*/ 0 w 66533"/>
                <a:gd name="connsiteY0" fmla="*/ 0 h 0"/>
                <a:gd name="connsiteX1" fmla="*/ 74137 w 665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33">
                  <a:moveTo>
                    <a:pt x="0" y="0"/>
                  </a:moveTo>
                  <a:lnTo>
                    <a:pt x="74137" y="0"/>
                  </a:lnTo>
                </a:path>
              </a:pathLst>
            </a:custGeom>
            <a:ln w="237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45B95988-9033-AC41-9C53-85C9437156DB}"/>
                </a:ext>
              </a:extLst>
            </p:cNvPr>
            <p:cNvSpPr/>
            <p:nvPr/>
          </p:nvSpPr>
          <p:spPr>
            <a:xfrm>
              <a:off x="6934499" y="3697381"/>
              <a:ext cx="190096" cy="409575"/>
            </a:xfrm>
            <a:custGeom>
              <a:avLst/>
              <a:gdLst>
                <a:gd name="connsiteX0" fmla="*/ 814 w 190095"/>
                <a:gd name="connsiteY0" fmla="*/ 0 h 409575"/>
                <a:gd name="connsiteX1" fmla="*/ 29329 w 190095"/>
                <a:gd name="connsiteY1" fmla="*/ 82677 h 409575"/>
                <a:gd name="connsiteX2" fmla="*/ 166483 w 190095"/>
                <a:gd name="connsiteY2" fmla="*/ 111252 h 409575"/>
                <a:gd name="connsiteX3" fmla="*/ 198894 w 190095"/>
                <a:gd name="connsiteY3" fmla="*/ 412433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095" h="409575">
                  <a:moveTo>
                    <a:pt x="814" y="0"/>
                  </a:moveTo>
                  <a:cubicBezTo>
                    <a:pt x="814" y="0"/>
                    <a:pt x="-7550" y="63627"/>
                    <a:pt x="29329" y="82677"/>
                  </a:cubicBezTo>
                  <a:cubicBezTo>
                    <a:pt x="66207" y="101727"/>
                    <a:pt x="143386" y="84011"/>
                    <a:pt x="166483" y="111252"/>
                  </a:cubicBezTo>
                  <a:cubicBezTo>
                    <a:pt x="189579" y="138493"/>
                    <a:pt x="198894" y="412433"/>
                    <a:pt x="198894" y="412433"/>
                  </a:cubicBezTo>
                </a:path>
              </a:pathLst>
            </a:custGeom>
            <a:noFill/>
            <a:ln w="2374" cap="flat">
              <a:solidFill>
                <a:srgbClr val="0D3C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7C815B5B-82E9-4245-8BA4-715DF7557071}"/>
                </a:ext>
              </a:extLst>
            </p:cNvPr>
            <p:cNvSpPr/>
            <p:nvPr/>
          </p:nvSpPr>
          <p:spPr>
            <a:xfrm>
              <a:off x="7392779" y="3697762"/>
              <a:ext cx="19010" cy="533400"/>
            </a:xfrm>
            <a:custGeom>
              <a:avLst/>
              <a:gdLst>
                <a:gd name="connsiteX0" fmla="*/ 0 w 19009"/>
                <a:gd name="connsiteY0" fmla="*/ 0 h 533400"/>
                <a:gd name="connsiteX1" fmla="*/ 26613 w 19009"/>
                <a:gd name="connsiteY1" fmla="*/ 0 h 533400"/>
                <a:gd name="connsiteX2" fmla="*/ 26613 w 19009"/>
                <a:gd name="connsiteY2" fmla="*/ 542544 h 533400"/>
                <a:gd name="connsiteX3" fmla="*/ 0 w 19009"/>
                <a:gd name="connsiteY3" fmla="*/ 54254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09" h="533400">
                  <a:moveTo>
                    <a:pt x="0" y="0"/>
                  </a:moveTo>
                  <a:lnTo>
                    <a:pt x="26613" y="0"/>
                  </a:lnTo>
                  <a:lnTo>
                    <a:pt x="26613" y="542544"/>
                  </a:lnTo>
                  <a:lnTo>
                    <a:pt x="0" y="542544"/>
                  </a:lnTo>
                  <a:close/>
                </a:path>
              </a:pathLst>
            </a:custGeom>
            <a:solidFill>
              <a:srgbClr val="FF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C898B3F8-0667-DF47-A4E5-2764C953ACC6}"/>
                </a:ext>
              </a:extLst>
            </p:cNvPr>
            <p:cNvSpPr/>
            <p:nvPr/>
          </p:nvSpPr>
          <p:spPr>
            <a:xfrm>
              <a:off x="6842547" y="3697762"/>
              <a:ext cx="19010" cy="533400"/>
            </a:xfrm>
            <a:custGeom>
              <a:avLst/>
              <a:gdLst>
                <a:gd name="connsiteX0" fmla="*/ 0 w 19009"/>
                <a:gd name="connsiteY0" fmla="*/ 0 h 533400"/>
                <a:gd name="connsiteX1" fmla="*/ 26613 w 19009"/>
                <a:gd name="connsiteY1" fmla="*/ 0 h 533400"/>
                <a:gd name="connsiteX2" fmla="*/ 26613 w 19009"/>
                <a:gd name="connsiteY2" fmla="*/ 542544 h 533400"/>
                <a:gd name="connsiteX3" fmla="*/ 0 w 19009"/>
                <a:gd name="connsiteY3" fmla="*/ 54254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09" h="533400">
                  <a:moveTo>
                    <a:pt x="0" y="0"/>
                  </a:moveTo>
                  <a:lnTo>
                    <a:pt x="26613" y="0"/>
                  </a:lnTo>
                  <a:lnTo>
                    <a:pt x="26613" y="542544"/>
                  </a:lnTo>
                  <a:lnTo>
                    <a:pt x="0" y="542544"/>
                  </a:lnTo>
                  <a:close/>
                </a:path>
              </a:pathLst>
            </a:custGeom>
            <a:solidFill>
              <a:srgbClr val="FF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F15EEA95-6183-3D42-916E-8925B55CFBA8}"/>
                </a:ext>
              </a:extLst>
            </p:cNvPr>
            <p:cNvSpPr/>
            <p:nvPr/>
          </p:nvSpPr>
          <p:spPr>
            <a:xfrm>
              <a:off x="7392779" y="3697762"/>
              <a:ext cx="19010" cy="76200"/>
            </a:xfrm>
            <a:custGeom>
              <a:avLst/>
              <a:gdLst>
                <a:gd name="connsiteX0" fmla="*/ 0 w 19009"/>
                <a:gd name="connsiteY0" fmla="*/ 0 h 76200"/>
                <a:gd name="connsiteX1" fmla="*/ 26613 w 19009"/>
                <a:gd name="connsiteY1" fmla="*/ 0 h 76200"/>
                <a:gd name="connsiteX2" fmla="*/ 26613 w 19009"/>
                <a:gd name="connsiteY2" fmla="*/ 82677 h 76200"/>
                <a:gd name="connsiteX3" fmla="*/ 0 w 19009"/>
                <a:gd name="connsiteY3" fmla="*/ 826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09" h="76200">
                  <a:moveTo>
                    <a:pt x="0" y="0"/>
                  </a:moveTo>
                  <a:lnTo>
                    <a:pt x="26613" y="0"/>
                  </a:lnTo>
                  <a:lnTo>
                    <a:pt x="26613" y="82677"/>
                  </a:lnTo>
                  <a:lnTo>
                    <a:pt x="0" y="82677"/>
                  </a:lnTo>
                  <a:close/>
                </a:path>
              </a:pathLst>
            </a:custGeom>
            <a:solidFill>
              <a:srgbClr val="C0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314A13ED-81E0-F344-B0C9-EC5A79A3C4A2}"/>
                </a:ext>
              </a:extLst>
            </p:cNvPr>
            <p:cNvSpPr/>
            <p:nvPr/>
          </p:nvSpPr>
          <p:spPr>
            <a:xfrm>
              <a:off x="6842547" y="3697762"/>
              <a:ext cx="19010" cy="76200"/>
            </a:xfrm>
            <a:custGeom>
              <a:avLst/>
              <a:gdLst>
                <a:gd name="connsiteX0" fmla="*/ 0 w 19009"/>
                <a:gd name="connsiteY0" fmla="*/ 0 h 76200"/>
                <a:gd name="connsiteX1" fmla="*/ 26613 w 19009"/>
                <a:gd name="connsiteY1" fmla="*/ 0 h 76200"/>
                <a:gd name="connsiteX2" fmla="*/ 26613 w 19009"/>
                <a:gd name="connsiteY2" fmla="*/ 82677 h 76200"/>
                <a:gd name="connsiteX3" fmla="*/ 0 w 19009"/>
                <a:gd name="connsiteY3" fmla="*/ 826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09" h="76200">
                  <a:moveTo>
                    <a:pt x="0" y="0"/>
                  </a:moveTo>
                  <a:lnTo>
                    <a:pt x="26613" y="0"/>
                  </a:lnTo>
                  <a:lnTo>
                    <a:pt x="26613" y="82677"/>
                  </a:lnTo>
                  <a:lnTo>
                    <a:pt x="0" y="82677"/>
                  </a:lnTo>
                  <a:close/>
                </a:path>
              </a:pathLst>
            </a:custGeom>
            <a:solidFill>
              <a:srgbClr val="C0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9F74360-CED2-5146-B072-323ABDC410C2}"/>
                </a:ext>
              </a:extLst>
            </p:cNvPr>
            <p:cNvSpPr/>
            <p:nvPr/>
          </p:nvSpPr>
          <p:spPr>
            <a:xfrm>
              <a:off x="6813558" y="3678807"/>
              <a:ext cx="627315" cy="28575"/>
            </a:xfrm>
            <a:custGeom>
              <a:avLst/>
              <a:gdLst>
                <a:gd name="connsiteX0" fmla="*/ 0 w 627315"/>
                <a:gd name="connsiteY0" fmla="*/ 0 h 28575"/>
                <a:gd name="connsiteX1" fmla="*/ 634824 w 627315"/>
                <a:gd name="connsiteY1" fmla="*/ 0 h 28575"/>
                <a:gd name="connsiteX2" fmla="*/ 634824 w 627315"/>
                <a:gd name="connsiteY2" fmla="*/ 38005 h 28575"/>
                <a:gd name="connsiteX3" fmla="*/ 0 w 627315"/>
                <a:gd name="connsiteY3" fmla="*/ 380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315" h="28575">
                  <a:moveTo>
                    <a:pt x="0" y="0"/>
                  </a:moveTo>
                  <a:lnTo>
                    <a:pt x="634824" y="0"/>
                  </a:lnTo>
                  <a:lnTo>
                    <a:pt x="634824" y="38005"/>
                  </a:lnTo>
                  <a:lnTo>
                    <a:pt x="0" y="38005"/>
                  </a:lnTo>
                  <a:close/>
                </a:path>
              </a:pathLst>
            </a:custGeom>
            <a:solidFill>
              <a:srgbClr val="FF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DD28EACF-53D7-F248-A1F4-09BE8F8A03FD}"/>
                </a:ext>
              </a:extLst>
            </p:cNvPr>
            <p:cNvSpPr/>
            <p:nvPr/>
          </p:nvSpPr>
          <p:spPr>
            <a:xfrm>
              <a:off x="6537349" y="2863753"/>
              <a:ext cx="427715" cy="419100"/>
            </a:xfrm>
            <a:custGeom>
              <a:avLst/>
              <a:gdLst>
                <a:gd name="connsiteX0" fmla="*/ 436935 w 427714"/>
                <a:gd name="connsiteY0" fmla="*/ 0 h 419100"/>
                <a:gd name="connsiteX1" fmla="*/ 0 w 427714"/>
                <a:gd name="connsiteY1" fmla="*/ 0 h 419100"/>
                <a:gd name="connsiteX2" fmla="*/ 0 w 427714"/>
                <a:gd name="connsiteY2" fmla="*/ 344424 h 419100"/>
                <a:gd name="connsiteX3" fmla="*/ 256534 w 427714"/>
                <a:gd name="connsiteY3" fmla="*/ 344424 h 419100"/>
                <a:gd name="connsiteX4" fmla="*/ 359376 w 427714"/>
                <a:gd name="connsiteY4" fmla="*/ 427958 h 419100"/>
                <a:gd name="connsiteX5" fmla="*/ 344928 w 427714"/>
                <a:gd name="connsiteY5" fmla="*/ 344424 h 419100"/>
                <a:gd name="connsiteX6" fmla="*/ 436935 w 427714"/>
                <a:gd name="connsiteY6" fmla="*/ 344424 h 419100"/>
                <a:gd name="connsiteX7" fmla="*/ 436935 w 427714"/>
                <a:gd name="connsiteY7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714" h="419100">
                  <a:moveTo>
                    <a:pt x="436935" y="0"/>
                  </a:moveTo>
                  <a:lnTo>
                    <a:pt x="0" y="0"/>
                  </a:lnTo>
                  <a:lnTo>
                    <a:pt x="0" y="344424"/>
                  </a:lnTo>
                  <a:lnTo>
                    <a:pt x="256534" y="344424"/>
                  </a:lnTo>
                  <a:lnTo>
                    <a:pt x="359376" y="427958"/>
                  </a:lnTo>
                  <a:lnTo>
                    <a:pt x="344928" y="344424"/>
                  </a:lnTo>
                  <a:lnTo>
                    <a:pt x="436935" y="344424"/>
                  </a:lnTo>
                  <a:lnTo>
                    <a:pt x="436935" y="0"/>
                  </a:ln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B5A91D2-C8ED-B844-92F2-3387A9708B4A}"/>
                </a:ext>
              </a:extLst>
            </p:cNvPr>
            <p:cNvSpPr/>
            <p:nvPr/>
          </p:nvSpPr>
          <p:spPr>
            <a:xfrm>
              <a:off x="6547899" y="2855752"/>
              <a:ext cx="427715" cy="419100"/>
            </a:xfrm>
            <a:custGeom>
              <a:avLst/>
              <a:gdLst>
                <a:gd name="connsiteX0" fmla="*/ 436935 w 427714"/>
                <a:gd name="connsiteY0" fmla="*/ 0 h 419100"/>
                <a:gd name="connsiteX1" fmla="*/ 0 w 427714"/>
                <a:gd name="connsiteY1" fmla="*/ 0 h 419100"/>
                <a:gd name="connsiteX2" fmla="*/ 0 w 427714"/>
                <a:gd name="connsiteY2" fmla="*/ 344519 h 419100"/>
                <a:gd name="connsiteX3" fmla="*/ 0 w 427714"/>
                <a:gd name="connsiteY3" fmla="*/ 344519 h 419100"/>
                <a:gd name="connsiteX4" fmla="*/ 256439 w 427714"/>
                <a:gd name="connsiteY4" fmla="*/ 344519 h 419100"/>
                <a:gd name="connsiteX5" fmla="*/ 359376 w 427714"/>
                <a:gd name="connsiteY5" fmla="*/ 428054 h 419100"/>
                <a:gd name="connsiteX6" fmla="*/ 344833 w 427714"/>
                <a:gd name="connsiteY6" fmla="*/ 344519 h 419100"/>
                <a:gd name="connsiteX7" fmla="*/ 436935 w 427714"/>
                <a:gd name="connsiteY7" fmla="*/ 344519 h 419100"/>
                <a:gd name="connsiteX8" fmla="*/ 436935 w 427714"/>
                <a:gd name="connsiteY8" fmla="*/ 344519 h 419100"/>
                <a:gd name="connsiteX9" fmla="*/ 436935 w 427714"/>
                <a:gd name="connsiteY9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7714" h="419100">
                  <a:moveTo>
                    <a:pt x="436935" y="0"/>
                  </a:moveTo>
                  <a:lnTo>
                    <a:pt x="0" y="0"/>
                  </a:lnTo>
                  <a:lnTo>
                    <a:pt x="0" y="344519"/>
                  </a:lnTo>
                  <a:lnTo>
                    <a:pt x="0" y="344519"/>
                  </a:lnTo>
                  <a:lnTo>
                    <a:pt x="256439" y="344519"/>
                  </a:lnTo>
                  <a:lnTo>
                    <a:pt x="359376" y="428054"/>
                  </a:lnTo>
                  <a:lnTo>
                    <a:pt x="344833" y="344519"/>
                  </a:lnTo>
                  <a:lnTo>
                    <a:pt x="436935" y="344519"/>
                  </a:lnTo>
                  <a:lnTo>
                    <a:pt x="436935" y="344519"/>
                  </a:lnTo>
                  <a:lnTo>
                    <a:pt x="436935" y="0"/>
                  </a:ln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46D1710A-0B71-5949-9D65-A3E0042F6B02}"/>
                </a:ext>
              </a:extLst>
            </p:cNvPr>
            <p:cNvSpPr/>
            <p:nvPr/>
          </p:nvSpPr>
          <p:spPr>
            <a:xfrm>
              <a:off x="6748450" y="3114260"/>
              <a:ext cx="28514" cy="19050"/>
            </a:xfrm>
            <a:custGeom>
              <a:avLst/>
              <a:gdLst>
                <a:gd name="connsiteX0" fmla="*/ 0 w 28514"/>
                <a:gd name="connsiteY0" fmla="*/ 0 h 19050"/>
                <a:gd name="connsiteX1" fmla="*/ 0 w 28514"/>
                <a:gd name="connsiteY1" fmla="*/ 18193 h 19050"/>
                <a:gd name="connsiteX2" fmla="*/ 17869 w 28514"/>
                <a:gd name="connsiteY2" fmla="*/ 27718 h 19050"/>
                <a:gd name="connsiteX3" fmla="*/ 35833 w 28514"/>
                <a:gd name="connsiteY3" fmla="*/ 18193 h 19050"/>
                <a:gd name="connsiteX4" fmla="*/ 35833 w 28514"/>
                <a:gd name="connsiteY4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14" h="19050">
                  <a:moveTo>
                    <a:pt x="0" y="0"/>
                  </a:moveTo>
                  <a:lnTo>
                    <a:pt x="0" y="18193"/>
                  </a:lnTo>
                  <a:cubicBezTo>
                    <a:pt x="0" y="23717"/>
                    <a:pt x="7984" y="27718"/>
                    <a:pt x="17869" y="27718"/>
                  </a:cubicBezTo>
                  <a:cubicBezTo>
                    <a:pt x="27754" y="27718"/>
                    <a:pt x="35833" y="23336"/>
                    <a:pt x="35833" y="18193"/>
                  </a:cubicBezTo>
                  <a:lnTo>
                    <a:pt x="35833" y="0"/>
                  </a:ln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29C0792-8418-314E-B553-03DDEF902D51}"/>
                </a:ext>
              </a:extLst>
            </p:cNvPr>
            <p:cNvSpPr/>
            <p:nvPr/>
          </p:nvSpPr>
          <p:spPr>
            <a:xfrm>
              <a:off x="6701496" y="2938905"/>
              <a:ext cx="123562" cy="142875"/>
            </a:xfrm>
            <a:custGeom>
              <a:avLst/>
              <a:gdLst>
                <a:gd name="connsiteX0" fmla="*/ 65013 w 123562"/>
                <a:gd name="connsiteY0" fmla="*/ 0 h 142875"/>
                <a:gd name="connsiteX1" fmla="*/ 0 w 123562"/>
                <a:gd name="connsiteY1" fmla="*/ 44958 h 142875"/>
                <a:gd name="connsiteX2" fmla="*/ 30415 w 123562"/>
                <a:gd name="connsiteY2" fmla="*/ 124492 h 142875"/>
                <a:gd name="connsiteX3" fmla="*/ 30415 w 123562"/>
                <a:gd name="connsiteY3" fmla="*/ 143542 h 142875"/>
                <a:gd name="connsiteX4" fmla="*/ 99705 w 123562"/>
                <a:gd name="connsiteY4" fmla="*/ 143542 h 142875"/>
                <a:gd name="connsiteX5" fmla="*/ 99705 w 123562"/>
                <a:gd name="connsiteY5" fmla="*/ 124492 h 142875"/>
                <a:gd name="connsiteX6" fmla="*/ 130120 w 123562"/>
                <a:gd name="connsiteY6" fmla="*/ 44958 h 142875"/>
                <a:gd name="connsiteX7" fmla="*/ 65013 w 123562"/>
                <a:gd name="connsiteY7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62" h="142875">
                  <a:moveTo>
                    <a:pt x="65013" y="0"/>
                  </a:moveTo>
                  <a:cubicBezTo>
                    <a:pt x="34978" y="0"/>
                    <a:pt x="0" y="11240"/>
                    <a:pt x="0" y="44958"/>
                  </a:cubicBezTo>
                  <a:cubicBezTo>
                    <a:pt x="0" y="78676"/>
                    <a:pt x="30415" y="96107"/>
                    <a:pt x="30415" y="124492"/>
                  </a:cubicBezTo>
                  <a:lnTo>
                    <a:pt x="30415" y="143542"/>
                  </a:lnTo>
                  <a:lnTo>
                    <a:pt x="99705" y="143542"/>
                  </a:lnTo>
                  <a:lnTo>
                    <a:pt x="99705" y="124492"/>
                  </a:lnTo>
                  <a:cubicBezTo>
                    <a:pt x="99705" y="95917"/>
                    <a:pt x="130120" y="78581"/>
                    <a:pt x="130120" y="44958"/>
                  </a:cubicBezTo>
                  <a:cubicBezTo>
                    <a:pt x="130120" y="11335"/>
                    <a:pt x="94858" y="0"/>
                    <a:pt x="65013" y="0"/>
                  </a:cubicBezTo>
                  <a:close/>
                </a:path>
              </a:pathLst>
            </a:custGeom>
            <a:solidFill>
              <a:srgbClr val="F5E52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0665AF73-42C7-DF4E-BEC5-7136B96B5C8B}"/>
                </a:ext>
              </a:extLst>
            </p:cNvPr>
            <p:cNvSpPr/>
            <p:nvPr/>
          </p:nvSpPr>
          <p:spPr>
            <a:xfrm>
              <a:off x="6731817" y="3082923"/>
              <a:ext cx="66533" cy="38100"/>
            </a:xfrm>
            <a:custGeom>
              <a:avLst/>
              <a:gdLst>
                <a:gd name="connsiteX0" fmla="*/ 0 w 66533"/>
                <a:gd name="connsiteY0" fmla="*/ 0 h 38100"/>
                <a:gd name="connsiteX1" fmla="*/ 69195 w 66533"/>
                <a:gd name="connsiteY1" fmla="*/ 0 h 38100"/>
                <a:gd name="connsiteX2" fmla="*/ 69195 w 66533"/>
                <a:gd name="connsiteY2" fmla="*/ 44863 h 38100"/>
                <a:gd name="connsiteX3" fmla="*/ 0 w 66533"/>
                <a:gd name="connsiteY3" fmla="*/ 448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33" h="38100">
                  <a:moveTo>
                    <a:pt x="0" y="0"/>
                  </a:moveTo>
                  <a:lnTo>
                    <a:pt x="69195" y="0"/>
                  </a:lnTo>
                  <a:lnTo>
                    <a:pt x="69195" y="44863"/>
                  </a:lnTo>
                  <a:lnTo>
                    <a:pt x="0" y="44863"/>
                  </a:lnTo>
                  <a:close/>
                </a:path>
              </a:pathLst>
            </a:custGeom>
            <a:solidFill>
              <a:srgbClr val="061C7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5D574787-A74A-A641-A8C4-6101864BA30A}"/>
                </a:ext>
              </a:extLst>
            </p:cNvPr>
            <p:cNvSpPr/>
            <p:nvPr/>
          </p:nvSpPr>
          <p:spPr>
            <a:xfrm>
              <a:off x="6731817" y="3091877"/>
              <a:ext cx="66533" cy="9525"/>
            </a:xfrm>
            <a:custGeom>
              <a:avLst/>
              <a:gdLst>
                <a:gd name="connsiteX0" fmla="*/ 0 w 66533"/>
                <a:gd name="connsiteY0" fmla="*/ 0 h 0"/>
                <a:gd name="connsiteX1" fmla="*/ 69100 w 665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33">
                  <a:moveTo>
                    <a:pt x="0" y="0"/>
                  </a:moveTo>
                  <a:lnTo>
                    <a:pt x="69100" y="0"/>
                  </a:lnTo>
                </a:path>
              </a:pathLst>
            </a:custGeom>
            <a:ln w="370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5BD9681-92CB-9F4F-8EF6-94A6D3674B16}"/>
                </a:ext>
              </a:extLst>
            </p:cNvPr>
            <p:cNvSpPr/>
            <p:nvPr/>
          </p:nvSpPr>
          <p:spPr>
            <a:xfrm>
              <a:off x="6731817" y="3105021"/>
              <a:ext cx="66533" cy="9525"/>
            </a:xfrm>
            <a:custGeom>
              <a:avLst/>
              <a:gdLst>
                <a:gd name="connsiteX0" fmla="*/ 0 w 66533"/>
                <a:gd name="connsiteY0" fmla="*/ 0 h 0"/>
                <a:gd name="connsiteX1" fmla="*/ 69100 w 665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33">
                  <a:moveTo>
                    <a:pt x="0" y="0"/>
                  </a:moveTo>
                  <a:lnTo>
                    <a:pt x="69100" y="0"/>
                  </a:lnTo>
                </a:path>
              </a:pathLst>
            </a:custGeom>
            <a:ln w="370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921E423-4E83-2846-A265-B0A8A401B101}"/>
                </a:ext>
              </a:extLst>
            </p:cNvPr>
            <p:cNvSpPr/>
            <p:nvPr/>
          </p:nvSpPr>
          <p:spPr>
            <a:xfrm>
              <a:off x="6731817" y="3118071"/>
              <a:ext cx="66533" cy="9525"/>
            </a:xfrm>
            <a:custGeom>
              <a:avLst/>
              <a:gdLst>
                <a:gd name="connsiteX0" fmla="*/ 0 w 66533"/>
                <a:gd name="connsiteY0" fmla="*/ 0 h 0"/>
                <a:gd name="connsiteX1" fmla="*/ 69100 w 665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33">
                  <a:moveTo>
                    <a:pt x="0" y="0"/>
                  </a:moveTo>
                  <a:lnTo>
                    <a:pt x="69100" y="0"/>
                  </a:lnTo>
                </a:path>
              </a:pathLst>
            </a:custGeom>
            <a:ln w="370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58357C3-6650-434E-B5A2-733310497C7F}"/>
                </a:ext>
              </a:extLst>
            </p:cNvPr>
            <p:cNvSpPr/>
            <p:nvPr/>
          </p:nvSpPr>
          <p:spPr>
            <a:xfrm>
              <a:off x="6745266" y="3010914"/>
              <a:ext cx="38019" cy="66675"/>
            </a:xfrm>
            <a:custGeom>
              <a:avLst/>
              <a:gdLst>
                <a:gd name="connsiteX0" fmla="*/ 36450 w 38019"/>
                <a:gd name="connsiteY0" fmla="*/ 72009 h 66675"/>
                <a:gd name="connsiteX1" fmla="*/ 42153 w 38019"/>
                <a:gd name="connsiteY1" fmla="*/ 11144 h 66675"/>
                <a:gd name="connsiteX2" fmla="*/ 37021 w 38019"/>
                <a:gd name="connsiteY2" fmla="*/ 0 h 66675"/>
                <a:gd name="connsiteX3" fmla="*/ 31508 w 38019"/>
                <a:gd name="connsiteY3" fmla="*/ 6572 h 66675"/>
                <a:gd name="connsiteX4" fmla="*/ 26375 w 38019"/>
                <a:gd name="connsiteY4" fmla="*/ 0 h 66675"/>
                <a:gd name="connsiteX5" fmla="*/ 21053 w 38019"/>
                <a:gd name="connsiteY5" fmla="*/ 6572 h 66675"/>
                <a:gd name="connsiteX6" fmla="*/ 15825 w 38019"/>
                <a:gd name="connsiteY6" fmla="*/ 0 h 66675"/>
                <a:gd name="connsiteX7" fmla="*/ 10692 w 38019"/>
                <a:gd name="connsiteY7" fmla="*/ 6572 h 66675"/>
                <a:gd name="connsiteX8" fmla="*/ 5180 w 38019"/>
                <a:gd name="connsiteY8" fmla="*/ 0 h 66675"/>
                <a:gd name="connsiteX9" fmla="*/ 47 w 38019"/>
                <a:gd name="connsiteY9" fmla="*/ 11144 h 66675"/>
                <a:gd name="connsiteX10" fmla="*/ 5750 w 38019"/>
                <a:gd name="connsiteY10" fmla="*/ 72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19" h="66675">
                  <a:moveTo>
                    <a:pt x="36450" y="72009"/>
                  </a:moveTo>
                  <a:lnTo>
                    <a:pt x="42153" y="11144"/>
                  </a:lnTo>
                  <a:cubicBezTo>
                    <a:pt x="42153" y="5048"/>
                    <a:pt x="40252" y="0"/>
                    <a:pt x="37021" y="0"/>
                  </a:cubicBezTo>
                  <a:cubicBezTo>
                    <a:pt x="33789" y="0"/>
                    <a:pt x="32553" y="2762"/>
                    <a:pt x="31508" y="6572"/>
                  </a:cubicBezTo>
                  <a:cubicBezTo>
                    <a:pt x="30652" y="2762"/>
                    <a:pt x="28751" y="0"/>
                    <a:pt x="26375" y="0"/>
                  </a:cubicBezTo>
                  <a:cubicBezTo>
                    <a:pt x="23999" y="0"/>
                    <a:pt x="22003" y="2762"/>
                    <a:pt x="21053" y="6572"/>
                  </a:cubicBezTo>
                  <a:cubicBezTo>
                    <a:pt x="20197" y="2762"/>
                    <a:pt x="18106" y="0"/>
                    <a:pt x="15825" y="0"/>
                  </a:cubicBezTo>
                  <a:cubicBezTo>
                    <a:pt x="13544" y="0"/>
                    <a:pt x="11548" y="2762"/>
                    <a:pt x="10692" y="6572"/>
                  </a:cubicBezTo>
                  <a:cubicBezTo>
                    <a:pt x="9647" y="2762"/>
                    <a:pt x="7556" y="0"/>
                    <a:pt x="5180" y="0"/>
                  </a:cubicBezTo>
                  <a:cubicBezTo>
                    <a:pt x="2803" y="0"/>
                    <a:pt x="-428" y="5048"/>
                    <a:pt x="47" y="11144"/>
                  </a:cubicBezTo>
                  <a:lnTo>
                    <a:pt x="5750" y="72009"/>
                  </a:lnTo>
                </a:path>
              </a:pathLst>
            </a:custGeom>
            <a:noFill/>
            <a:ln w="3133" cap="flat">
              <a:solidFill>
                <a:srgbClr val="FF577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7D5D389A-2E97-9F46-89A3-A0184506B8C5}"/>
                </a:ext>
              </a:extLst>
            </p:cNvPr>
            <p:cNvSpPr/>
            <p:nvPr/>
          </p:nvSpPr>
          <p:spPr>
            <a:xfrm>
              <a:off x="6764893" y="2898043"/>
              <a:ext cx="9505" cy="9525"/>
            </a:xfrm>
            <a:custGeom>
              <a:avLst/>
              <a:gdLst>
                <a:gd name="connsiteX0" fmla="*/ 0 w 0"/>
                <a:gd name="connsiteY0" fmla="*/ 0 h 9525"/>
                <a:gd name="connsiteX1" fmla="*/ 0 w 0"/>
                <a:gd name="connsiteY1" fmla="*/ 189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525">
                  <a:moveTo>
                    <a:pt x="0" y="0"/>
                  </a:moveTo>
                  <a:lnTo>
                    <a:pt x="0" y="18955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F570A46E-6B13-5D4C-913F-2D8DB96E3909}"/>
                </a:ext>
              </a:extLst>
            </p:cNvPr>
            <p:cNvSpPr/>
            <p:nvPr/>
          </p:nvSpPr>
          <p:spPr>
            <a:xfrm>
              <a:off x="6708625" y="2910997"/>
              <a:ext cx="9505" cy="9525"/>
            </a:xfrm>
            <a:custGeom>
              <a:avLst/>
              <a:gdLst>
                <a:gd name="connsiteX0" fmla="*/ 0 w 9504"/>
                <a:gd name="connsiteY0" fmla="*/ 0 h 9525"/>
                <a:gd name="connsiteX1" fmla="*/ 11406 w 9504"/>
                <a:gd name="connsiteY1" fmla="*/ 164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4" h="9525">
                  <a:moveTo>
                    <a:pt x="0" y="0"/>
                  </a:moveTo>
                  <a:lnTo>
                    <a:pt x="11406" y="16478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84A0991C-19CF-294B-8DD9-3A71FB7E53DF}"/>
                </a:ext>
              </a:extLst>
            </p:cNvPr>
            <p:cNvSpPr/>
            <p:nvPr/>
          </p:nvSpPr>
          <p:spPr>
            <a:xfrm>
              <a:off x="6667754" y="2945763"/>
              <a:ext cx="19010" cy="9525"/>
            </a:xfrm>
            <a:custGeom>
              <a:avLst/>
              <a:gdLst>
                <a:gd name="connsiteX0" fmla="*/ 0 w 19009"/>
                <a:gd name="connsiteY0" fmla="*/ 0 h 9525"/>
                <a:gd name="connsiteX1" fmla="*/ 19770 w 19009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9525">
                  <a:moveTo>
                    <a:pt x="0" y="0"/>
                  </a:moveTo>
                  <a:lnTo>
                    <a:pt x="19770" y="9525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B4454107-C475-0942-9621-E15467D5E8CB}"/>
                </a:ext>
              </a:extLst>
            </p:cNvPr>
            <p:cNvSpPr/>
            <p:nvPr/>
          </p:nvSpPr>
          <p:spPr>
            <a:xfrm>
              <a:off x="6844163" y="3030726"/>
              <a:ext cx="19010" cy="9525"/>
            </a:xfrm>
            <a:custGeom>
              <a:avLst/>
              <a:gdLst>
                <a:gd name="connsiteX0" fmla="*/ 0 w 19009"/>
                <a:gd name="connsiteY0" fmla="*/ 0 h 9525"/>
                <a:gd name="connsiteX1" fmla="*/ 19675 w 19009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9525">
                  <a:moveTo>
                    <a:pt x="0" y="0"/>
                  </a:moveTo>
                  <a:lnTo>
                    <a:pt x="19675" y="9525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38659A4D-428F-AC4E-9156-519933E75A5E}"/>
                </a:ext>
              </a:extLst>
            </p:cNvPr>
            <p:cNvSpPr/>
            <p:nvPr/>
          </p:nvSpPr>
          <p:spPr>
            <a:xfrm>
              <a:off x="6653117" y="2992912"/>
              <a:ext cx="19010" cy="9525"/>
            </a:xfrm>
            <a:custGeom>
              <a:avLst/>
              <a:gdLst>
                <a:gd name="connsiteX0" fmla="*/ 0 w 19009"/>
                <a:gd name="connsiteY0" fmla="*/ 0 h 0"/>
                <a:gd name="connsiteX1" fmla="*/ 22811 w 190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>
                  <a:moveTo>
                    <a:pt x="0" y="0"/>
                  </a:moveTo>
                  <a:lnTo>
                    <a:pt x="22811" y="0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968A29C-9F13-8B46-88FE-E5EA364F4BAB}"/>
                </a:ext>
              </a:extLst>
            </p:cNvPr>
            <p:cNvSpPr/>
            <p:nvPr/>
          </p:nvSpPr>
          <p:spPr>
            <a:xfrm>
              <a:off x="6856804" y="2992912"/>
              <a:ext cx="19010" cy="9525"/>
            </a:xfrm>
            <a:custGeom>
              <a:avLst/>
              <a:gdLst>
                <a:gd name="connsiteX0" fmla="*/ 0 w 19009"/>
                <a:gd name="connsiteY0" fmla="*/ 0 h 0"/>
                <a:gd name="connsiteX1" fmla="*/ 22811 w 190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>
                  <a:moveTo>
                    <a:pt x="0" y="0"/>
                  </a:moveTo>
                  <a:lnTo>
                    <a:pt x="22811" y="0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E74B778E-E2BE-144D-8F09-911F84A1DDC3}"/>
                </a:ext>
              </a:extLst>
            </p:cNvPr>
            <p:cNvSpPr/>
            <p:nvPr/>
          </p:nvSpPr>
          <p:spPr>
            <a:xfrm>
              <a:off x="6668705" y="3030345"/>
              <a:ext cx="19010" cy="9525"/>
            </a:xfrm>
            <a:custGeom>
              <a:avLst/>
              <a:gdLst>
                <a:gd name="connsiteX0" fmla="*/ 0 w 19009"/>
                <a:gd name="connsiteY0" fmla="*/ 9525 h 9525"/>
                <a:gd name="connsiteX1" fmla="*/ 19770 w 1900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9525">
                  <a:moveTo>
                    <a:pt x="0" y="9525"/>
                  </a:moveTo>
                  <a:lnTo>
                    <a:pt x="19770" y="0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8AD00EC-070E-F44A-81D8-8C9878BDC850}"/>
                </a:ext>
              </a:extLst>
            </p:cNvPr>
            <p:cNvSpPr/>
            <p:nvPr/>
          </p:nvSpPr>
          <p:spPr>
            <a:xfrm>
              <a:off x="6845113" y="2945382"/>
              <a:ext cx="19010" cy="9525"/>
            </a:xfrm>
            <a:custGeom>
              <a:avLst/>
              <a:gdLst>
                <a:gd name="connsiteX0" fmla="*/ 0 w 19009"/>
                <a:gd name="connsiteY0" fmla="*/ 9525 h 9525"/>
                <a:gd name="connsiteX1" fmla="*/ 19770 w 1900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9" h="9525">
                  <a:moveTo>
                    <a:pt x="0" y="9525"/>
                  </a:moveTo>
                  <a:lnTo>
                    <a:pt x="19770" y="0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52968B3F-3487-DE4F-9C85-0E0F6FA4AEB8}"/>
                </a:ext>
              </a:extLst>
            </p:cNvPr>
            <p:cNvSpPr/>
            <p:nvPr/>
          </p:nvSpPr>
          <p:spPr>
            <a:xfrm>
              <a:off x="6812132" y="2910330"/>
              <a:ext cx="9505" cy="9525"/>
            </a:xfrm>
            <a:custGeom>
              <a:avLst/>
              <a:gdLst>
                <a:gd name="connsiteX0" fmla="*/ 0 w 9504"/>
                <a:gd name="connsiteY0" fmla="*/ 16478 h 9525"/>
                <a:gd name="connsiteX1" fmla="*/ 11406 w 950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4" h="9525">
                  <a:moveTo>
                    <a:pt x="0" y="16478"/>
                  </a:moveTo>
                  <a:lnTo>
                    <a:pt x="11406" y="0"/>
                  </a:lnTo>
                </a:path>
              </a:pathLst>
            </a:custGeom>
            <a:ln w="6931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2BFF0D48-266D-FC44-8145-5EB19E225E7B}"/>
                </a:ext>
              </a:extLst>
            </p:cNvPr>
            <p:cNvSpPr/>
            <p:nvPr/>
          </p:nvSpPr>
          <p:spPr>
            <a:xfrm>
              <a:off x="8255242" y="3521073"/>
              <a:ext cx="560782" cy="657225"/>
            </a:xfrm>
            <a:custGeom>
              <a:avLst/>
              <a:gdLst>
                <a:gd name="connsiteX0" fmla="*/ 0 w 560781"/>
                <a:gd name="connsiteY0" fmla="*/ 0 h 657225"/>
                <a:gd name="connsiteX1" fmla="*/ 560782 w 560781"/>
                <a:gd name="connsiteY1" fmla="*/ 0 h 657225"/>
                <a:gd name="connsiteX2" fmla="*/ 560782 w 560781"/>
                <a:gd name="connsiteY2" fmla="*/ 0 h 657225"/>
                <a:gd name="connsiteX3" fmla="*/ 560782 w 560781"/>
                <a:gd name="connsiteY3" fmla="*/ 641318 h 657225"/>
                <a:gd name="connsiteX4" fmla="*/ 535594 w 560781"/>
                <a:gd name="connsiteY4" fmla="*/ 666559 h 657225"/>
                <a:gd name="connsiteX5" fmla="*/ 43342 w 560781"/>
                <a:gd name="connsiteY5" fmla="*/ 666559 h 657225"/>
                <a:gd name="connsiteX6" fmla="*/ 0 w 560781"/>
                <a:gd name="connsiteY6" fmla="*/ 623126 h 657225"/>
                <a:gd name="connsiteX7" fmla="*/ 0 w 560781"/>
                <a:gd name="connsiteY7" fmla="*/ 0 h 657225"/>
                <a:gd name="connsiteX8" fmla="*/ 0 w 560781"/>
                <a:gd name="connsiteY8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781" h="657225">
                  <a:moveTo>
                    <a:pt x="0" y="0"/>
                  </a:moveTo>
                  <a:lnTo>
                    <a:pt x="560782" y="0"/>
                  </a:lnTo>
                  <a:lnTo>
                    <a:pt x="560782" y="0"/>
                  </a:lnTo>
                  <a:lnTo>
                    <a:pt x="560782" y="641318"/>
                  </a:lnTo>
                  <a:cubicBezTo>
                    <a:pt x="560782" y="655259"/>
                    <a:pt x="549505" y="666559"/>
                    <a:pt x="535594" y="666559"/>
                  </a:cubicBezTo>
                  <a:lnTo>
                    <a:pt x="43342" y="666559"/>
                  </a:lnTo>
                  <a:cubicBezTo>
                    <a:pt x="19405" y="666559"/>
                    <a:pt x="0" y="647113"/>
                    <a:pt x="0" y="623126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9E2468DA-696C-9541-A48D-4F1F10FC47FB}"/>
                </a:ext>
              </a:extLst>
            </p:cNvPr>
            <p:cNvSpPr/>
            <p:nvPr/>
          </p:nvSpPr>
          <p:spPr>
            <a:xfrm>
              <a:off x="8255242" y="3729099"/>
              <a:ext cx="551277" cy="19050"/>
            </a:xfrm>
            <a:custGeom>
              <a:avLst/>
              <a:gdLst>
                <a:gd name="connsiteX0" fmla="*/ 0 w 551277"/>
                <a:gd name="connsiteY0" fmla="*/ 0 h 19050"/>
                <a:gd name="connsiteX1" fmla="*/ 560592 w 551277"/>
                <a:gd name="connsiteY1" fmla="*/ 0 h 19050"/>
                <a:gd name="connsiteX2" fmla="*/ 560592 w 551277"/>
                <a:gd name="connsiteY2" fmla="*/ 25146 h 19050"/>
                <a:gd name="connsiteX3" fmla="*/ 0 w 551277"/>
                <a:gd name="connsiteY3" fmla="*/ 251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277" h="19050">
                  <a:moveTo>
                    <a:pt x="0" y="0"/>
                  </a:moveTo>
                  <a:lnTo>
                    <a:pt x="560592" y="0"/>
                  </a:lnTo>
                  <a:lnTo>
                    <a:pt x="560592" y="25146"/>
                  </a:lnTo>
                  <a:lnTo>
                    <a:pt x="0" y="25146"/>
                  </a:lnTo>
                  <a:close/>
                </a:path>
              </a:pathLst>
            </a:custGeom>
            <a:noFill/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B81C2F9-C054-8A4B-8873-8B31AC3EC921}"/>
                </a:ext>
              </a:extLst>
            </p:cNvPr>
            <p:cNvSpPr/>
            <p:nvPr/>
          </p:nvSpPr>
          <p:spPr>
            <a:xfrm>
              <a:off x="8255242" y="3889310"/>
              <a:ext cx="551277" cy="19050"/>
            </a:xfrm>
            <a:custGeom>
              <a:avLst/>
              <a:gdLst>
                <a:gd name="connsiteX0" fmla="*/ 0 w 551277"/>
                <a:gd name="connsiteY0" fmla="*/ 0 h 19050"/>
                <a:gd name="connsiteX1" fmla="*/ 560592 w 551277"/>
                <a:gd name="connsiteY1" fmla="*/ 0 h 19050"/>
                <a:gd name="connsiteX2" fmla="*/ 560592 w 551277"/>
                <a:gd name="connsiteY2" fmla="*/ 25146 h 19050"/>
                <a:gd name="connsiteX3" fmla="*/ 0 w 551277"/>
                <a:gd name="connsiteY3" fmla="*/ 251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277" h="19050">
                  <a:moveTo>
                    <a:pt x="0" y="0"/>
                  </a:moveTo>
                  <a:lnTo>
                    <a:pt x="560592" y="0"/>
                  </a:lnTo>
                  <a:lnTo>
                    <a:pt x="560592" y="25146"/>
                  </a:lnTo>
                  <a:lnTo>
                    <a:pt x="0" y="25146"/>
                  </a:lnTo>
                  <a:close/>
                </a:path>
              </a:pathLst>
            </a:custGeom>
            <a:noFill/>
            <a:ln w="2374" cap="flat">
              <a:solidFill>
                <a:srgbClr val="D7DEF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2A4F27DD-7AEC-9A4D-BB7C-38E0CB0DEAFC}"/>
                </a:ext>
              </a:extLst>
            </p:cNvPr>
            <p:cNvSpPr/>
            <p:nvPr/>
          </p:nvSpPr>
          <p:spPr>
            <a:xfrm>
              <a:off x="8323296" y="3568317"/>
              <a:ext cx="104553" cy="219075"/>
            </a:xfrm>
            <a:custGeom>
              <a:avLst/>
              <a:gdLst>
                <a:gd name="connsiteX0" fmla="*/ 107689 w 104552"/>
                <a:gd name="connsiteY0" fmla="*/ 224219 h 219075"/>
                <a:gd name="connsiteX1" fmla="*/ 53797 w 104552"/>
                <a:gd name="connsiteY1" fmla="*/ 192977 h 219075"/>
                <a:gd name="connsiteX2" fmla="*/ 0 w 104552"/>
                <a:gd name="connsiteY2" fmla="*/ 224219 h 219075"/>
                <a:gd name="connsiteX3" fmla="*/ 0 w 104552"/>
                <a:gd name="connsiteY3" fmla="*/ 0 h 219075"/>
                <a:gd name="connsiteX4" fmla="*/ 107689 w 104552"/>
                <a:gd name="connsiteY4" fmla="*/ 0 h 219075"/>
                <a:gd name="connsiteX5" fmla="*/ 107689 w 104552"/>
                <a:gd name="connsiteY5" fmla="*/ 22421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552" h="219075">
                  <a:moveTo>
                    <a:pt x="107689" y="224219"/>
                  </a:moveTo>
                  <a:lnTo>
                    <a:pt x="53797" y="192977"/>
                  </a:lnTo>
                  <a:lnTo>
                    <a:pt x="0" y="224219"/>
                  </a:lnTo>
                  <a:lnTo>
                    <a:pt x="0" y="0"/>
                  </a:lnTo>
                  <a:lnTo>
                    <a:pt x="107689" y="0"/>
                  </a:lnTo>
                  <a:lnTo>
                    <a:pt x="107689" y="224219"/>
                  </a:ln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6B7384B4-24B0-D243-BD6A-B9D376CF0F25}"/>
                </a:ext>
              </a:extLst>
            </p:cNvPr>
            <p:cNvSpPr/>
            <p:nvPr/>
          </p:nvSpPr>
          <p:spPr>
            <a:xfrm>
              <a:off x="8255527" y="3485640"/>
              <a:ext cx="551277" cy="76200"/>
            </a:xfrm>
            <a:custGeom>
              <a:avLst/>
              <a:gdLst>
                <a:gd name="connsiteX0" fmla="*/ 560402 w 551277"/>
                <a:gd name="connsiteY0" fmla="*/ 82677 h 76200"/>
                <a:gd name="connsiteX1" fmla="*/ 41251 w 551277"/>
                <a:gd name="connsiteY1" fmla="*/ 82677 h 76200"/>
                <a:gd name="connsiteX2" fmla="*/ 0 w 551277"/>
                <a:gd name="connsiteY2" fmla="*/ 41338 h 76200"/>
                <a:gd name="connsiteX3" fmla="*/ 0 w 551277"/>
                <a:gd name="connsiteY3" fmla="*/ 41338 h 76200"/>
                <a:gd name="connsiteX4" fmla="*/ 41251 w 551277"/>
                <a:gd name="connsiteY4" fmla="*/ 0 h 76200"/>
                <a:gd name="connsiteX5" fmla="*/ 560687 w 551277"/>
                <a:gd name="connsiteY5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277" h="76200">
                  <a:moveTo>
                    <a:pt x="560402" y="82677"/>
                  </a:moveTo>
                  <a:lnTo>
                    <a:pt x="41251" y="82677"/>
                  </a:lnTo>
                  <a:cubicBezTo>
                    <a:pt x="18469" y="82677"/>
                    <a:pt x="0" y="64169"/>
                    <a:pt x="0" y="41338"/>
                  </a:cubicBezTo>
                  <a:lnTo>
                    <a:pt x="0" y="41338"/>
                  </a:lnTo>
                  <a:cubicBezTo>
                    <a:pt x="52" y="18530"/>
                    <a:pt x="18490" y="52"/>
                    <a:pt x="41251" y="0"/>
                  </a:cubicBezTo>
                  <a:lnTo>
                    <a:pt x="560687" y="0"/>
                  </a:lnTo>
                  <a:close/>
                </a:path>
              </a:pathLst>
            </a:custGeom>
            <a:solidFill>
              <a:srgbClr val="FFC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0615B0E-0E17-A440-99AC-01BD3005DDDF}"/>
                </a:ext>
              </a:extLst>
            </p:cNvPr>
            <p:cNvSpPr/>
            <p:nvPr/>
          </p:nvSpPr>
          <p:spPr>
            <a:xfrm>
              <a:off x="8270260" y="3498880"/>
              <a:ext cx="522763" cy="66675"/>
            </a:xfrm>
            <a:custGeom>
              <a:avLst/>
              <a:gdLst>
                <a:gd name="connsiteX0" fmla="*/ 530272 w 522762"/>
                <a:gd name="connsiteY0" fmla="*/ 69437 h 66675"/>
                <a:gd name="connsiteX1" fmla="*/ 34693 w 522762"/>
                <a:gd name="connsiteY1" fmla="*/ 69437 h 66675"/>
                <a:gd name="connsiteX2" fmla="*/ 0 w 522762"/>
                <a:gd name="connsiteY2" fmla="*/ 34862 h 66675"/>
                <a:gd name="connsiteX3" fmla="*/ 0 w 522762"/>
                <a:gd name="connsiteY3" fmla="*/ 34766 h 66675"/>
                <a:gd name="connsiteX4" fmla="*/ 0 w 522762"/>
                <a:gd name="connsiteY4" fmla="*/ 34766 h 66675"/>
                <a:gd name="connsiteX5" fmla="*/ 34502 w 522762"/>
                <a:gd name="connsiteY5" fmla="*/ 0 h 66675"/>
                <a:gd name="connsiteX6" fmla="*/ 34693 w 522762"/>
                <a:gd name="connsiteY6" fmla="*/ 0 h 66675"/>
                <a:gd name="connsiteX7" fmla="*/ 530272 w 522762"/>
                <a:gd name="connsiteY7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762" h="66675">
                  <a:moveTo>
                    <a:pt x="530272" y="69437"/>
                  </a:moveTo>
                  <a:lnTo>
                    <a:pt x="34693" y="69437"/>
                  </a:lnTo>
                  <a:cubicBezTo>
                    <a:pt x="15585" y="69490"/>
                    <a:pt x="53" y="54010"/>
                    <a:pt x="0" y="34862"/>
                  </a:cubicBezTo>
                  <a:cubicBezTo>
                    <a:pt x="0" y="34830"/>
                    <a:pt x="0" y="34798"/>
                    <a:pt x="0" y="34766"/>
                  </a:cubicBezTo>
                  <a:lnTo>
                    <a:pt x="0" y="34766"/>
                  </a:lnTo>
                  <a:cubicBezTo>
                    <a:pt x="-52" y="15618"/>
                    <a:pt x="15395" y="53"/>
                    <a:pt x="34502" y="0"/>
                  </a:cubicBezTo>
                  <a:cubicBezTo>
                    <a:pt x="34566" y="0"/>
                    <a:pt x="34629" y="0"/>
                    <a:pt x="34693" y="0"/>
                  </a:cubicBezTo>
                  <a:lnTo>
                    <a:pt x="530272" y="0"/>
                  </a:ln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5" name="Graphic 35">
              <a:extLst>
                <a:ext uri="{FF2B5EF4-FFF2-40B4-BE49-F238E27FC236}">
                  <a16:creationId xmlns:a16="http://schemas.microsoft.com/office/drawing/2014/main" id="{6679D60C-8723-D549-9ECD-D7ABB6C74440}"/>
                </a:ext>
              </a:extLst>
            </p:cNvPr>
            <p:cNvGrpSpPr/>
            <p:nvPr/>
          </p:nvGrpSpPr>
          <p:grpSpPr>
            <a:xfrm>
              <a:off x="8270640" y="3508595"/>
              <a:ext cx="522763" cy="47625"/>
              <a:chOff x="8270640" y="3508595"/>
              <a:chExt cx="522763" cy="47625"/>
            </a:xfrm>
            <a:solidFill>
              <a:srgbClr val="FF2B4F"/>
            </a:solidFill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C8503B3A-B2A2-9542-B0B1-65FF3557EDB6}"/>
                  </a:ext>
                </a:extLst>
              </p:cNvPr>
              <p:cNvSpPr/>
              <p:nvPr/>
            </p:nvSpPr>
            <p:spPr>
              <a:xfrm>
                <a:off x="8272921" y="3547077"/>
                <a:ext cx="522763" cy="9525"/>
              </a:xfrm>
              <a:custGeom>
                <a:avLst/>
                <a:gdLst>
                  <a:gd name="connsiteX0" fmla="*/ 0 w 522762"/>
                  <a:gd name="connsiteY0" fmla="*/ 0 h 0"/>
                  <a:gd name="connsiteX1" fmla="*/ 1046 w 522762"/>
                  <a:gd name="connsiteY1" fmla="*/ 1905 h 0"/>
                  <a:gd name="connsiteX2" fmla="*/ 527610 w 522762"/>
                  <a:gd name="connsiteY2" fmla="*/ 1905 h 0"/>
                  <a:gd name="connsiteX3" fmla="*/ 527610 w 522762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762">
                    <a:moveTo>
                      <a:pt x="0" y="0"/>
                    </a:moveTo>
                    <a:cubicBezTo>
                      <a:pt x="0" y="667"/>
                      <a:pt x="760" y="1238"/>
                      <a:pt x="1046" y="1905"/>
                    </a:cubicBezTo>
                    <a:lnTo>
                      <a:pt x="527610" y="1905"/>
                    </a:lnTo>
                    <a:lnTo>
                      <a:pt x="527610" y="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A20A0835-AD45-FF45-A06B-62F578ECB43A}"/>
                  </a:ext>
                </a:extLst>
              </p:cNvPr>
              <p:cNvSpPr/>
              <p:nvPr/>
            </p:nvSpPr>
            <p:spPr>
              <a:xfrm>
                <a:off x="8279099" y="3556602"/>
                <a:ext cx="513258" cy="9525"/>
              </a:xfrm>
              <a:custGeom>
                <a:avLst/>
                <a:gdLst>
                  <a:gd name="connsiteX0" fmla="*/ 521432 w 513257"/>
                  <a:gd name="connsiteY0" fmla="*/ 0 h 0"/>
                  <a:gd name="connsiteX1" fmla="*/ 0 w 513257"/>
                  <a:gd name="connsiteY1" fmla="*/ 0 h 0"/>
                  <a:gd name="connsiteX2" fmla="*/ 1806 w 513257"/>
                  <a:gd name="connsiteY2" fmla="*/ 2000 h 0"/>
                  <a:gd name="connsiteX3" fmla="*/ 521432 w 513257"/>
                  <a:gd name="connsiteY3" fmla="*/ 20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257">
                    <a:moveTo>
                      <a:pt x="521432" y="0"/>
                    </a:moveTo>
                    <a:lnTo>
                      <a:pt x="0" y="0"/>
                    </a:lnTo>
                    <a:lnTo>
                      <a:pt x="1806" y="2000"/>
                    </a:lnTo>
                    <a:lnTo>
                      <a:pt x="521432" y="200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83EEAC8-AB48-164F-AA33-E66F5F07C39B}"/>
                  </a:ext>
                </a:extLst>
              </p:cNvPr>
              <p:cNvSpPr/>
              <p:nvPr/>
            </p:nvSpPr>
            <p:spPr>
              <a:xfrm>
                <a:off x="8270640" y="3537456"/>
                <a:ext cx="522763" cy="9525"/>
              </a:xfrm>
              <a:custGeom>
                <a:avLst/>
                <a:gdLst>
                  <a:gd name="connsiteX0" fmla="*/ 0 w 522762"/>
                  <a:gd name="connsiteY0" fmla="*/ 0 h 0"/>
                  <a:gd name="connsiteX1" fmla="*/ 0 w 522762"/>
                  <a:gd name="connsiteY1" fmla="*/ 1905 h 0"/>
                  <a:gd name="connsiteX2" fmla="*/ 529891 w 522762"/>
                  <a:gd name="connsiteY2" fmla="*/ 1905 h 0"/>
                  <a:gd name="connsiteX3" fmla="*/ 529891 w 522762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762">
                    <a:moveTo>
                      <a:pt x="0" y="0"/>
                    </a:moveTo>
                    <a:cubicBezTo>
                      <a:pt x="0" y="667"/>
                      <a:pt x="0" y="1333"/>
                      <a:pt x="0" y="1905"/>
                    </a:cubicBezTo>
                    <a:lnTo>
                      <a:pt x="529891" y="1905"/>
                    </a:lnTo>
                    <a:lnTo>
                      <a:pt x="529891" y="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9E58F4EA-174F-4A4A-8E6D-0A1DE6799B38}"/>
                  </a:ext>
                </a:extLst>
              </p:cNvPr>
              <p:cNvSpPr/>
              <p:nvPr/>
            </p:nvSpPr>
            <p:spPr>
              <a:xfrm>
                <a:off x="8270830" y="3527836"/>
                <a:ext cx="522763" cy="9525"/>
              </a:xfrm>
              <a:custGeom>
                <a:avLst/>
                <a:gdLst>
                  <a:gd name="connsiteX0" fmla="*/ 0 w 522762"/>
                  <a:gd name="connsiteY0" fmla="*/ 0 h 0"/>
                  <a:gd name="connsiteX1" fmla="*/ 0 w 522762"/>
                  <a:gd name="connsiteY1" fmla="*/ 1905 h 0"/>
                  <a:gd name="connsiteX2" fmla="*/ 529701 w 522762"/>
                  <a:gd name="connsiteY2" fmla="*/ 1905 h 0"/>
                  <a:gd name="connsiteX3" fmla="*/ 529701 w 522762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762">
                    <a:moveTo>
                      <a:pt x="0" y="0"/>
                    </a:moveTo>
                    <a:cubicBezTo>
                      <a:pt x="0" y="667"/>
                      <a:pt x="0" y="1333"/>
                      <a:pt x="0" y="1905"/>
                    </a:cubicBezTo>
                    <a:lnTo>
                      <a:pt x="529701" y="1905"/>
                    </a:lnTo>
                    <a:lnTo>
                      <a:pt x="529701" y="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530C059C-A30A-0F41-A2B6-82C87FE6C929}"/>
                  </a:ext>
                </a:extLst>
              </p:cNvPr>
              <p:cNvSpPr/>
              <p:nvPr/>
            </p:nvSpPr>
            <p:spPr>
              <a:xfrm>
                <a:off x="8279099" y="3508595"/>
                <a:ext cx="513258" cy="9525"/>
              </a:xfrm>
              <a:custGeom>
                <a:avLst/>
                <a:gdLst>
                  <a:gd name="connsiteX0" fmla="*/ 1806 w 513257"/>
                  <a:gd name="connsiteY0" fmla="*/ 0 h 0"/>
                  <a:gd name="connsiteX1" fmla="*/ 0 w 513257"/>
                  <a:gd name="connsiteY1" fmla="*/ 2000 h 0"/>
                  <a:gd name="connsiteX2" fmla="*/ 521432 w 513257"/>
                  <a:gd name="connsiteY2" fmla="*/ 2000 h 0"/>
                  <a:gd name="connsiteX3" fmla="*/ 521432 w 513257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257">
                    <a:moveTo>
                      <a:pt x="1806" y="0"/>
                    </a:moveTo>
                    <a:lnTo>
                      <a:pt x="0" y="2000"/>
                    </a:lnTo>
                    <a:lnTo>
                      <a:pt x="521432" y="2000"/>
                    </a:lnTo>
                    <a:lnTo>
                      <a:pt x="521432" y="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3B739C78-0D9D-714A-8ADE-DA7381A8E8F4}"/>
                  </a:ext>
                </a:extLst>
              </p:cNvPr>
              <p:cNvSpPr/>
              <p:nvPr/>
            </p:nvSpPr>
            <p:spPr>
              <a:xfrm>
                <a:off x="8272921" y="3518216"/>
                <a:ext cx="522763" cy="9525"/>
              </a:xfrm>
              <a:custGeom>
                <a:avLst/>
                <a:gdLst>
                  <a:gd name="connsiteX0" fmla="*/ 1046 w 522762"/>
                  <a:gd name="connsiteY0" fmla="*/ 0 h 0"/>
                  <a:gd name="connsiteX1" fmla="*/ 0 w 522762"/>
                  <a:gd name="connsiteY1" fmla="*/ 2000 h 0"/>
                  <a:gd name="connsiteX2" fmla="*/ 527610 w 522762"/>
                  <a:gd name="connsiteY2" fmla="*/ 2000 h 0"/>
                  <a:gd name="connsiteX3" fmla="*/ 527610 w 522762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2762">
                    <a:moveTo>
                      <a:pt x="1046" y="0"/>
                    </a:moveTo>
                    <a:cubicBezTo>
                      <a:pt x="1046" y="667"/>
                      <a:pt x="285" y="1238"/>
                      <a:pt x="0" y="2000"/>
                    </a:cubicBezTo>
                    <a:lnTo>
                      <a:pt x="527610" y="2000"/>
                    </a:lnTo>
                    <a:lnTo>
                      <a:pt x="527610" y="0"/>
                    </a:lnTo>
                    <a:close/>
                  </a:path>
                </a:pathLst>
              </a:custGeom>
              <a:solidFill>
                <a:srgbClr val="FF2B4F"/>
              </a:solidFill>
              <a:ln w="94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C131F4C0-25DF-0045-B6A3-3A71189BBCEB}"/>
                </a:ext>
              </a:extLst>
            </p:cNvPr>
            <p:cNvSpPr/>
            <p:nvPr/>
          </p:nvSpPr>
          <p:spPr>
            <a:xfrm>
              <a:off x="8313221" y="3568317"/>
              <a:ext cx="104553" cy="209550"/>
            </a:xfrm>
            <a:custGeom>
              <a:avLst/>
              <a:gdLst>
                <a:gd name="connsiteX0" fmla="*/ 107689 w 104552"/>
                <a:gd name="connsiteY0" fmla="*/ 211265 h 209550"/>
                <a:gd name="connsiteX1" fmla="*/ 53892 w 104552"/>
                <a:gd name="connsiteY1" fmla="*/ 180023 h 209550"/>
                <a:gd name="connsiteX2" fmla="*/ 0 w 104552"/>
                <a:gd name="connsiteY2" fmla="*/ 211265 h 209550"/>
                <a:gd name="connsiteX3" fmla="*/ 0 w 104552"/>
                <a:gd name="connsiteY3" fmla="*/ 0 h 209550"/>
                <a:gd name="connsiteX4" fmla="*/ 107689 w 104552"/>
                <a:gd name="connsiteY4" fmla="*/ 0 h 209550"/>
                <a:gd name="connsiteX5" fmla="*/ 107689 w 104552"/>
                <a:gd name="connsiteY5" fmla="*/ 21126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552" h="209550">
                  <a:moveTo>
                    <a:pt x="107689" y="211265"/>
                  </a:moveTo>
                  <a:lnTo>
                    <a:pt x="53892" y="180023"/>
                  </a:lnTo>
                  <a:lnTo>
                    <a:pt x="0" y="211265"/>
                  </a:lnTo>
                  <a:lnTo>
                    <a:pt x="0" y="0"/>
                  </a:lnTo>
                  <a:lnTo>
                    <a:pt x="107689" y="0"/>
                  </a:lnTo>
                  <a:lnTo>
                    <a:pt x="107689" y="211265"/>
                  </a:lnTo>
                  <a:close/>
                </a:path>
              </a:pathLst>
            </a:custGeom>
            <a:solidFill>
              <a:srgbClr val="FF0000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92E3E0A3-79BC-5D49-B022-0EBD59A4B102}"/>
                </a:ext>
              </a:extLst>
            </p:cNvPr>
            <p:cNvSpPr/>
            <p:nvPr/>
          </p:nvSpPr>
          <p:spPr>
            <a:xfrm>
              <a:off x="8294877" y="3568317"/>
              <a:ext cx="513258" cy="9525"/>
            </a:xfrm>
            <a:custGeom>
              <a:avLst/>
              <a:gdLst>
                <a:gd name="connsiteX0" fmla="*/ 0 w 513257"/>
                <a:gd name="connsiteY0" fmla="*/ 0 h 0"/>
                <a:gd name="connsiteX1" fmla="*/ 521052 w 5132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57">
                  <a:moveTo>
                    <a:pt x="0" y="0"/>
                  </a:moveTo>
                  <a:lnTo>
                    <a:pt x="521052" y="0"/>
                  </a:lnTo>
                </a:path>
              </a:pathLst>
            </a:custGeom>
            <a:ln w="2943" cap="flat">
              <a:solidFill>
                <a:srgbClr val="BD64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BB913D99-039C-BA49-BBA7-D3A9980641B4}"/>
                </a:ext>
              </a:extLst>
            </p:cNvPr>
            <p:cNvSpPr/>
            <p:nvPr/>
          </p:nvSpPr>
          <p:spPr>
            <a:xfrm>
              <a:off x="6609110" y="2373406"/>
              <a:ext cx="684344" cy="219075"/>
            </a:xfrm>
            <a:custGeom>
              <a:avLst/>
              <a:gdLst>
                <a:gd name="connsiteX0" fmla="*/ 0 w 684343"/>
                <a:gd name="connsiteY0" fmla="*/ 165926 h 219075"/>
                <a:gd name="connsiteX1" fmla="*/ 169850 w 684343"/>
                <a:gd name="connsiteY1" fmla="*/ 98584 h 219075"/>
                <a:gd name="connsiteX2" fmla="*/ 313563 w 684343"/>
                <a:gd name="connsiteY2" fmla="*/ 0 h 219075"/>
                <a:gd name="connsiteX3" fmla="*/ 431042 w 684343"/>
                <a:gd name="connsiteY3" fmla="*/ 66675 h 219075"/>
                <a:gd name="connsiteX4" fmla="*/ 557550 w 684343"/>
                <a:gd name="connsiteY4" fmla="*/ 98393 h 219075"/>
                <a:gd name="connsiteX5" fmla="*/ 688811 w 684343"/>
                <a:gd name="connsiteY5" fmla="*/ 165735 h 219075"/>
                <a:gd name="connsiteX6" fmla="*/ 362987 w 684343"/>
                <a:gd name="connsiteY6" fmla="*/ 224790 h 219075"/>
                <a:gd name="connsiteX7" fmla="*/ 0 w 684343"/>
                <a:gd name="connsiteY7" fmla="*/ 16592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343" h="219075">
                  <a:moveTo>
                    <a:pt x="0" y="165926"/>
                  </a:moveTo>
                  <a:cubicBezTo>
                    <a:pt x="0" y="114871"/>
                    <a:pt x="133067" y="116395"/>
                    <a:pt x="169850" y="98584"/>
                  </a:cubicBezTo>
                  <a:cubicBezTo>
                    <a:pt x="206634" y="80772"/>
                    <a:pt x="240946" y="0"/>
                    <a:pt x="313563" y="0"/>
                  </a:cubicBezTo>
                  <a:cubicBezTo>
                    <a:pt x="386179" y="0"/>
                    <a:pt x="399106" y="58865"/>
                    <a:pt x="431042" y="66675"/>
                  </a:cubicBezTo>
                  <a:cubicBezTo>
                    <a:pt x="462978" y="74486"/>
                    <a:pt x="529796" y="55817"/>
                    <a:pt x="557550" y="98393"/>
                  </a:cubicBezTo>
                  <a:cubicBezTo>
                    <a:pt x="585304" y="140970"/>
                    <a:pt x="688811" y="128588"/>
                    <a:pt x="688811" y="165735"/>
                  </a:cubicBezTo>
                  <a:cubicBezTo>
                    <a:pt x="688811" y="202883"/>
                    <a:pt x="484934" y="224790"/>
                    <a:pt x="362987" y="224790"/>
                  </a:cubicBezTo>
                  <a:cubicBezTo>
                    <a:pt x="241041" y="224790"/>
                    <a:pt x="0" y="223171"/>
                    <a:pt x="0" y="16592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1131575A-0F58-1249-8D8A-75EBFAEC7C36}"/>
                </a:ext>
              </a:extLst>
            </p:cNvPr>
            <p:cNvSpPr/>
            <p:nvPr/>
          </p:nvSpPr>
          <p:spPr>
            <a:xfrm>
              <a:off x="7894061" y="2259106"/>
              <a:ext cx="152076" cy="152400"/>
            </a:xfrm>
            <a:custGeom>
              <a:avLst/>
              <a:gdLst>
                <a:gd name="connsiteX0" fmla="*/ 0 w 152076"/>
                <a:gd name="connsiteY0" fmla="*/ 98489 h 152400"/>
                <a:gd name="connsiteX1" fmla="*/ 21196 w 152076"/>
                <a:gd name="connsiteY1" fmla="*/ 0 h 152400"/>
                <a:gd name="connsiteX2" fmla="*/ 155498 w 152076"/>
                <a:gd name="connsiteY2" fmla="*/ 159449 h 152400"/>
                <a:gd name="connsiteX3" fmla="*/ 0 w 152076"/>
                <a:gd name="connsiteY3" fmla="*/ 98489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076" h="152400">
                  <a:moveTo>
                    <a:pt x="0" y="98489"/>
                  </a:moveTo>
                  <a:lnTo>
                    <a:pt x="21196" y="0"/>
                  </a:lnTo>
                  <a:lnTo>
                    <a:pt x="155498" y="159449"/>
                  </a:lnTo>
                  <a:lnTo>
                    <a:pt x="0" y="9848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C274129-8B61-D344-A0F9-EF0372426850}"/>
                </a:ext>
              </a:extLst>
            </p:cNvPr>
            <p:cNvSpPr/>
            <p:nvPr/>
          </p:nvSpPr>
          <p:spPr>
            <a:xfrm>
              <a:off x="7844065" y="2357595"/>
              <a:ext cx="199600" cy="57150"/>
            </a:xfrm>
            <a:custGeom>
              <a:avLst/>
              <a:gdLst>
                <a:gd name="connsiteX0" fmla="*/ 49995 w 199600"/>
                <a:gd name="connsiteY0" fmla="*/ 0 h 57150"/>
                <a:gd name="connsiteX1" fmla="*/ 0 w 199600"/>
                <a:gd name="connsiteY1" fmla="*/ 39529 h 57150"/>
                <a:gd name="connsiteX2" fmla="*/ 34883 w 199600"/>
                <a:gd name="connsiteY2" fmla="*/ 52578 h 57150"/>
                <a:gd name="connsiteX3" fmla="*/ 205493 w 199600"/>
                <a:gd name="connsiteY3" fmla="*/ 60960 h 57150"/>
                <a:gd name="connsiteX4" fmla="*/ 49995 w 19960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00" h="57150">
                  <a:moveTo>
                    <a:pt x="49995" y="0"/>
                  </a:moveTo>
                  <a:lnTo>
                    <a:pt x="0" y="39529"/>
                  </a:lnTo>
                  <a:lnTo>
                    <a:pt x="34883" y="52578"/>
                  </a:lnTo>
                  <a:lnTo>
                    <a:pt x="205493" y="60960"/>
                  </a:lnTo>
                  <a:lnTo>
                    <a:pt x="49995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A17179B6-76A4-D348-9A93-CEE2486C02CF}"/>
                </a:ext>
              </a:extLst>
            </p:cNvPr>
            <p:cNvSpPr/>
            <p:nvPr/>
          </p:nvSpPr>
          <p:spPr>
            <a:xfrm>
              <a:off x="7846347" y="2373025"/>
              <a:ext cx="199600" cy="85725"/>
            </a:xfrm>
            <a:custGeom>
              <a:avLst/>
              <a:gdLst>
                <a:gd name="connsiteX0" fmla="*/ 42486 w 199600"/>
                <a:gd name="connsiteY0" fmla="*/ 0 h 85725"/>
                <a:gd name="connsiteX1" fmla="*/ 0 w 199600"/>
                <a:gd name="connsiteY1" fmla="*/ 91345 h 85725"/>
                <a:gd name="connsiteX2" fmla="*/ 203212 w 199600"/>
                <a:gd name="connsiteY2" fmla="*/ 45529 h 85725"/>
                <a:gd name="connsiteX3" fmla="*/ 42486 w 199600"/>
                <a:gd name="connsiteY3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600" h="85725">
                  <a:moveTo>
                    <a:pt x="42486" y="0"/>
                  </a:moveTo>
                  <a:lnTo>
                    <a:pt x="0" y="91345"/>
                  </a:lnTo>
                  <a:lnTo>
                    <a:pt x="203212" y="45529"/>
                  </a:lnTo>
                  <a:lnTo>
                    <a:pt x="42486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4B5783E0-833D-B94B-9C9D-B52025D2A367}"/>
                </a:ext>
              </a:extLst>
            </p:cNvPr>
            <p:cNvSpPr/>
            <p:nvPr/>
          </p:nvSpPr>
          <p:spPr>
            <a:xfrm>
              <a:off x="7348867" y="4240306"/>
              <a:ext cx="104553" cy="9525"/>
            </a:xfrm>
            <a:custGeom>
              <a:avLst/>
              <a:gdLst>
                <a:gd name="connsiteX0" fmla="*/ 0 w 104552"/>
                <a:gd name="connsiteY0" fmla="*/ 0 h 0"/>
                <a:gd name="connsiteX1" fmla="*/ 109305 w 1045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552">
                  <a:moveTo>
                    <a:pt x="0" y="0"/>
                  </a:moveTo>
                  <a:lnTo>
                    <a:pt x="109305" y="0"/>
                  </a:lnTo>
                </a:path>
              </a:pathLst>
            </a:custGeom>
            <a:ln w="4747" cap="flat">
              <a:solidFill>
                <a:srgbClr val="061C7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F58DEADE-0C40-3E40-95FF-417E9B22A835}"/>
                </a:ext>
              </a:extLst>
            </p:cNvPr>
            <p:cNvSpPr/>
            <p:nvPr/>
          </p:nvSpPr>
          <p:spPr>
            <a:xfrm>
              <a:off x="6801201" y="4240306"/>
              <a:ext cx="104553" cy="9525"/>
            </a:xfrm>
            <a:custGeom>
              <a:avLst/>
              <a:gdLst>
                <a:gd name="connsiteX0" fmla="*/ 0 w 104552"/>
                <a:gd name="connsiteY0" fmla="*/ 0 h 0"/>
                <a:gd name="connsiteX1" fmla="*/ 109305 w 1045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552">
                  <a:moveTo>
                    <a:pt x="0" y="0"/>
                  </a:moveTo>
                  <a:lnTo>
                    <a:pt x="109305" y="0"/>
                  </a:lnTo>
                </a:path>
              </a:pathLst>
            </a:custGeom>
            <a:ln w="4747" cap="flat">
              <a:solidFill>
                <a:srgbClr val="061C7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80628FF9-D1DF-494F-BFA6-15D19299E090}"/>
                </a:ext>
              </a:extLst>
            </p:cNvPr>
            <p:cNvSpPr/>
            <p:nvPr/>
          </p:nvSpPr>
          <p:spPr>
            <a:xfrm>
              <a:off x="8209334" y="4187538"/>
              <a:ext cx="684344" cy="9525"/>
            </a:xfrm>
            <a:custGeom>
              <a:avLst/>
              <a:gdLst>
                <a:gd name="connsiteX0" fmla="*/ 0 w 684343"/>
                <a:gd name="connsiteY0" fmla="*/ 0 h 0"/>
                <a:gd name="connsiteX1" fmla="*/ 691282 w 6843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343">
                  <a:moveTo>
                    <a:pt x="0" y="0"/>
                  </a:moveTo>
                  <a:lnTo>
                    <a:pt x="691282" y="0"/>
                  </a:lnTo>
                </a:path>
              </a:pathLst>
            </a:custGeom>
            <a:ln w="4747" cap="flat">
              <a:solidFill>
                <a:srgbClr val="061C7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F77C14B3-B83F-5A4A-95AF-524EC79ADB74}"/>
                </a:ext>
              </a:extLst>
            </p:cNvPr>
            <p:cNvSpPr/>
            <p:nvPr/>
          </p:nvSpPr>
          <p:spPr>
            <a:xfrm>
              <a:off x="8476216" y="3580905"/>
              <a:ext cx="465734" cy="495300"/>
            </a:xfrm>
            <a:custGeom>
              <a:avLst/>
              <a:gdLst>
                <a:gd name="connsiteX0" fmla="*/ 466222 w 465734"/>
                <a:gd name="connsiteY0" fmla="*/ 452137 h 495300"/>
                <a:gd name="connsiteX1" fmla="*/ 268998 w 465734"/>
                <a:gd name="connsiteY1" fmla="*/ 254113 h 495300"/>
                <a:gd name="connsiteX2" fmla="*/ 253573 w 465734"/>
                <a:gd name="connsiteY2" fmla="*/ 37521 h 495300"/>
                <a:gd name="connsiteX3" fmla="*/ 37441 w 465734"/>
                <a:gd name="connsiteY3" fmla="*/ 52978 h 495300"/>
                <a:gd name="connsiteX4" fmla="*/ 52866 w 465734"/>
                <a:gd name="connsiteY4" fmla="*/ 269570 h 495300"/>
                <a:gd name="connsiteX5" fmla="*/ 239818 w 465734"/>
                <a:gd name="connsiteY5" fmla="*/ 280211 h 495300"/>
                <a:gd name="connsiteX6" fmla="*/ 413851 w 465734"/>
                <a:gd name="connsiteY6" fmla="*/ 499286 h 495300"/>
                <a:gd name="connsiteX7" fmla="*/ 58182 w 465734"/>
                <a:gd name="connsiteY7" fmla="*/ 237730 h 495300"/>
                <a:gd name="connsiteX8" fmla="*/ 68559 w 465734"/>
                <a:gd name="connsiteY8" fmla="*/ 56987 h 495300"/>
                <a:gd name="connsiteX9" fmla="*/ 248918 w 465734"/>
                <a:gd name="connsiteY9" fmla="*/ 67386 h 495300"/>
                <a:gd name="connsiteX10" fmla="*/ 238773 w 465734"/>
                <a:gd name="connsiteY10" fmla="*/ 247921 h 495300"/>
                <a:gd name="connsiteX11" fmla="*/ 58262 w 465734"/>
                <a:gd name="connsiteY11" fmla="*/ 237819 h 495300"/>
                <a:gd name="connsiteX12" fmla="*/ 58182 w 465734"/>
                <a:gd name="connsiteY12" fmla="*/ 23772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5734" h="495300">
                  <a:moveTo>
                    <a:pt x="466222" y="452137"/>
                  </a:moveTo>
                  <a:lnTo>
                    <a:pt x="268998" y="254113"/>
                  </a:lnTo>
                  <a:cubicBezTo>
                    <a:pt x="324421" y="190034"/>
                    <a:pt x="317516" y="93063"/>
                    <a:pt x="253573" y="37521"/>
                  </a:cubicBezTo>
                  <a:cubicBezTo>
                    <a:pt x="189631" y="-18021"/>
                    <a:pt x="92865" y="-11100"/>
                    <a:pt x="37441" y="52978"/>
                  </a:cubicBezTo>
                  <a:cubicBezTo>
                    <a:pt x="-17983" y="117057"/>
                    <a:pt x="-11077" y="214028"/>
                    <a:pt x="52866" y="269570"/>
                  </a:cubicBezTo>
                  <a:cubicBezTo>
                    <a:pt x="105519" y="315305"/>
                    <a:pt x="182336" y="319678"/>
                    <a:pt x="239818" y="280211"/>
                  </a:cubicBezTo>
                  <a:lnTo>
                    <a:pt x="413851" y="499286"/>
                  </a:lnTo>
                  <a:close/>
                  <a:moveTo>
                    <a:pt x="58182" y="237730"/>
                  </a:moveTo>
                  <a:cubicBezTo>
                    <a:pt x="11242" y="184947"/>
                    <a:pt x="15888" y="104026"/>
                    <a:pt x="68559" y="56987"/>
                  </a:cubicBezTo>
                  <a:cubicBezTo>
                    <a:pt x="121229" y="9947"/>
                    <a:pt x="201979" y="14603"/>
                    <a:pt x="248918" y="67386"/>
                  </a:cubicBezTo>
                  <a:cubicBezTo>
                    <a:pt x="295777" y="120077"/>
                    <a:pt x="291238" y="200835"/>
                    <a:pt x="238773" y="247921"/>
                  </a:cubicBezTo>
                  <a:cubicBezTo>
                    <a:pt x="186142" y="295084"/>
                    <a:pt x="105325" y="290562"/>
                    <a:pt x="58262" y="237819"/>
                  </a:cubicBezTo>
                  <a:cubicBezTo>
                    <a:pt x="58235" y="237789"/>
                    <a:pt x="58208" y="237759"/>
                    <a:pt x="58182" y="237729"/>
                  </a:cubicBezTo>
                  <a:close/>
                </a:path>
              </a:pathLst>
            </a:custGeom>
            <a:solidFill>
              <a:srgbClr val="C5C5C5">
                <a:alpha val="46000"/>
              </a:srgb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F42B9BEF-9EED-6749-B54E-4651A85CACD9}"/>
                </a:ext>
              </a:extLst>
            </p:cNvPr>
            <p:cNvSpPr/>
            <p:nvPr/>
          </p:nvSpPr>
          <p:spPr>
            <a:xfrm>
              <a:off x="8709380" y="3802156"/>
              <a:ext cx="247124" cy="247650"/>
            </a:xfrm>
            <a:custGeom>
              <a:avLst/>
              <a:gdLst>
                <a:gd name="connsiteX0" fmla="*/ 253492 w 247124"/>
                <a:gd name="connsiteY0" fmla="*/ 204311 h 247650"/>
                <a:gd name="connsiteX1" fmla="*/ 203877 w 247124"/>
                <a:gd name="connsiteY1" fmla="*/ 254127 h 247650"/>
                <a:gd name="connsiteX2" fmla="*/ 0 w 247124"/>
                <a:gd name="connsiteY2" fmla="*/ 25622 h 247650"/>
                <a:gd name="connsiteX3" fmla="*/ 25568 w 247124"/>
                <a:gd name="connsiteY3" fmla="*/ 0 h 247650"/>
                <a:gd name="connsiteX4" fmla="*/ 253492 w 247124"/>
                <a:gd name="connsiteY4" fmla="*/ 204311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24" h="247650">
                  <a:moveTo>
                    <a:pt x="253492" y="204311"/>
                  </a:moveTo>
                  <a:lnTo>
                    <a:pt x="203877" y="254127"/>
                  </a:lnTo>
                  <a:lnTo>
                    <a:pt x="0" y="25622"/>
                  </a:lnTo>
                  <a:lnTo>
                    <a:pt x="25568" y="0"/>
                  </a:lnTo>
                  <a:lnTo>
                    <a:pt x="253492" y="20431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5A489398-217C-C647-BFE3-07EA30EA179D}"/>
                </a:ext>
              </a:extLst>
            </p:cNvPr>
            <p:cNvSpPr/>
            <p:nvPr/>
          </p:nvSpPr>
          <p:spPr>
            <a:xfrm>
              <a:off x="8505883" y="3598226"/>
              <a:ext cx="247124" cy="247650"/>
            </a:xfrm>
            <a:custGeom>
              <a:avLst/>
              <a:gdLst>
                <a:gd name="connsiteX0" fmla="*/ 255488 w 247124"/>
                <a:gd name="connsiteY0" fmla="*/ 128016 h 247650"/>
                <a:gd name="connsiteX1" fmla="*/ 127744 w 247124"/>
                <a:gd name="connsiteY1" fmla="*/ 256032 h 247650"/>
                <a:gd name="connsiteX2" fmla="*/ 0 w 247124"/>
                <a:gd name="connsiteY2" fmla="*/ 128016 h 247650"/>
                <a:gd name="connsiteX3" fmla="*/ 127744 w 247124"/>
                <a:gd name="connsiteY3" fmla="*/ 0 h 247650"/>
                <a:gd name="connsiteX4" fmla="*/ 255488 w 247124"/>
                <a:gd name="connsiteY4" fmla="*/ 12801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24" h="247650">
                  <a:moveTo>
                    <a:pt x="255488" y="128016"/>
                  </a:moveTo>
                  <a:cubicBezTo>
                    <a:pt x="255488" y="198717"/>
                    <a:pt x="198295" y="256032"/>
                    <a:pt x="127744" y="256032"/>
                  </a:cubicBezTo>
                  <a:cubicBezTo>
                    <a:pt x="57193" y="256032"/>
                    <a:pt x="0" y="198717"/>
                    <a:pt x="0" y="128016"/>
                  </a:cubicBezTo>
                  <a:cubicBezTo>
                    <a:pt x="0" y="57315"/>
                    <a:pt x="57193" y="0"/>
                    <a:pt x="127744" y="0"/>
                  </a:cubicBezTo>
                  <a:cubicBezTo>
                    <a:pt x="198295" y="0"/>
                    <a:pt x="255488" y="57315"/>
                    <a:pt x="255488" y="1280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1836B4C-30A3-DD44-91F8-F145CC4D0652}"/>
                </a:ext>
              </a:extLst>
            </p:cNvPr>
            <p:cNvSpPr/>
            <p:nvPr/>
          </p:nvSpPr>
          <p:spPr>
            <a:xfrm>
              <a:off x="8480208" y="3572604"/>
              <a:ext cx="304153" cy="304800"/>
            </a:xfrm>
            <a:custGeom>
              <a:avLst/>
              <a:gdLst>
                <a:gd name="connsiteX0" fmla="*/ 261774 w 304152"/>
                <a:gd name="connsiteY0" fmla="*/ 45053 h 304800"/>
                <a:gd name="connsiteX1" fmla="*/ 44958 w 304152"/>
                <a:gd name="connsiteY1" fmla="*/ 44946 h 304800"/>
                <a:gd name="connsiteX2" fmla="*/ 44851 w 304152"/>
                <a:gd name="connsiteY2" fmla="*/ 262223 h 304800"/>
                <a:gd name="connsiteX3" fmla="*/ 261667 w 304152"/>
                <a:gd name="connsiteY3" fmla="*/ 262331 h 304800"/>
                <a:gd name="connsiteX4" fmla="*/ 261774 w 304152"/>
                <a:gd name="connsiteY4" fmla="*/ 262223 h 304800"/>
                <a:gd name="connsiteX5" fmla="*/ 261774 w 304152"/>
                <a:gd name="connsiteY5" fmla="*/ 45053 h 304800"/>
                <a:gd name="connsiteX6" fmla="*/ 243715 w 304152"/>
                <a:gd name="connsiteY6" fmla="*/ 244126 h 304800"/>
                <a:gd name="connsiteX7" fmla="*/ 63057 w 304152"/>
                <a:gd name="connsiteY7" fmla="*/ 244193 h 304800"/>
                <a:gd name="connsiteX8" fmla="*/ 62990 w 304152"/>
                <a:gd name="connsiteY8" fmla="*/ 63151 h 304800"/>
                <a:gd name="connsiteX9" fmla="*/ 243648 w 304152"/>
                <a:gd name="connsiteY9" fmla="*/ 63084 h 304800"/>
                <a:gd name="connsiteX10" fmla="*/ 243715 w 304152"/>
                <a:gd name="connsiteY10" fmla="*/ 63151 h 304800"/>
                <a:gd name="connsiteX11" fmla="*/ 243715 w 304152"/>
                <a:gd name="connsiteY11" fmla="*/ 24412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152" h="304800">
                  <a:moveTo>
                    <a:pt x="261774" y="45053"/>
                  </a:moveTo>
                  <a:cubicBezTo>
                    <a:pt x="201931" y="-14976"/>
                    <a:pt x="104859" y="-15024"/>
                    <a:pt x="44958" y="44946"/>
                  </a:cubicBezTo>
                  <a:cubicBezTo>
                    <a:pt x="-14944" y="104916"/>
                    <a:pt x="-14992" y="202194"/>
                    <a:pt x="44851" y="262223"/>
                  </a:cubicBezTo>
                  <a:cubicBezTo>
                    <a:pt x="104693" y="322252"/>
                    <a:pt x="201765" y="322300"/>
                    <a:pt x="261667" y="262331"/>
                  </a:cubicBezTo>
                  <a:cubicBezTo>
                    <a:pt x="261702" y="262295"/>
                    <a:pt x="261738" y="262259"/>
                    <a:pt x="261774" y="262223"/>
                  </a:cubicBezTo>
                  <a:cubicBezTo>
                    <a:pt x="321574" y="202236"/>
                    <a:pt x="321574" y="105040"/>
                    <a:pt x="261774" y="45053"/>
                  </a:cubicBezTo>
                  <a:close/>
                  <a:moveTo>
                    <a:pt x="243715" y="244126"/>
                  </a:moveTo>
                  <a:cubicBezTo>
                    <a:pt x="193846" y="294137"/>
                    <a:pt x="112963" y="294168"/>
                    <a:pt x="63057" y="244193"/>
                  </a:cubicBezTo>
                  <a:cubicBezTo>
                    <a:pt x="13151" y="194218"/>
                    <a:pt x="13121" y="113163"/>
                    <a:pt x="62990" y="63151"/>
                  </a:cubicBezTo>
                  <a:cubicBezTo>
                    <a:pt x="112859" y="13139"/>
                    <a:pt x="193742" y="13109"/>
                    <a:pt x="243648" y="63084"/>
                  </a:cubicBezTo>
                  <a:cubicBezTo>
                    <a:pt x="243670" y="63106"/>
                    <a:pt x="243692" y="63128"/>
                    <a:pt x="243715" y="63151"/>
                  </a:cubicBezTo>
                  <a:cubicBezTo>
                    <a:pt x="293557" y="113136"/>
                    <a:pt x="293557" y="194140"/>
                    <a:pt x="243715" y="244126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F80F29C4-CB4D-484D-B9C1-08F32381BC89}"/>
                </a:ext>
              </a:extLst>
            </p:cNvPr>
            <p:cNvSpPr/>
            <p:nvPr/>
          </p:nvSpPr>
          <p:spPr>
            <a:xfrm>
              <a:off x="8541765" y="3643411"/>
              <a:ext cx="19010" cy="19050"/>
            </a:xfrm>
            <a:custGeom>
              <a:avLst/>
              <a:gdLst>
                <a:gd name="connsiteX0" fmla="*/ 7650 w 19009"/>
                <a:gd name="connsiteY0" fmla="*/ 27110 h 19050"/>
                <a:gd name="connsiteX1" fmla="*/ 3088 w 19009"/>
                <a:gd name="connsiteY1" fmla="*/ 25586 h 19050"/>
                <a:gd name="connsiteX2" fmla="*/ 1487 w 19009"/>
                <a:gd name="connsiteY2" fmla="*/ 14929 h 19050"/>
                <a:gd name="connsiteX3" fmla="*/ 1567 w 19009"/>
                <a:gd name="connsiteY3" fmla="*/ 14822 h 19050"/>
                <a:gd name="connsiteX4" fmla="*/ 11927 w 19009"/>
                <a:gd name="connsiteY4" fmla="*/ 2821 h 19050"/>
                <a:gd name="connsiteX5" fmla="*/ 22763 w 19009"/>
                <a:gd name="connsiteY5" fmla="*/ 1752 h 19050"/>
                <a:gd name="connsiteX6" fmla="*/ 23830 w 19009"/>
                <a:gd name="connsiteY6" fmla="*/ 12610 h 19050"/>
                <a:gd name="connsiteX7" fmla="*/ 22763 w 19009"/>
                <a:gd name="connsiteY7" fmla="*/ 13679 h 19050"/>
                <a:gd name="connsiteX8" fmla="*/ 13733 w 19009"/>
                <a:gd name="connsiteY8" fmla="*/ 24062 h 19050"/>
                <a:gd name="connsiteX9" fmla="*/ 7650 w 19009"/>
                <a:gd name="connsiteY9" fmla="*/ 271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9" h="19050">
                  <a:moveTo>
                    <a:pt x="7650" y="27110"/>
                  </a:moveTo>
                  <a:cubicBezTo>
                    <a:pt x="6002" y="27131"/>
                    <a:pt x="4394" y="26594"/>
                    <a:pt x="3088" y="25586"/>
                  </a:cubicBezTo>
                  <a:cubicBezTo>
                    <a:pt x="-290" y="23086"/>
                    <a:pt x="-1007" y="18315"/>
                    <a:pt x="1487" y="14929"/>
                  </a:cubicBezTo>
                  <a:cubicBezTo>
                    <a:pt x="1513" y="14893"/>
                    <a:pt x="1540" y="14858"/>
                    <a:pt x="1567" y="14822"/>
                  </a:cubicBezTo>
                  <a:cubicBezTo>
                    <a:pt x="4736" y="10583"/>
                    <a:pt x="8198" y="6573"/>
                    <a:pt x="11927" y="2821"/>
                  </a:cubicBezTo>
                  <a:cubicBezTo>
                    <a:pt x="14625" y="-473"/>
                    <a:pt x="19476" y="-952"/>
                    <a:pt x="22763" y="1752"/>
                  </a:cubicBezTo>
                  <a:cubicBezTo>
                    <a:pt x="26050" y="4455"/>
                    <a:pt x="26527" y="9316"/>
                    <a:pt x="23830" y="12610"/>
                  </a:cubicBezTo>
                  <a:cubicBezTo>
                    <a:pt x="23510" y="13001"/>
                    <a:pt x="23153" y="13359"/>
                    <a:pt x="22763" y="13679"/>
                  </a:cubicBezTo>
                  <a:cubicBezTo>
                    <a:pt x="19527" y="16936"/>
                    <a:pt x="16511" y="20404"/>
                    <a:pt x="13733" y="24062"/>
                  </a:cubicBezTo>
                  <a:cubicBezTo>
                    <a:pt x="12307" y="25992"/>
                    <a:pt x="10047" y="27125"/>
                    <a:pt x="7650" y="27110"/>
                  </a:cubicBez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909652F3-8E1F-B243-9589-1742BC1A0015}"/>
                </a:ext>
              </a:extLst>
            </p:cNvPr>
            <p:cNvSpPr/>
            <p:nvPr/>
          </p:nvSpPr>
          <p:spPr>
            <a:xfrm>
              <a:off x="8572864" y="3613101"/>
              <a:ext cx="95048" cy="28575"/>
            </a:xfrm>
            <a:custGeom>
              <a:avLst/>
              <a:gdLst>
                <a:gd name="connsiteX0" fmla="*/ 7726 w 95047"/>
                <a:gd name="connsiteY0" fmla="*/ 29606 h 28575"/>
                <a:gd name="connsiteX1" fmla="*/ 1 w 95047"/>
                <a:gd name="connsiteY1" fmla="*/ 22110 h 28575"/>
                <a:gd name="connsiteX2" fmla="*/ 3924 w 95047"/>
                <a:gd name="connsiteY2" fmla="*/ 15319 h 28575"/>
                <a:gd name="connsiteX3" fmla="*/ 91844 w 95047"/>
                <a:gd name="connsiteY3" fmla="*/ 4270 h 28575"/>
                <a:gd name="connsiteX4" fmla="*/ 97109 w 95047"/>
                <a:gd name="connsiteY4" fmla="*/ 13666 h 28575"/>
                <a:gd name="connsiteX5" fmla="*/ 97071 w 95047"/>
                <a:gd name="connsiteY5" fmla="*/ 13795 h 28575"/>
                <a:gd name="connsiteX6" fmla="*/ 87574 w 95047"/>
                <a:gd name="connsiteY6" fmla="*/ 19131 h 28575"/>
                <a:gd name="connsiteX7" fmla="*/ 87566 w 95047"/>
                <a:gd name="connsiteY7" fmla="*/ 19129 h 28575"/>
                <a:gd name="connsiteX8" fmla="*/ 11528 w 95047"/>
                <a:gd name="connsiteY8" fmla="*/ 28654 h 28575"/>
                <a:gd name="connsiteX9" fmla="*/ 7726 w 95047"/>
                <a:gd name="connsiteY9" fmla="*/ 2960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47" h="28575">
                  <a:moveTo>
                    <a:pt x="7726" y="29606"/>
                  </a:moveTo>
                  <a:cubicBezTo>
                    <a:pt x="3527" y="29674"/>
                    <a:pt x="69" y="26318"/>
                    <a:pt x="1" y="22110"/>
                  </a:cubicBezTo>
                  <a:cubicBezTo>
                    <a:pt x="-44" y="19294"/>
                    <a:pt x="1465" y="16682"/>
                    <a:pt x="3924" y="15319"/>
                  </a:cubicBezTo>
                  <a:cubicBezTo>
                    <a:pt x="30547" y="-88"/>
                    <a:pt x="62249" y="-4072"/>
                    <a:pt x="91844" y="4270"/>
                  </a:cubicBezTo>
                  <a:cubicBezTo>
                    <a:pt x="95887" y="5407"/>
                    <a:pt x="98244" y="9614"/>
                    <a:pt x="97109" y="13666"/>
                  </a:cubicBezTo>
                  <a:cubicBezTo>
                    <a:pt x="97096" y="13709"/>
                    <a:pt x="97084" y="13752"/>
                    <a:pt x="97071" y="13795"/>
                  </a:cubicBezTo>
                  <a:cubicBezTo>
                    <a:pt x="95919" y="17896"/>
                    <a:pt x="91667" y="20285"/>
                    <a:pt x="87574" y="19131"/>
                  </a:cubicBezTo>
                  <a:cubicBezTo>
                    <a:pt x="87572" y="19130"/>
                    <a:pt x="87569" y="19129"/>
                    <a:pt x="87566" y="19129"/>
                  </a:cubicBezTo>
                  <a:cubicBezTo>
                    <a:pt x="61982" y="11818"/>
                    <a:pt x="34530" y="15257"/>
                    <a:pt x="11528" y="28654"/>
                  </a:cubicBezTo>
                  <a:cubicBezTo>
                    <a:pt x="10371" y="29312"/>
                    <a:pt x="9056" y="29641"/>
                    <a:pt x="7726" y="29606"/>
                  </a:cubicBezTo>
                  <a:close/>
                </a:path>
              </a:pathLst>
            </a:custGeom>
            <a:solidFill>
              <a:srgbClr val="FFFFFF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40FBB0F1-FB08-134D-8696-AA70F1BF52D6}"/>
                </a:ext>
              </a:extLst>
            </p:cNvPr>
            <p:cNvSpPr/>
            <p:nvPr/>
          </p:nvSpPr>
          <p:spPr>
            <a:xfrm>
              <a:off x="8897100" y="3989989"/>
              <a:ext cx="38019" cy="47625"/>
            </a:xfrm>
            <a:custGeom>
              <a:avLst/>
              <a:gdLst>
                <a:gd name="connsiteX0" fmla="*/ 0 w 38019"/>
                <a:gd name="connsiteY0" fmla="*/ 48196 h 47625"/>
                <a:gd name="connsiteX1" fmla="*/ 47334 w 38019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19" h="47625">
                  <a:moveTo>
                    <a:pt x="0" y="48196"/>
                  </a:moveTo>
                  <a:lnTo>
                    <a:pt x="47334" y="0"/>
                  </a:lnTo>
                </a:path>
              </a:pathLst>
            </a:custGeom>
            <a:ln w="189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623B682-E839-3747-86BF-C6F426612E54}"/>
              </a:ext>
            </a:extLst>
          </p:cNvPr>
          <p:cNvSpPr/>
          <p:nvPr/>
        </p:nvSpPr>
        <p:spPr>
          <a:xfrm>
            <a:off x="890649" y="700418"/>
            <a:ext cx="498245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SYSTEM </a:t>
            </a:r>
            <a:r>
              <a:rPr lang="en-US" sz="3200" dirty="0" smtClean="0">
                <a:solidFill>
                  <a:srgbClr val="27A6B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PREPARATION </a:t>
            </a:r>
          </a:p>
          <a:p>
            <a:endParaRPr lang="en-US" dirty="0">
              <a:solidFill>
                <a:srgbClr val="27A6B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27A6B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PERIOD</a:t>
            </a:r>
            <a:endParaRPr lang="en-US" sz="2000" b="1" dirty="0">
              <a:solidFill>
                <a:srgbClr val="27A6B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1618207-498D-EB4B-8674-F0A45B0F89C4}"/>
              </a:ext>
            </a:extLst>
          </p:cNvPr>
          <p:cNvGrpSpPr/>
          <p:nvPr/>
        </p:nvGrpSpPr>
        <p:grpSpPr>
          <a:xfrm>
            <a:off x="997550" y="588688"/>
            <a:ext cx="1023072" cy="0"/>
            <a:chOff x="5477042" y="4118549"/>
            <a:chExt cx="1237917" cy="0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268E76B-26BF-CC4D-AC34-D2C77B1FA2E2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B4A6672-B9F5-AB49-8988-EDDEBFD6E3DA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76A37A0-7B6D-A843-B36E-0BABBEFD1891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1623BDC0-66DD-3E48-B4DE-FAC23571E16B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AD16B25-9D66-6B45-8F17-7D08669C4EF4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C3CF401-C4F0-9F46-AC2C-19710607F240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54FCC1EC-ADF3-0146-BB6B-E1D60A5F1713}"/>
              </a:ext>
            </a:extLst>
          </p:cNvPr>
          <p:cNvCxnSpPr>
            <a:cxnSpLocks/>
          </p:cNvCxnSpPr>
          <p:nvPr/>
        </p:nvCxnSpPr>
        <p:spPr>
          <a:xfrm>
            <a:off x="2964463" y="2946229"/>
            <a:ext cx="0" cy="1777532"/>
          </a:xfrm>
          <a:prstGeom prst="line">
            <a:avLst/>
          </a:prstGeom>
          <a:ln w="2540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F43D9DF2-B7EC-3A43-9DE3-2E221138F9FC}"/>
              </a:ext>
            </a:extLst>
          </p:cNvPr>
          <p:cNvSpPr txBox="1"/>
          <p:nvPr/>
        </p:nvSpPr>
        <p:spPr>
          <a:xfrm>
            <a:off x="3281883" y="267423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b="1" dirty="0" smtClean="0">
                <a:solidFill>
                  <a:schemeClr val="accent2">
                    <a:lumMod val="75000"/>
                    <a:alpha val="80000"/>
                  </a:schemeClr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DEVELOPED</a:t>
            </a:r>
            <a:endParaRPr lang="en-US" b="1" dirty="0">
              <a:solidFill>
                <a:schemeClr val="accent2">
                  <a:lumMod val="75000"/>
                  <a:alpha val="80000"/>
                </a:schemeClr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9F02EEC3-C1ED-484B-BE04-FCC047A1BB7F}"/>
              </a:ext>
            </a:extLst>
          </p:cNvPr>
          <p:cNvSpPr txBox="1"/>
          <p:nvPr/>
        </p:nvSpPr>
        <p:spPr>
          <a:xfrm>
            <a:off x="3281883" y="360363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b="1" dirty="0" smtClean="0">
                <a:solidFill>
                  <a:schemeClr val="accent2">
                    <a:lumMod val="75000"/>
                    <a:alpha val="80000"/>
                  </a:schemeClr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TESTED</a:t>
            </a:r>
            <a:endParaRPr lang="en-US" b="1" dirty="0">
              <a:solidFill>
                <a:schemeClr val="accent2">
                  <a:lumMod val="75000"/>
                  <a:alpha val="80000"/>
                </a:schemeClr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E9A61A39-E6C9-A546-A3C3-678EBE619269}"/>
              </a:ext>
            </a:extLst>
          </p:cNvPr>
          <p:cNvSpPr txBox="1"/>
          <p:nvPr/>
        </p:nvSpPr>
        <p:spPr>
          <a:xfrm>
            <a:off x="3281883" y="4533035"/>
            <a:ext cx="274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b="1" dirty="0" smtClean="0">
                <a:solidFill>
                  <a:schemeClr val="accent2">
                    <a:lumMod val="75000"/>
                    <a:alpha val="80000"/>
                  </a:schemeClr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PUT </a:t>
            </a:r>
            <a:r>
              <a:rPr lang="en-US" b="1" dirty="0" smtClean="0">
                <a:solidFill>
                  <a:schemeClr val="accent2">
                    <a:lumMod val="75000"/>
                    <a:alpha val="80000"/>
                  </a:schemeClr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 INTO OPERATION</a:t>
            </a:r>
            <a:endParaRPr lang="en-US" b="1" dirty="0">
              <a:solidFill>
                <a:schemeClr val="accent2">
                  <a:lumMod val="75000"/>
                  <a:alpha val="80000"/>
                </a:schemeClr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068C0705-C835-274F-A87C-4AA07B5F0F5A}"/>
              </a:ext>
            </a:extLst>
          </p:cNvPr>
          <p:cNvGrpSpPr/>
          <p:nvPr/>
        </p:nvGrpSpPr>
        <p:grpSpPr>
          <a:xfrm>
            <a:off x="588040" y="2795375"/>
            <a:ext cx="1959672" cy="1959672"/>
            <a:chOff x="6629717" y="3155681"/>
            <a:chExt cx="546636" cy="546636"/>
          </a:xfrm>
        </p:grpSpPr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1A2BA27F-7FF6-534B-9FDC-E4CD37103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9717" y="3155681"/>
              <a:ext cx="546636" cy="546636"/>
              <a:chOff x="10737180" y="4137561"/>
              <a:chExt cx="997527" cy="997527"/>
            </a:xfrm>
          </p:grpSpPr>
          <p:sp>
            <p:nvSpPr>
              <p:cNvPr id="287" name="Arc 286">
                <a:extLst>
                  <a:ext uri="{FF2B5EF4-FFF2-40B4-BE49-F238E27FC236}">
                    <a16:creationId xmlns:a16="http://schemas.microsoft.com/office/drawing/2014/main" id="{427E1704-2C1F-C545-9522-305ECB42428F}"/>
                  </a:ext>
                </a:extLst>
              </p:cNvPr>
              <p:cNvSpPr/>
              <p:nvPr/>
            </p:nvSpPr>
            <p:spPr>
              <a:xfrm>
                <a:off x="10737180" y="4137561"/>
                <a:ext cx="997527" cy="997527"/>
              </a:xfrm>
              <a:prstGeom prst="arc">
                <a:avLst>
                  <a:gd name="adj1" fmla="val 343874"/>
                  <a:gd name="adj2" fmla="val 0"/>
                </a:avLst>
              </a:prstGeom>
              <a:ln w="50800" cap="rnd">
                <a:solidFill>
                  <a:schemeClr val="tx1"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6130B854-927F-5846-B051-970650383173}"/>
                  </a:ext>
                </a:extLst>
              </p:cNvPr>
              <p:cNvSpPr/>
              <p:nvPr/>
            </p:nvSpPr>
            <p:spPr>
              <a:xfrm>
                <a:off x="10737180" y="4137561"/>
                <a:ext cx="997527" cy="997527"/>
              </a:xfrm>
              <a:prstGeom prst="arc">
                <a:avLst>
                  <a:gd name="adj1" fmla="val 16167979"/>
                  <a:gd name="adj2" fmla="val 15755635"/>
                </a:avLst>
              </a:prstGeom>
              <a:ln w="50800" cap="rnd">
                <a:solidFill>
                  <a:schemeClr val="accent3"/>
                </a:solidFill>
                <a:round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10B46171-C4C5-8C4F-A297-2E4EA1C2F9C0}"/>
                </a:ext>
              </a:extLst>
            </p:cNvPr>
            <p:cNvSpPr txBox="1"/>
            <p:nvPr/>
          </p:nvSpPr>
          <p:spPr>
            <a:xfrm>
              <a:off x="6684896" y="3320023"/>
              <a:ext cx="454772" cy="197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27A6BC"/>
                  </a:solidFill>
                  <a:latin typeface="Arial" panose="020B0604020202020204" pitchFamily="34" charset="0"/>
                  <a:ea typeface="Open Sans SemiBold" panose="020B0606030504020204" pitchFamily="34" charset="0"/>
                  <a:cs typeface="Arial" panose="020B0604020202020204" pitchFamily="34" charset="0"/>
                </a:rPr>
                <a:t>100 %</a:t>
              </a:r>
              <a:endParaRPr lang="en-US" sz="4000" b="1" baseline="30000" dirty="0">
                <a:solidFill>
                  <a:srgbClr val="27A6BC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082B5452-479E-6C42-9097-F9859EB94BA3}"/>
              </a:ext>
            </a:extLst>
          </p:cNvPr>
          <p:cNvGrpSpPr/>
          <p:nvPr/>
        </p:nvGrpSpPr>
        <p:grpSpPr>
          <a:xfrm>
            <a:off x="2695005" y="2600470"/>
            <a:ext cx="533467" cy="528992"/>
            <a:chOff x="1083708" y="3083241"/>
            <a:chExt cx="533467" cy="528992"/>
          </a:xfrm>
        </p:grpSpPr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DE1248EE-890D-9D48-9099-1F3D10963B74}"/>
                </a:ext>
              </a:extLst>
            </p:cNvPr>
            <p:cNvSpPr>
              <a:spLocks noChangeAspect="1"/>
            </p:cNvSpPr>
            <p:nvPr/>
          </p:nvSpPr>
          <p:spPr bwMode="auto">
            <a:xfrm rot="2700000">
              <a:off x="1085946" y="3081003"/>
              <a:ext cx="528992" cy="533467"/>
            </a:xfrm>
            <a:prstGeom prst="roundRect">
              <a:avLst>
                <a:gd name="adj" fmla="val 22882"/>
              </a:avLst>
            </a:prstGeom>
            <a:solidFill>
              <a:schemeClr val="accent1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91" name="Graphic 83">
              <a:extLst>
                <a:ext uri="{FF2B5EF4-FFF2-40B4-BE49-F238E27FC236}">
                  <a16:creationId xmlns:a16="http://schemas.microsoft.com/office/drawing/2014/main" id="{13A5EB67-67EA-CD4E-882E-6C5130C806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6671" y="3182137"/>
              <a:ext cx="307542" cy="331199"/>
              <a:chOff x="1124589" y="3048754"/>
              <a:chExt cx="495300" cy="533400"/>
            </a:xfrm>
            <a:solidFill>
              <a:srgbClr val="FFFFFF"/>
            </a:solidFill>
          </p:grpSpPr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BFEC30D5-FE13-4648-99FF-470A23D03646}"/>
                  </a:ext>
                </a:extLst>
              </p:cNvPr>
              <p:cNvSpPr/>
              <p:nvPr/>
            </p:nvSpPr>
            <p:spPr>
              <a:xfrm>
                <a:off x="1124589" y="3051113"/>
                <a:ext cx="196251" cy="533400"/>
              </a:xfrm>
              <a:custGeom>
                <a:avLst/>
                <a:gdLst>
                  <a:gd name="connsiteX0" fmla="*/ 125238 w 196250"/>
                  <a:gd name="connsiteY0" fmla="*/ 535210 h 533400"/>
                  <a:gd name="connsiteX1" fmla="*/ 46595 w 196250"/>
                  <a:gd name="connsiteY1" fmla="*/ 455537 h 533400"/>
                  <a:gd name="connsiteX2" fmla="*/ 48420 w 196250"/>
                  <a:gd name="connsiteY2" fmla="*/ 438150 h 533400"/>
                  <a:gd name="connsiteX3" fmla="*/ 55522 w 196250"/>
                  <a:gd name="connsiteY3" fmla="*/ 419100 h 533400"/>
                  <a:gd name="connsiteX4" fmla="*/ 33000 w 196250"/>
                  <a:gd name="connsiteY4" fmla="*/ 350425 h 533400"/>
                  <a:gd name="connsiteX5" fmla="*/ 33654 w 196250"/>
                  <a:gd name="connsiteY5" fmla="*/ 347758 h 533400"/>
                  <a:gd name="connsiteX6" fmla="*/ 19291 w 196250"/>
                  <a:gd name="connsiteY6" fmla="*/ 220358 h 533400"/>
                  <a:gd name="connsiteX7" fmla="*/ 49728 w 196250"/>
                  <a:gd name="connsiteY7" fmla="*/ 195358 h 533400"/>
                  <a:gd name="connsiteX8" fmla="*/ 58438 w 196250"/>
                  <a:gd name="connsiteY8" fmla="*/ 81069 h 533400"/>
                  <a:gd name="connsiteX9" fmla="*/ 89446 w 196250"/>
                  <a:gd name="connsiteY9" fmla="*/ 64389 h 533400"/>
                  <a:gd name="connsiteX10" fmla="*/ 89446 w 196250"/>
                  <a:gd name="connsiteY10" fmla="*/ 58293 h 533400"/>
                  <a:gd name="connsiteX11" fmla="*/ 146639 w 196250"/>
                  <a:gd name="connsiteY11" fmla="*/ 0 h 533400"/>
                  <a:gd name="connsiteX12" fmla="*/ 203832 w 196250"/>
                  <a:gd name="connsiteY12" fmla="*/ 58293 h 533400"/>
                  <a:gd name="connsiteX13" fmla="*/ 201963 w 196250"/>
                  <a:gd name="connsiteY13" fmla="*/ 469583 h 533400"/>
                  <a:gd name="connsiteX14" fmla="*/ 201963 w 196250"/>
                  <a:gd name="connsiteY14" fmla="*/ 471297 h 533400"/>
                  <a:gd name="connsiteX15" fmla="*/ 201963 w 196250"/>
                  <a:gd name="connsiteY15" fmla="*/ 472250 h 533400"/>
                  <a:gd name="connsiteX16" fmla="*/ 125519 w 196250"/>
                  <a:gd name="connsiteY16" fmla="*/ 535210 h 533400"/>
                  <a:gd name="connsiteX17" fmla="*/ 146265 w 196250"/>
                  <a:gd name="connsiteY17" fmla="*/ 17336 h 533400"/>
                  <a:gd name="connsiteX18" fmla="*/ 106070 w 196250"/>
                  <a:gd name="connsiteY18" fmla="*/ 57324 h 533400"/>
                  <a:gd name="connsiteX19" fmla="*/ 107576 w 196250"/>
                  <a:gd name="connsiteY19" fmla="*/ 68866 h 533400"/>
                  <a:gd name="connsiteX20" fmla="*/ 106548 w 196250"/>
                  <a:gd name="connsiteY20" fmla="*/ 75819 h 533400"/>
                  <a:gd name="connsiteX21" fmla="*/ 100660 w 196250"/>
                  <a:gd name="connsiteY21" fmla="*/ 79724 h 533400"/>
                  <a:gd name="connsiteX22" fmla="*/ 48526 w 196250"/>
                  <a:gd name="connsiteY22" fmla="*/ 152174 h 533400"/>
                  <a:gd name="connsiteX23" fmla="*/ 70381 w 196250"/>
                  <a:gd name="connsiteY23" fmla="*/ 191453 h 533400"/>
                  <a:gd name="connsiteX24" fmla="*/ 71592 w 196250"/>
                  <a:gd name="connsiteY24" fmla="*/ 203513 h 533400"/>
                  <a:gd name="connsiteX25" fmla="*/ 67484 w 196250"/>
                  <a:gd name="connsiteY25" fmla="*/ 206312 h 533400"/>
                  <a:gd name="connsiteX26" fmla="*/ 20627 w 196250"/>
                  <a:gd name="connsiteY26" fmla="*/ 298384 h 533400"/>
                  <a:gd name="connsiteX27" fmla="*/ 48794 w 196250"/>
                  <a:gd name="connsiteY27" fmla="*/ 336899 h 533400"/>
                  <a:gd name="connsiteX28" fmla="*/ 51971 w 196250"/>
                  <a:gd name="connsiteY28" fmla="*/ 346996 h 533400"/>
                  <a:gd name="connsiteX29" fmla="*/ 51410 w 196250"/>
                  <a:gd name="connsiteY29" fmla="*/ 348615 h 533400"/>
                  <a:gd name="connsiteX30" fmla="*/ 49822 w 196250"/>
                  <a:gd name="connsiteY30" fmla="*/ 353568 h 533400"/>
                  <a:gd name="connsiteX31" fmla="*/ 71409 w 196250"/>
                  <a:gd name="connsiteY31" fmla="*/ 409575 h 533400"/>
                  <a:gd name="connsiteX32" fmla="*/ 73746 w 196250"/>
                  <a:gd name="connsiteY32" fmla="*/ 421481 h 533400"/>
                  <a:gd name="connsiteX33" fmla="*/ 73746 w 196250"/>
                  <a:gd name="connsiteY33" fmla="*/ 489585 h 533400"/>
                  <a:gd name="connsiteX34" fmla="*/ 158495 w 196250"/>
                  <a:gd name="connsiteY34" fmla="*/ 508219 h 533400"/>
                  <a:gd name="connsiteX35" fmla="*/ 185141 w 196250"/>
                  <a:gd name="connsiteY35" fmla="*/ 469106 h 533400"/>
                  <a:gd name="connsiteX36" fmla="*/ 186637 w 196250"/>
                  <a:gd name="connsiteY36" fmla="*/ 58579 h 533400"/>
                  <a:gd name="connsiteX37" fmla="*/ 146546 w 196250"/>
                  <a:gd name="connsiteY37" fmla="*/ 17336 h 533400"/>
                  <a:gd name="connsiteX38" fmla="*/ 146265 w 196250"/>
                  <a:gd name="connsiteY38" fmla="*/ 1733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6250" h="533400">
                    <a:moveTo>
                      <a:pt x="125238" y="535210"/>
                    </a:moveTo>
                    <a:cubicBezTo>
                      <a:pt x="81935" y="535343"/>
                      <a:pt x="46726" y="499673"/>
                      <a:pt x="46595" y="455537"/>
                    </a:cubicBezTo>
                    <a:cubicBezTo>
                      <a:pt x="46577" y="449691"/>
                      <a:pt x="47189" y="443860"/>
                      <a:pt x="48420" y="438150"/>
                    </a:cubicBezTo>
                    <a:cubicBezTo>
                      <a:pt x="49959" y="431510"/>
                      <a:pt x="52347" y="425106"/>
                      <a:pt x="55522" y="419100"/>
                    </a:cubicBezTo>
                    <a:cubicBezTo>
                      <a:pt x="36241" y="402140"/>
                      <a:pt x="27600" y="375793"/>
                      <a:pt x="33000" y="350425"/>
                    </a:cubicBezTo>
                    <a:cubicBezTo>
                      <a:pt x="33000" y="349472"/>
                      <a:pt x="33000" y="348615"/>
                      <a:pt x="33654" y="347758"/>
                    </a:cubicBezTo>
                    <a:cubicBezTo>
                      <a:pt x="-4829" y="316620"/>
                      <a:pt x="-11259" y="259581"/>
                      <a:pt x="19291" y="220358"/>
                    </a:cubicBezTo>
                    <a:cubicBezTo>
                      <a:pt x="27493" y="209828"/>
                      <a:pt x="37889" y="201288"/>
                      <a:pt x="49728" y="195358"/>
                    </a:cubicBezTo>
                    <a:cubicBezTo>
                      <a:pt x="21169" y="161346"/>
                      <a:pt x="25068" y="110178"/>
                      <a:pt x="58438" y="81069"/>
                    </a:cubicBezTo>
                    <a:cubicBezTo>
                      <a:pt x="67428" y="73227"/>
                      <a:pt x="78021" y="67529"/>
                      <a:pt x="89446" y="64389"/>
                    </a:cubicBezTo>
                    <a:cubicBezTo>
                      <a:pt x="89309" y="62359"/>
                      <a:pt x="89309" y="60323"/>
                      <a:pt x="89446" y="58293"/>
                    </a:cubicBezTo>
                    <a:cubicBezTo>
                      <a:pt x="89446" y="26099"/>
                      <a:pt x="115052" y="0"/>
                      <a:pt x="146639" y="0"/>
                    </a:cubicBezTo>
                    <a:cubicBezTo>
                      <a:pt x="178226" y="0"/>
                      <a:pt x="203832" y="26099"/>
                      <a:pt x="203832" y="58293"/>
                    </a:cubicBezTo>
                    <a:lnTo>
                      <a:pt x="201963" y="469583"/>
                    </a:lnTo>
                    <a:cubicBezTo>
                      <a:pt x="202009" y="470153"/>
                      <a:pt x="202009" y="470726"/>
                      <a:pt x="201963" y="471297"/>
                    </a:cubicBezTo>
                    <a:cubicBezTo>
                      <a:pt x="201963" y="471297"/>
                      <a:pt x="201963" y="471773"/>
                      <a:pt x="201963" y="472250"/>
                    </a:cubicBezTo>
                    <a:cubicBezTo>
                      <a:pt x="194214" y="508970"/>
                      <a:pt x="162370" y="535197"/>
                      <a:pt x="125519" y="535210"/>
                    </a:cubicBezTo>
                    <a:close/>
                    <a:moveTo>
                      <a:pt x="146265" y="17336"/>
                    </a:moveTo>
                    <a:cubicBezTo>
                      <a:pt x="124331" y="17065"/>
                      <a:pt x="106335" y="34968"/>
                      <a:pt x="106070" y="57324"/>
                    </a:cubicBezTo>
                    <a:cubicBezTo>
                      <a:pt x="106023" y="61225"/>
                      <a:pt x="106531" y="65112"/>
                      <a:pt x="107576" y="68866"/>
                    </a:cubicBezTo>
                    <a:cubicBezTo>
                      <a:pt x="108237" y="71226"/>
                      <a:pt x="107862" y="73762"/>
                      <a:pt x="106548" y="75819"/>
                    </a:cubicBezTo>
                    <a:cubicBezTo>
                      <a:pt x="105229" y="77925"/>
                      <a:pt x="103083" y="79348"/>
                      <a:pt x="100660" y="79724"/>
                    </a:cubicBezTo>
                    <a:cubicBezTo>
                      <a:pt x="66635" y="85057"/>
                      <a:pt x="43293" y="117495"/>
                      <a:pt x="48526" y="152174"/>
                    </a:cubicBezTo>
                    <a:cubicBezTo>
                      <a:pt x="50846" y="167553"/>
                      <a:pt x="58623" y="181529"/>
                      <a:pt x="70381" y="191453"/>
                    </a:cubicBezTo>
                    <a:cubicBezTo>
                      <a:pt x="73983" y="194442"/>
                      <a:pt x="74525" y="199842"/>
                      <a:pt x="71592" y="203513"/>
                    </a:cubicBezTo>
                    <a:cubicBezTo>
                      <a:pt x="70529" y="204844"/>
                      <a:pt x="69098" y="205819"/>
                      <a:pt x="67484" y="206312"/>
                    </a:cubicBezTo>
                    <a:cubicBezTo>
                      <a:pt x="29600" y="218548"/>
                      <a:pt x="8621" y="259771"/>
                      <a:pt x="20627" y="298384"/>
                    </a:cubicBezTo>
                    <a:cubicBezTo>
                      <a:pt x="25508" y="314081"/>
                      <a:pt x="35429" y="327648"/>
                      <a:pt x="48794" y="336899"/>
                    </a:cubicBezTo>
                    <a:cubicBezTo>
                      <a:pt x="51985" y="339135"/>
                      <a:pt x="53291" y="343285"/>
                      <a:pt x="51971" y="346996"/>
                    </a:cubicBezTo>
                    <a:lnTo>
                      <a:pt x="51410" y="348615"/>
                    </a:lnTo>
                    <a:cubicBezTo>
                      <a:pt x="50783" y="350232"/>
                      <a:pt x="50253" y="351886"/>
                      <a:pt x="49822" y="353568"/>
                    </a:cubicBezTo>
                    <a:cubicBezTo>
                      <a:pt x="45122" y="374978"/>
                      <a:pt x="53668" y="397151"/>
                      <a:pt x="71409" y="409575"/>
                    </a:cubicBezTo>
                    <a:cubicBezTo>
                      <a:pt x="75241" y="412232"/>
                      <a:pt x="76280" y="417527"/>
                      <a:pt x="73746" y="421481"/>
                    </a:cubicBezTo>
                    <a:cubicBezTo>
                      <a:pt x="60420" y="442151"/>
                      <a:pt x="60420" y="468915"/>
                      <a:pt x="73746" y="489585"/>
                    </a:cubicBezTo>
                    <a:cubicBezTo>
                      <a:pt x="92100" y="518583"/>
                      <a:pt x="130043" y="526926"/>
                      <a:pt x="158495" y="508219"/>
                    </a:cubicBezTo>
                    <a:cubicBezTo>
                      <a:pt x="172094" y="499277"/>
                      <a:pt x="181673" y="485218"/>
                      <a:pt x="185141" y="469106"/>
                    </a:cubicBezTo>
                    <a:lnTo>
                      <a:pt x="186637" y="58579"/>
                    </a:lnTo>
                    <a:cubicBezTo>
                      <a:pt x="186740" y="35906"/>
                      <a:pt x="168791" y="17441"/>
                      <a:pt x="146546" y="17336"/>
                    </a:cubicBezTo>
                    <a:cubicBezTo>
                      <a:pt x="146452" y="17335"/>
                      <a:pt x="146359" y="17335"/>
                      <a:pt x="146265" y="17336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3BC470C5-26BC-AF4D-A55D-8135B401F1AB}"/>
                  </a:ext>
                </a:extLst>
              </p:cNvPr>
              <p:cNvSpPr/>
              <p:nvPr/>
            </p:nvSpPr>
            <p:spPr>
              <a:xfrm>
                <a:off x="1154082" y="3112633"/>
                <a:ext cx="112143" cy="152400"/>
              </a:xfrm>
              <a:custGeom>
                <a:avLst/>
                <a:gdLst>
                  <a:gd name="connsiteX0" fmla="*/ 61261 w 112143"/>
                  <a:gd name="connsiteY0" fmla="*/ 159174 h 152400"/>
                  <a:gd name="connsiteX1" fmla="*/ 58925 w 112143"/>
                  <a:gd name="connsiteY1" fmla="*/ 159174 h 152400"/>
                  <a:gd name="connsiteX2" fmla="*/ 2719 w 112143"/>
                  <a:gd name="connsiteY2" fmla="*/ 60038 h 152400"/>
                  <a:gd name="connsiteX3" fmla="*/ 80792 w 112143"/>
                  <a:gd name="connsiteY3" fmla="*/ 12 h 152400"/>
                  <a:gd name="connsiteX4" fmla="*/ 113781 w 112143"/>
                  <a:gd name="connsiteY4" fmla="*/ 7346 h 152400"/>
                  <a:gd name="connsiteX5" fmla="*/ 118627 w 112143"/>
                  <a:gd name="connsiteY5" fmla="*/ 18565 h 152400"/>
                  <a:gd name="connsiteX6" fmla="*/ 107620 w 112143"/>
                  <a:gd name="connsiteY6" fmla="*/ 23504 h 152400"/>
                  <a:gd name="connsiteX7" fmla="*/ 106679 w 112143"/>
                  <a:gd name="connsiteY7" fmla="*/ 23062 h 152400"/>
                  <a:gd name="connsiteX8" fmla="*/ 80792 w 112143"/>
                  <a:gd name="connsiteY8" fmla="*/ 17347 h 152400"/>
                  <a:gd name="connsiteX9" fmla="*/ 18880 w 112143"/>
                  <a:gd name="connsiteY9" fmla="*/ 81493 h 152400"/>
                  <a:gd name="connsiteX10" fmla="*/ 64064 w 112143"/>
                  <a:gd name="connsiteY10" fmla="*/ 142125 h 152400"/>
                  <a:gd name="connsiteX11" fmla="*/ 69859 w 112143"/>
                  <a:gd name="connsiteY11" fmla="*/ 152888 h 152400"/>
                  <a:gd name="connsiteX12" fmla="*/ 61261 w 112143"/>
                  <a:gd name="connsiteY12" fmla="*/ 15917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143" h="152400">
                    <a:moveTo>
                      <a:pt x="61261" y="159174"/>
                    </a:moveTo>
                    <a:cubicBezTo>
                      <a:pt x="60485" y="159267"/>
                      <a:pt x="59701" y="159267"/>
                      <a:pt x="58925" y="159174"/>
                    </a:cubicBezTo>
                    <a:cubicBezTo>
                      <a:pt x="16544" y="147618"/>
                      <a:pt x="-8620" y="103233"/>
                      <a:pt x="2719" y="60038"/>
                    </a:cubicBezTo>
                    <a:cubicBezTo>
                      <a:pt x="12142" y="24137"/>
                      <a:pt x="44336" y="-614"/>
                      <a:pt x="80792" y="12"/>
                    </a:cubicBezTo>
                    <a:cubicBezTo>
                      <a:pt x="92181" y="-11"/>
                      <a:pt x="103437" y="2491"/>
                      <a:pt x="113781" y="7346"/>
                    </a:cubicBezTo>
                    <a:cubicBezTo>
                      <a:pt x="118159" y="9080"/>
                      <a:pt x="120329" y="14103"/>
                      <a:pt x="118627" y="18565"/>
                    </a:cubicBezTo>
                    <a:cubicBezTo>
                      <a:pt x="116926" y="23027"/>
                      <a:pt x="111998" y="25238"/>
                      <a:pt x="107620" y="23504"/>
                    </a:cubicBezTo>
                    <a:cubicBezTo>
                      <a:pt x="107298" y="23376"/>
                      <a:pt x="106984" y="23229"/>
                      <a:pt x="106679" y="23062"/>
                    </a:cubicBezTo>
                    <a:cubicBezTo>
                      <a:pt x="98561" y="19260"/>
                      <a:pt x="89726" y="17310"/>
                      <a:pt x="80792" y="17347"/>
                    </a:cubicBezTo>
                    <a:cubicBezTo>
                      <a:pt x="46316" y="17635"/>
                      <a:pt x="18597" y="46354"/>
                      <a:pt x="18880" y="81493"/>
                    </a:cubicBezTo>
                    <a:cubicBezTo>
                      <a:pt x="19106" y="109672"/>
                      <a:pt x="37492" y="134342"/>
                      <a:pt x="64064" y="142125"/>
                    </a:cubicBezTo>
                    <a:cubicBezTo>
                      <a:pt x="68551" y="143504"/>
                      <a:pt x="71128" y="148290"/>
                      <a:pt x="69859" y="152888"/>
                    </a:cubicBezTo>
                    <a:cubicBezTo>
                      <a:pt x="68807" y="156788"/>
                      <a:pt x="65223" y="159409"/>
                      <a:pt x="61261" y="159174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6B766F8D-5993-A746-8150-91FFE8015540}"/>
                  </a:ext>
                </a:extLst>
              </p:cNvPr>
              <p:cNvSpPr/>
              <p:nvPr/>
            </p:nvSpPr>
            <p:spPr>
              <a:xfrm>
                <a:off x="1151100" y="3379459"/>
                <a:ext cx="74762" cy="38100"/>
              </a:xfrm>
              <a:custGeom>
                <a:avLst/>
                <a:gdLst>
                  <a:gd name="connsiteX0" fmla="*/ 62561 w 74762"/>
                  <a:gd name="connsiteY0" fmla="*/ 38652 h 38100"/>
                  <a:gd name="connsiteX1" fmla="*/ 2938 w 74762"/>
                  <a:gd name="connsiteY1" fmla="*/ 15221 h 38100"/>
                  <a:gd name="connsiteX2" fmla="*/ 2075 w 74762"/>
                  <a:gd name="connsiteY2" fmla="*/ 2994 h 38100"/>
                  <a:gd name="connsiteX3" fmla="*/ 14071 w 74762"/>
                  <a:gd name="connsiteY3" fmla="*/ 2115 h 38100"/>
                  <a:gd name="connsiteX4" fmla="*/ 14339 w 74762"/>
                  <a:gd name="connsiteY4" fmla="*/ 2362 h 38100"/>
                  <a:gd name="connsiteX5" fmla="*/ 73588 w 74762"/>
                  <a:gd name="connsiteY5" fmla="*/ 20460 h 38100"/>
                  <a:gd name="connsiteX6" fmla="*/ 82934 w 74762"/>
                  <a:gd name="connsiteY6" fmla="*/ 27699 h 38100"/>
                  <a:gd name="connsiteX7" fmla="*/ 75831 w 74762"/>
                  <a:gd name="connsiteY7" fmla="*/ 37224 h 38100"/>
                  <a:gd name="connsiteX8" fmla="*/ 62561 w 74762"/>
                  <a:gd name="connsiteY8" fmla="*/ 38652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762" h="38100">
                    <a:moveTo>
                      <a:pt x="62561" y="38652"/>
                    </a:moveTo>
                    <a:cubicBezTo>
                      <a:pt x="40517" y="38683"/>
                      <a:pt x="19256" y="30327"/>
                      <a:pt x="2938" y="15221"/>
                    </a:cubicBezTo>
                    <a:cubicBezTo>
                      <a:pt x="-613" y="12088"/>
                      <a:pt x="-999" y="6614"/>
                      <a:pt x="2075" y="2994"/>
                    </a:cubicBezTo>
                    <a:cubicBezTo>
                      <a:pt x="5149" y="-625"/>
                      <a:pt x="10520" y="-1018"/>
                      <a:pt x="14071" y="2115"/>
                    </a:cubicBezTo>
                    <a:cubicBezTo>
                      <a:pt x="14162" y="2195"/>
                      <a:pt x="14251" y="2278"/>
                      <a:pt x="14339" y="2362"/>
                    </a:cubicBezTo>
                    <a:cubicBezTo>
                      <a:pt x="30435" y="17131"/>
                      <a:pt x="52176" y="23772"/>
                      <a:pt x="73588" y="20460"/>
                    </a:cubicBezTo>
                    <a:cubicBezTo>
                      <a:pt x="78100" y="19944"/>
                      <a:pt x="82214" y="23130"/>
                      <a:pt x="82934" y="27699"/>
                    </a:cubicBezTo>
                    <a:cubicBezTo>
                      <a:pt x="83392" y="32283"/>
                      <a:pt x="80288" y="36446"/>
                      <a:pt x="75831" y="37224"/>
                    </a:cubicBezTo>
                    <a:cubicBezTo>
                      <a:pt x="71446" y="38017"/>
                      <a:pt x="67012" y="38495"/>
                      <a:pt x="62561" y="38652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C0A8ED38-F293-9549-8FEE-97E3C276E5B5}"/>
                  </a:ext>
                </a:extLst>
              </p:cNvPr>
              <p:cNvSpPr/>
              <p:nvPr/>
            </p:nvSpPr>
            <p:spPr>
              <a:xfrm>
                <a:off x="1274843" y="3435321"/>
                <a:ext cx="46726" cy="66675"/>
              </a:xfrm>
              <a:custGeom>
                <a:avLst/>
                <a:gdLst>
                  <a:gd name="connsiteX0" fmla="*/ 43298 w 46726"/>
                  <a:gd name="connsiteY0" fmla="*/ 68325 h 66675"/>
                  <a:gd name="connsiteX1" fmla="*/ 34888 w 46726"/>
                  <a:gd name="connsiteY1" fmla="*/ 60895 h 66675"/>
                  <a:gd name="connsiteX2" fmla="*/ 4422 w 46726"/>
                  <a:gd name="connsiteY2" fmla="*/ 16318 h 66675"/>
                  <a:gd name="connsiteX3" fmla="*/ 1058 w 46726"/>
                  <a:gd name="connsiteY3" fmla="*/ 4507 h 66675"/>
                  <a:gd name="connsiteX4" fmla="*/ 12646 w 46726"/>
                  <a:gd name="connsiteY4" fmla="*/ 1078 h 66675"/>
                  <a:gd name="connsiteX5" fmla="*/ 51803 w 46726"/>
                  <a:gd name="connsiteY5" fmla="*/ 58228 h 66675"/>
                  <a:gd name="connsiteX6" fmla="*/ 44513 w 46726"/>
                  <a:gd name="connsiteY6" fmla="*/ 67753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26" h="66675">
                    <a:moveTo>
                      <a:pt x="43298" y="68325"/>
                    </a:moveTo>
                    <a:cubicBezTo>
                      <a:pt x="39088" y="68281"/>
                      <a:pt x="35528" y="65137"/>
                      <a:pt x="34888" y="60895"/>
                    </a:cubicBezTo>
                    <a:cubicBezTo>
                      <a:pt x="32409" y="41887"/>
                      <a:pt x="21057" y="25276"/>
                      <a:pt x="4422" y="16318"/>
                    </a:cubicBezTo>
                    <a:cubicBezTo>
                      <a:pt x="293" y="14004"/>
                      <a:pt x="-1213" y="8716"/>
                      <a:pt x="1058" y="4507"/>
                    </a:cubicBezTo>
                    <a:cubicBezTo>
                      <a:pt x="3329" y="299"/>
                      <a:pt x="8517" y="-1237"/>
                      <a:pt x="12646" y="1078"/>
                    </a:cubicBezTo>
                    <a:cubicBezTo>
                      <a:pt x="33983" y="12570"/>
                      <a:pt x="48565" y="33853"/>
                      <a:pt x="51803" y="58228"/>
                    </a:cubicBezTo>
                    <a:cubicBezTo>
                      <a:pt x="52353" y="62905"/>
                      <a:pt x="49098" y="67159"/>
                      <a:pt x="44513" y="67753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0EC8CCC0-0FAB-4940-AD81-E2745DE5ED47}"/>
                  </a:ext>
                </a:extLst>
              </p:cNvPr>
              <p:cNvSpPr/>
              <p:nvPr/>
            </p:nvSpPr>
            <p:spPr>
              <a:xfrm>
                <a:off x="1171295" y="3440016"/>
                <a:ext cx="84108" cy="142875"/>
              </a:xfrm>
              <a:custGeom>
                <a:avLst/>
                <a:gdLst>
                  <a:gd name="connsiteX0" fmla="*/ 77785 w 84107"/>
                  <a:gd name="connsiteY0" fmla="*/ 146307 h 142875"/>
                  <a:gd name="connsiteX1" fmla="*/ 61898 w 84107"/>
                  <a:gd name="connsiteY1" fmla="*/ 144497 h 142875"/>
                  <a:gd name="connsiteX2" fmla="*/ 1759 w 84107"/>
                  <a:gd name="connsiteY2" fmla="*/ 49707 h 142875"/>
                  <a:gd name="connsiteX3" fmla="*/ 32647 w 84107"/>
                  <a:gd name="connsiteY3" fmla="*/ 1622 h 142875"/>
                  <a:gd name="connsiteX4" fmla="*/ 44516 w 84107"/>
                  <a:gd name="connsiteY4" fmla="*/ 3622 h 142875"/>
                  <a:gd name="connsiteX5" fmla="*/ 42553 w 84107"/>
                  <a:gd name="connsiteY5" fmla="*/ 15719 h 142875"/>
                  <a:gd name="connsiteX6" fmla="*/ 28867 w 84107"/>
                  <a:gd name="connsiteY6" fmla="*/ 103113 h 142875"/>
                  <a:gd name="connsiteX7" fmla="*/ 65543 w 84107"/>
                  <a:gd name="connsiteY7" fmla="*/ 127543 h 142875"/>
                  <a:gd name="connsiteX8" fmla="*/ 77972 w 84107"/>
                  <a:gd name="connsiteY8" fmla="*/ 128971 h 142875"/>
                  <a:gd name="connsiteX9" fmla="*/ 86476 w 84107"/>
                  <a:gd name="connsiteY9" fmla="*/ 137639 h 142875"/>
                  <a:gd name="connsiteX10" fmla="*/ 77972 w 84107"/>
                  <a:gd name="connsiteY10" fmla="*/ 146307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107" h="142875">
                    <a:moveTo>
                      <a:pt x="77785" y="146307"/>
                    </a:moveTo>
                    <a:cubicBezTo>
                      <a:pt x="72441" y="146280"/>
                      <a:pt x="67116" y="145674"/>
                      <a:pt x="61898" y="144497"/>
                    </a:cubicBezTo>
                    <a:cubicBezTo>
                      <a:pt x="19609" y="135247"/>
                      <a:pt x="-7316" y="92808"/>
                      <a:pt x="1759" y="49707"/>
                    </a:cubicBezTo>
                    <a:cubicBezTo>
                      <a:pt x="5840" y="30325"/>
                      <a:pt x="16850" y="13185"/>
                      <a:pt x="32647" y="1622"/>
                    </a:cubicBezTo>
                    <a:cubicBezTo>
                      <a:pt x="36467" y="-1166"/>
                      <a:pt x="41780" y="-271"/>
                      <a:pt x="44516" y="3622"/>
                    </a:cubicBezTo>
                    <a:cubicBezTo>
                      <a:pt x="47251" y="7515"/>
                      <a:pt x="46373" y="12931"/>
                      <a:pt x="42553" y="15719"/>
                    </a:cubicBezTo>
                    <a:cubicBezTo>
                      <a:pt x="15096" y="36000"/>
                      <a:pt x="8968" y="75128"/>
                      <a:pt x="28867" y="103113"/>
                    </a:cubicBezTo>
                    <a:cubicBezTo>
                      <a:pt x="37728" y="115576"/>
                      <a:pt x="50786" y="124274"/>
                      <a:pt x="65543" y="127543"/>
                    </a:cubicBezTo>
                    <a:cubicBezTo>
                      <a:pt x="69620" y="128490"/>
                      <a:pt x="73789" y="128969"/>
                      <a:pt x="77972" y="128971"/>
                    </a:cubicBezTo>
                    <a:cubicBezTo>
                      <a:pt x="82669" y="128971"/>
                      <a:pt x="86476" y="132852"/>
                      <a:pt x="86476" y="137639"/>
                    </a:cubicBezTo>
                    <a:cubicBezTo>
                      <a:pt x="86476" y="142426"/>
                      <a:pt x="82669" y="146307"/>
                      <a:pt x="77972" y="146307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372E26FA-CEF4-3F4F-8E71-FBDF44AF3764}"/>
                  </a:ext>
                </a:extLst>
              </p:cNvPr>
              <p:cNvSpPr/>
              <p:nvPr/>
            </p:nvSpPr>
            <p:spPr>
              <a:xfrm>
                <a:off x="1219912" y="3320861"/>
                <a:ext cx="56072" cy="38100"/>
              </a:xfrm>
              <a:custGeom>
                <a:avLst/>
                <a:gdLst>
                  <a:gd name="connsiteX0" fmla="*/ 29728 w 56071"/>
                  <a:gd name="connsiteY0" fmla="*/ 40291 h 38100"/>
                  <a:gd name="connsiteX1" fmla="*/ 384 w 56071"/>
                  <a:gd name="connsiteY1" fmla="*/ 18193 h 38100"/>
                  <a:gd name="connsiteX2" fmla="*/ 5907 w 56071"/>
                  <a:gd name="connsiteY2" fmla="*/ 7456 h 38100"/>
                  <a:gd name="connsiteX3" fmla="*/ 5991 w 56071"/>
                  <a:gd name="connsiteY3" fmla="*/ 7430 h 38100"/>
                  <a:gd name="connsiteX4" fmla="*/ 16640 w 56071"/>
                  <a:gd name="connsiteY4" fmla="*/ 13128 h 38100"/>
                  <a:gd name="connsiteX5" fmla="*/ 16645 w 56071"/>
                  <a:gd name="connsiteY5" fmla="*/ 13144 h 38100"/>
                  <a:gd name="connsiteX6" fmla="*/ 29728 w 56071"/>
                  <a:gd name="connsiteY6" fmla="*/ 22669 h 38100"/>
                  <a:gd name="connsiteX7" fmla="*/ 43466 w 56071"/>
                  <a:gd name="connsiteY7" fmla="*/ 8668 h 38100"/>
                  <a:gd name="connsiteX8" fmla="*/ 51970 w 56071"/>
                  <a:gd name="connsiteY8" fmla="*/ 0 h 38100"/>
                  <a:gd name="connsiteX9" fmla="*/ 60474 w 56071"/>
                  <a:gd name="connsiteY9" fmla="*/ 8668 h 38100"/>
                  <a:gd name="connsiteX10" fmla="*/ 30010 w 56071"/>
                  <a:gd name="connsiteY10" fmla="*/ 40289 h 38100"/>
                  <a:gd name="connsiteX11" fmla="*/ 29728 w 56071"/>
                  <a:gd name="connsiteY11" fmla="*/ 4029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71" h="38100">
                    <a:moveTo>
                      <a:pt x="29728" y="40291"/>
                    </a:moveTo>
                    <a:cubicBezTo>
                      <a:pt x="16233" y="40337"/>
                      <a:pt x="4305" y="31355"/>
                      <a:pt x="384" y="18193"/>
                    </a:cubicBezTo>
                    <a:cubicBezTo>
                      <a:pt x="-1000" y="13673"/>
                      <a:pt x="1473" y="8866"/>
                      <a:pt x="5907" y="7456"/>
                    </a:cubicBezTo>
                    <a:cubicBezTo>
                      <a:pt x="5935" y="7447"/>
                      <a:pt x="5963" y="7438"/>
                      <a:pt x="5991" y="7430"/>
                    </a:cubicBezTo>
                    <a:cubicBezTo>
                      <a:pt x="10476" y="6006"/>
                      <a:pt x="15243" y="8557"/>
                      <a:pt x="16640" y="13128"/>
                    </a:cubicBezTo>
                    <a:cubicBezTo>
                      <a:pt x="16641" y="13133"/>
                      <a:pt x="16643" y="13139"/>
                      <a:pt x="16645" y="13144"/>
                    </a:cubicBezTo>
                    <a:cubicBezTo>
                      <a:pt x="18487" y="18898"/>
                      <a:pt x="23791" y="22759"/>
                      <a:pt x="29728" y="22669"/>
                    </a:cubicBezTo>
                    <a:cubicBezTo>
                      <a:pt x="37315" y="22669"/>
                      <a:pt x="43466" y="16401"/>
                      <a:pt x="43466" y="8668"/>
                    </a:cubicBezTo>
                    <a:cubicBezTo>
                      <a:pt x="43466" y="3881"/>
                      <a:pt x="47273" y="0"/>
                      <a:pt x="51970" y="0"/>
                    </a:cubicBezTo>
                    <a:cubicBezTo>
                      <a:pt x="56667" y="0"/>
                      <a:pt x="60474" y="3881"/>
                      <a:pt x="60474" y="8668"/>
                    </a:cubicBezTo>
                    <a:cubicBezTo>
                      <a:pt x="60629" y="25974"/>
                      <a:pt x="46990" y="40132"/>
                      <a:pt x="30010" y="40289"/>
                    </a:cubicBezTo>
                    <a:cubicBezTo>
                      <a:pt x="29916" y="40290"/>
                      <a:pt x="29822" y="40291"/>
                      <a:pt x="29728" y="40291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9D47EF8C-D7ED-F143-8B10-0E2E703124B0}"/>
                  </a:ext>
                </a:extLst>
              </p:cNvPr>
              <p:cNvSpPr/>
              <p:nvPr/>
            </p:nvSpPr>
            <p:spPr>
              <a:xfrm>
                <a:off x="1257269" y="3167979"/>
                <a:ext cx="28036" cy="57150"/>
              </a:xfrm>
              <a:custGeom>
                <a:avLst/>
                <a:gdLst>
                  <a:gd name="connsiteX0" fmla="*/ 8351 w 28035"/>
                  <a:gd name="connsiteY0" fmla="*/ 60204 h 57150"/>
                  <a:gd name="connsiteX1" fmla="*/ 1 w 28035"/>
                  <a:gd name="connsiteY1" fmla="*/ 51382 h 57150"/>
                  <a:gd name="connsiteX2" fmla="*/ 6015 w 28035"/>
                  <a:gd name="connsiteY2" fmla="*/ 43250 h 57150"/>
                  <a:gd name="connsiteX3" fmla="*/ 18444 w 28035"/>
                  <a:gd name="connsiteY3" fmla="*/ 26009 h 57150"/>
                  <a:gd name="connsiteX4" fmla="*/ 14145 w 28035"/>
                  <a:gd name="connsiteY4" fmla="*/ 14389 h 57150"/>
                  <a:gd name="connsiteX5" fmla="*/ 14940 w 28035"/>
                  <a:gd name="connsiteY5" fmla="*/ 2149 h 57150"/>
                  <a:gd name="connsiteX6" fmla="*/ 26949 w 28035"/>
                  <a:gd name="connsiteY6" fmla="*/ 2959 h 57150"/>
                  <a:gd name="connsiteX7" fmla="*/ 35640 w 28035"/>
                  <a:gd name="connsiteY7" fmla="*/ 26009 h 57150"/>
                  <a:gd name="connsiteX8" fmla="*/ 10968 w 28035"/>
                  <a:gd name="connsiteY8" fmla="*/ 59633 h 57150"/>
                  <a:gd name="connsiteX9" fmla="*/ 8351 w 28035"/>
                  <a:gd name="connsiteY9" fmla="*/ 602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35" h="57150">
                    <a:moveTo>
                      <a:pt x="8351" y="60204"/>
                    </a:moveTo>
                    <a:cubicBezTo>
                      <a:pt x="3655" y="60118"/>
                      <a:pt x="-83" y="56168"/>
                      <a:pt x="1" y="51382"/>
                    </a:cubicBezTo>
                    <a:cubicBezTo>
                      <a:pt x="68" y="47630"/>
                      <a:pt x="2495" y="44348"/>
                      <a:pt x="6015" y="43250"/>
                    </a:cubicBezTo>
                    <a:cubicBezTo>
                      <a:pt x="13460" y="40961"/>
                      <a:pt x="18526" y="33934"/>
                      <a:pt x="18444" y="26009"/>
                    </a:cubicBezTo>
                    <a:cubicBezTo>
                      <a:pt x="18460" y="21729"/>
                      <a:pt x="16930" y="17593"/>
                      <a:pt x="14145" y="14389"/>
                    </a:cubicBezTo>
                    <a:cubicBezTo>
                      <a:pt x="11049" y="10785"/>
                      <a:pt x="11404" y="5305"/>
                      <a:pt x="14940" y="2149"/>
                    </a:cubicBezTo>
                    <a:cubicBezTo>
                      <a:pt x="18475" y="-1007"/>
                      <a:pt x="23852" y="-645"/>
                      <a:pt x="26949" y="2959"/>
                    </a:cubicBezTo>
                    <a:cubicBezTo>
                      <a:pt x="32508" y="9304"/>
                      <a:pt x="35599" y="17502"/>
                      <a:pt x="35640" y="26009"/>
                    </a:cubicBezTo>
                    <a:cubicBezTo>
                      <a:pt x="35548" y="41521"/>
                      <a:pt x="25541" y="55159"/>
                      <a:pt x="10968" y="59633"/>
                    </a:cubicBezTo>
                    <a:cubicBezTo>
                      <a:pt x="10123" y="59933"/>
                      <a:pt x="9244" y="60125"/>
                      <a:pt x="8351" y="60204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4951E3E5-68E0-F64E-AEB3-E84E9999E026}"/>
                  </a:ext>
                </a:extLst>
              </p:cNvPr>
              <p:cNvSpPr/>
              <p:nvPr/>
            </p:nvSpPr>
            <p:spPr>
              <a:xfrm>
                <a:off x="1419677" y="3048754"/>
                <a:ext cx="196251" cy="533400"/>
              </a:xfrm>
              <a:custGeom>
                <a:avLst/>
                <a:gdLst>
                  <a:gd name="connsiteX0" fmla="*/ 78828 w 196250"/>
                  <a:gd name="connsiteY0" fmla="*/ 537568 h 533400"/>
                  <a:gd name="connsiteX1" fmla="*/ 2290 w 196250"/>
                  <a:gd name="connsiteY1" fmla="*/ 474418 h 533400"/>
                  <a:gd name="connsiteX2" fmla="*/ 2290 w 196250"/>
                  <a:gd name="connsiteY2" fmla="*/ 473465 h 533400"/>
                  <a:gd name="connsiteX3" fmla="*/ 2290 w 196250"/>
                  <a:gd name="connsiteY3" fmla="*/ 471941 h 533400"/>
                  <a:gd name="connsiteX4" fmla="*/ 48 w 196250"/>
                  <a:gd name="connsiteY4" fmla="*/ 60747 h 533400"/>
                  <a:gd name="connsiteX5" fmla="*/ 54974 w 196250"/>
                  <a:gd name="connsiteY5" fmla="*/ 49 h 533400"/>
                  <a:gd name="connsiteX6" fmla="*/ 114527 w 196250"/>
                  <a:gd name="connsiteY6" fmla="*/ 56031 h 533400"/>
                  <a:gd name="connsiteX7" fmla="*/ 114527 w 196250"/>
                  <a:gd name="connsiteY7" fmla="*/ 60747 h 533400"/>
                  <a:gd name="connsiteX8" fmla="*/ 114527 w 196250"/>
                  <a:gd name="connsiteY8" fmla="*/ 66843 h 533400"/>
                  <a:gd name="connsiteX9" fmla="*/ 169638 w 196250"/>
                  <a:gd name="connsiteY9" fmla="*/ 166616 h 533400"/>
                  <a:gd name="connsiteX10" fmla="*/ 153591 w 196250"/>
                  <a:gd name="connsiteY10" fmla="*/ 197335 h 533400"/>
                  <a:gd name="connsiteX11" fmla="*/ 194349 w 196250"/>
                  <a:gd name="connsiteY11" fmla="*/ 318516 h 533400"/>
                  <a:gd name="connsiteX12" fmla="*/ 169665 w 196250"/>
                  <a:gd name="connsiteY12" fmla="*/ 349735 h 533400"/>
                  <a:gd name="connsiteX13" fmla="*/ 170319 w 196250"/>
                  <a:gd name="connsiteY13" fmla="*/ 352402 h 533400"/>
                  <a:gd name="connsiteX14" fmla="*/ 148077 w 196250"/>
                  <a:gd name="connsiteY14" fmla="*/ 421459 h 533400"/>
                  <a:gd name="connsiteX15" fmla="*/ 155179 w 196250"/>
                  <a:gd name="connsiteY15" fmla="*/ 440509 h 533400"/>
                  <a:gd name="connsiteX16" fmla="*/ 95211 w 196250"/>
                  <a:gd name="connsiteY16" fmla="*/ 535731 h 533400"/>
                  <a:gd name="connsiteX17" fmla="*/ 78828 w 196250"/>
                  <a:gd name="connsiteY17" fmla="*/ 537568 h 533400"/>
                  <a:gd name="connsiteX18" fmla="*/ 19019 w 196250"/>
                  <a:gd name="connsiteY18" fmla="*/ 470893 h 533400"/>
                  <a:gd name="connsiteX19" fmla="*/ 92099 w 196250"/>
                  <a:gd name="connsiteY19" fmla="*/ 518709 h 533400"/>
                  <a:gd name="connsiteX20" fmla="*/ 139012 w 196250"/>
                  <a:gd name="connsiteY20" fmla="*/ 444223 h 533400"/>
                  <a:gd name="connsiteX21" fmla="*/ 130321 w 196250"/>
                  <a:gd name="connsiteY21" fmla="*/ 423268 h 533400"/>
                  <a:gd name="connsiteX22" fmla="*/ 132190 w 196250"/>
                  <a:gd name="connsiteY22" fmla="*/ 411934 h 533400"/>
                  <a:gd name="connsiteX23" fmla="*/ 153591 w 196250"/>
                  <a:gd name="connsiteY23" fmla="*/ 355927 h 533400"/>
                  <a:gd name="connsiteX24" fmla="*/ 152095 w 196250"/>
                  <a:gd name="connsiteY24" fmla="*/ 350974 h 533400"/>
                  <a:gd name="connsiteX25" fmla="*/ 151535 w 196250"/>
                  <a:gd name="connsiteY25" fmla="*/ 349354 h 533400"/>
                  <a:gd name="connsiteX26" fmla="*/ 154712 w 196250"/>
                  <a:gd name="connsiteY26" fmla="*/ 339258 h 533400"/>
                  <a:gd name="connsiteX27" fmla="*/ 173810 w 196250"/>
                  <a:gd name="connsiteY27" fmla="*/ 237379 h 533400"/>
                  <a:gd name="connsiteX28" fmla="*/ 136021 w 196250"/>
                  <a:gd name="connsiteY28" fmla="*/ 208670 h 533400"/>
                  <a:gd name="connsiteX29" fmla="*/ 130379 w 196250"/>
                  <a:gd name="connsiteY29" fmla="*/ 197998 h 533400"/>
                  <a:gd name="connsiteX30" fmla="*/ 133124 w 196250"/>
                  <a:gd name="connsiteY30" fmla="*/ 193811 h 533400"/>
                  <a:gd name="connsiteX31" fmla="*/ 141383 w 196250"/>
                  <a:gd name="connsiteY31" fmla="*/ 104359 h 533400"/>
                  <a:gd name="connsiteX32" fmla="*/ 102846 w 196250"/>
                  <a:gd name="connsiteY32" fmla="*/ 82083 h 533400"/>
                  <a:gd name="connsiteX33" fmla="*/ 97519 w 196250"/>
                  <a:gd name="connsiteY33" fmla="*/ 78559 h 533400"/>
                  <a:gd name="connsiteX34" fmla="*/ 96398 w 196250"/>
                  <a:gd name="connsiteY34" fmla="*/ 71605 h 533400"/>
                  <a:gd name="connsiteX35" fmla="*/ 97519 w 196250"/>
                  <a:gd name="connsiteY35" fmla="*/ 60652 h 533400"/>
                  <a:gd name="connsiteX36" fmla="*/ 55348 w 196250"/>
                  <a:gd name="connsiteY36" fmla="*/ 21623 h 533400"/>
                  <a:gd name="connsiteX37" fmla="*/ 17056 w 196250"/>
                  <a:gd name="connsiteY37" fmla="*/ 60652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96250" h="533400">
                    <a:moveTo>
                      <a:pt x="78828" y="537568"/>
                    </a:moveTo>
                    <a:cubicBezTo>
                      <a:pt x="41898" y="537545"/>
                      <a:pt x="10003" y="511228"/>
                      <a:pt x="2290" y="474418"/>
                    </a:cubicBezTo>
                    <a:cubicBezTo>
                      <a:pt x="2334" y="474102"/>
                      <a:pt x="2334" y="473781"/>
                      <a:pt x="2290" y="473465"/>
                    </a:cubicBezTo>
                    <a:cubicBezTo>
                      <a:pt x="2244" y="472958"/>
                      <a:pt x="2244" y="472448"/>
                      <a:pt x="2290" y="471941"/>
                    </a:cubicBezTo>
                    <a:lnTo>
                      <a:pt x="48" y="60747"/>
                    </a:lnTo>
                    <a:cubicBezTo>
                      <a:pt x="-1230" y="28526"/>
                      <a:pt x="23361" y="1351"/>
                      <a:pt x="54974" y="49"/>
                    </a:cubicBezTo>
                    <a:cubicBezTo>
                      <a:pt x="86587" y="-1254"/>
                      <a:pt x="113250" y="23811"/>
                      <a:pt x="114527" y="56031"/>
                    </a:cubicBezTo>
                    <a:cubicBezTo>
                      <a:pt x="114590" y="57603"/>
                      <a:pt x="114590" y="59176"/>
                      <a:pt x="114527" y="60747"/>
                    </a:cubicBezTo>
                    <a:cubicBezTo>
                      <a:pt x="114664" y="62777"/>
                      <a:pt x="114664" y="64813"/>
                      <a:pt x="114527" y="66843"/>
                    </a:cubicBezTo>
                    <a:cubicBezTo>
                      <a:pt x="156778" y="78884"/>
                      <a:pt x="181451" y="123554"/>
                      <a:pt x="169638" y="166616"/>
                    </a:cubicBezTo>
                    <a:cubicBezTo>
                      <a:pt x="166537" y="177921"/>
                      <a:pt x="161061" y="188402"/>
                      <a:pt x="153591" y="197335"/>
                    </a:cubicBezTo>
                    <a:cubicBezTo>
                      <a:pt x="197677" y="219327"/>
                      <a:pt x="215925" y="273582"/>
                      <a:pt x="194349" y="318516"/>
                    </a:cubicBezTo>
                    <a:cubicBezTo>
                      <a:pt x="188512" y="330671"/>
                      <a:pt x="180077" y="341339"/>
                      <a:pt x="169665" y="349735"/>
                    </a:cubicBezTo>
                    <a:cubicBezTo>
                      <a:pt x="169937" y="350610"/>
                      <a:pt x="170156" y="351500"/>
                      <a:pt x="170319" y="352402"/>
                    </a:cubicBezTo>
                    <a:cubicBezTo>
                      <a:pt x="175933" y="377839"/>
                      <a:pt x="167390" y="404363"/>
                      <a:pt x="148077" y="421459"/>
                    </a:cubicBezTo>
                    <a:cubicBezTo>
                      <a:pt x="151252" y="427464"/>
                      <a:pt x="153640" y="433869"/>
                      <a:pt x="155179" y="440509"/>
                    </a:cubicBezTo>
                    <a:cubicBezTo>
                      <a:pt x="164418" y="483682"/>
                      <a:pt x="137570" y="526315"/>
                      <a:pt x="95211" y="535731"/>
                    </a:cubicBezTo>
                    <a:cubicBezTo>
                      <a:pt x="89828" y="536928"/>
                      <a:pt x="84337" y="537544"/>
                      <a:pt x="78828" y="537568"/>
                    </a:cubicBezTo>
                    <a:close/>
                    <a:moveTo>
                      <a:pt x="19019" y="470893"/>
                    </a:moveTo>
                    <a:cubicBezTo>
                      <a:pt x="26244" y="504666"/>
                      <a:pt x="58963" y="526074"/>
                      <a:pt x="92099" y="518709"/>
                    </a:cubicBezTo>
                    <a:cubicBezTo>
                      <a:pt x="125234" y="511344"/>
                      <a:pt x="146238" y="477996"/>
                      <a:pt x="139012" y="444223"/>
                    </a:cubicBezTo>
                    <a:cubicBezTo>
                      <a:pt x="137418" y="436749"/>
                      <a:pt x="134471" y="429642"/>
                      <a:pt x="130321" y="423268"/>
                    </a:cubicBezTo>
                    <a:cubicBezTo>
                      <a:pt x="128043" y="419552"/>
                      <a:pt x="128845" y="414687"/>
                      <a:pt x="132190" y="411934"/>
                    </a:cubicBezTo>
                    <a:cubicBezTo>
                      <a:pt x="149861" y="399459"/>
                      <a:pt x="158330" y="377297"/>
                      <a:pt x="153591" y="355927"/>
                    </a:cubicBezTo>
                    <a:cubicBezTo>
                      <a:pt x="153191" y="354246"/>
                      <a:pt x="152692" y="352592"/>
                      <a:pt x="152095" y="350974"/>
                    </a:cubicBezTo>
                    <a:lnTo>
                      <a:pt x="151535" y="349354"/>
                    </a:lnTo>
                    <a:cubicBezTo>
                      <a:pt x="150215" y="345644"/>
                      <a:pt x="151521" y="341494"/>
                      <a:pt x="154712" y="339258"/>
                    </a:cubicBezTo>
                    <a:cubicBezTo>
                      <a:pt x="187588" y="316500"/>
                      <a:pt x="196139" y="270887"/>
                      <a:pt x="173810" y="237379"/>
                    </a:cubicBezTo>
                    <a:cubicBezTo>
                      <a:pt x="164733" y="223757"/>
                      <a:pt x="151422" y="213645"/>
                      <a:pt x="136021" y="208670"/>
                    </a:cubicBezTo>
                    <a:cubicBezTo>
                      <a:pt x="131572" y="207311"/>
                      <a:pt x="129045" y="202533"/>
                      <a:pt x="130379" y="197998"/>
                    </a:cubicBezTo>
                    <a:cubicBezTo>
                      <a:pt x="130862" y="196354"/>
                      <a:pt x="131819" y="194895"/>
                      <a:pt x="133124" y="193811"/>
                    </a:cubicBezTo>
                    <a:cubicBezTo>
                      <a:pt x="159640" y="171434"/>
                      <a:pt x="163338" y="131385"/>
                      <a:pt x="141383" y="104359"/>
                    </a:cubicBezTo>
                    <a:cubicBezTo>
                      <a:pt x="131647" y="92374"/>
                      <a:pt x="117934" y="84448"/>
                      <a:pt x="102846" y="82083"/>
                    </a:cubicBezTo>
                    <a:cubicBezTo>
                      <a:pt x="100690" y="81653"/>
                      <a:pt x="98781" y="80390"/>
                      <a:pt x="97519" y="78559"/>
                    </a:cubicBezTo>
                    <a:cubicBezTo>
                      <a:pt x="96173" y="76517"/>
                      <a:pt x="95764" y="73979"/>
                      <a:pt x="96398" y="71605"/>
                    </a:cubicBezTo>
                    <a:cubicBezTo>
                      <a:pt x="97290" y="68029"/>
                      <a:pt x="97668" y="64339"/>
                      <a:pt x="97519" y="60652"/>
                    </a:cubicBezTo>
                    <a:cubicBezTo>
                      <a:pt x="96448" y="38005"/>
                      <a:pt x="77567" y="20532"/>
                      <a:pt x="55348" y="21623"/>
                    </a:cubicBezTo>
                    <a:cubicBezTo>
                      <a:pt x="34628" y="22642"/>
                      <a:pt x="18055" y="39533"/>
                      <a:pt x="17056" y="60652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CE533C88-CDEF-0E41-A605-333D9D0D8C62}"/>
                  </a:ext>
                </a:extLst>
              </p:cNvPr>
              <p:cNvSpPr/>
              <p:nvPr/>
            </p:nvSpPr>
            <p:spPr>
              <a:xfrm>
                <a:off x="1474903" y="3112887"/>
                <a:ext cx="112143" cy="152400"/>
              </a:xfrm>
              <a:custGeom>
                <a:avLst/>
                <a:gdLst>
                  <a:gd name="connsiteX0" fmla="*/ 57620 w 112143"/>
                  <a:gd name="connsiteY0" fmla="*/ 158920 h 152400"/>
                  <a:gd name="connsiteX1" fmla="*/ 48939 w 112143"/>
                  <a:gd name="connsiteY1" fmla="*/ 150436 h 152400"/>
                  <a:gd name="connsiteX2" fmla="*/ 55283 w 112143"/>
                  <a:gd name="connsiteY2" fmla="*/ 141871 h 152400"/>
                  <a:gd name="connsiteX3" fmla="*/ 98033 w 112143"/>
                  <a:gd name="connsiteY3" fmla="*/ 63141 h 152400"/>
                  <a:gd name="connsiteX4" fmla="*/ 38088 w 112143"/>
                  <a:gd name="connsiteY4" fmla="*/ 17093 h 152400"/>
                  <a:gd name="connsiteX5" fmla="*/ 12108 w 112143"/>
                  <a:gd name="connsiteY5" fmla="*/ 22808 h 152400"/>
                  <a:gd name="connsiteX6" fmla="*/ 800 w 112143"/>
                  <a:gd name="connsiteY6" fmla="*/ 18617 h 152400"/>
                  <a:gd name="connsiteX7" fmla="*/ 4912 w 112143"/>
                  <a:gd name="connsiteY7" fmla="*/ 7092 h 152400"/>
                  <a:gd name="connsiteX8" fmla="*/ 109876 w 112143"/>
                  <a:gd name="connsiteY8" fmla="*/ 47891 h 152400"/>
                  <a:gd name="connsiteX9" fmla="*/ 69847 w 112143"/>
                  <a:gd name="connsiteY9" fmla="*/ 154873 h 152400"/>
                  <a:gd name="connsiteX10" fmla="*/ 59862 w 112143"/>
                  <a:gd name="connsiteY10" fmla="*/ 15863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143" h="152400">
                    <a:moveTo>
                      <a:pt x="57620" y="158920"/>
                    </a:moveTo>
                    <a:cubicBezTo>
                      <a:pt x="52924" y="159020"/>
                      <a:pt x="49038" y="155222"/>
                      <a:pt x="48939" y="150436"/>
                    </a:cubicBezTo>
                    <a:cubicBezTo>
                      <a:pt x="48857" y="146429"/>
                      <a:pt x="51480" y="142888"/>
                      <a:pt x="55283" y="141871"/>
                    </a:cubicBezTo>
                    <a:cubicBezTo>
                      <a:pt x="88419" y="132162"/>
                      <a:pt x="107558" y="96914"/>
                      <a:pt x="98033" y="63141"/>
                    </a:cubicBezTo>
                    <a:cubicBezTo>
                      <a:pt x="90348" y="35894"/>
                      <a:pt x="65904" y="17116"/>
                      <a:pt x="38088" y="17093"/>
                    </a:cubicBezTo>
                    <a:cubicBezTo>
                      <a:pt x="29124" y="17057"/>
                      <a:pt x="20259" y="19007"/>
                      <a:pt x="12108" y="22808"/>
                    </a:cubicBezTo>
                    <a:cubicBezTo>
                      <a:pt x="7850" y="24833"/>
                      <a:pt x="2787" y="22957"/>
                      <a:pt x="800" y="18617"/>
                    </a:cubicBezTo>
                    <a:cubicBezTo>
                      <a:pt x="-1187" y="14277"/>
                      <a:pt x="654" y="9117"/>
                      <a:pt x="4912" y="7092"/>
                    </a:cubicBezTo>
                    <a:cubicBezTo>
                      <a:pt x="44951" y="-11184"/>
                      <a:pt x="91945" y="7082"/>
                      <a:pt x="109876" y="47891"/>
                    </a:cubicBezTo>
                    <a:cubicBezTo>
                      <a:pt x="127808" y="88699"/>
                      <a:pt x="109886" y="136597"/>
                      <a:pt x="69847" y="154873"/>
                    </a:cubicBezTo>
                    <a:cubicBezTo>
                      <a:pt x="66605" y="156353"/>
                      <a:pt x="63269" y="157610"/>
                      <a:pt x="59862" y="158635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BA2CED79-BE88-F24F-83A0-DEF4D4592CF6}"/>
                  </a:ext>
                </a:extLst>
              </p:cNvPr>
              <p:cNvSpPr/>
              <p:nvPr/>
            </p:nvSpPr>
            <p:spPr>
              <a:xfrm>
                <a:off x="1513355" y="3379630"/>
                <a:ext cx="74762" cy="38100"/>
              </a:xfrm>
              <a:custGeom>
                <a:avLst/>
                <a:gdLst>
                  <a:gd name="connsiteX0" fmla="*/ 20755 w 74762"/>
                  <a:gd name="connsiteY0" fmla="*/ 38481 h 38100"/>
                  <a:gd name="connsiteX1" fmla="*/ 7205 w 74762"/>
                  <a:gd name="connsiteY1" fmla="*/ 37433 h 38100"/>
                  <a:gd name="connsiteX2" fmla="*/ 102 w 74762"/>
                  <a:gd name="connsiteY2" fmla="*/ 27527 h 38100"/>
                  <a:gd name="connsiteX3" fmla="*/ 9821 w 74762"/>
                  <a:gd name="connsiteY3" fmla="*/ 20288 h 38100"/>
                  <a:gd name="connsiteX4" fmla="*/ 69257 w 74762"/>
                  <a:gd name="connsiteY4" fmla="*/ 2191 h 38100"/>
                  <a:gd name="connsiteX5" fmla="*/ 81219 w 74762"/>
                  <a:gd name="connsiteY5" fmla="*/ 2858 h 38100"/>
                  <a:gd name="connsiteX6" fmla="*/ 80743 w 74762"/>
                  <a:gd name="connsiteY6" fmla="*/ 14971 h 38100"/>
                  <a:gd name="connsiteX7" fmla="*/ 80659 w 74762"/>
                  <a:gd name="connsiteY7" fmla="*/ 15050 h 38100"/>
                  <a:gd name="connsiteX8" fmla="*/ 20755 w 74762"/>
                  <a:gd name="connsiteY8" fmla="*/ 3848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762" h="38100">
                    <a:moveTo>
                      <a:pt x="20755" y="38481"/>
                    </a:moveTo>
                    <a:cubicBezTo>
                      <a:pt x="16220" y="38464"/>
                      <a:pt x="11691" y="38114"/>
                      <a:pt x="7205" y="37433"/>
                    </a:cubicBezTo>
                    <a:cubicBezTo>
                      <a:pt x="2560" y="36697"/>
                      <a:pt x="-620" y="32262"/>
                      <a:pt x="102" y="27527"/>
                    </a:cubicBezTo>
                    <a:cubicBezTo>
                      <a:pt x="825" y="22793"/>
                      <a:pt x="5176" y="19552"/>
                      <a:pt x="9821" y="20288"/>
                    </a:cubicBezTo>
                    <a:cubicBezTo>
                      <a:pt x="31290" y="23591"/>
                      <a:pt x="53084" y="16955"/>
                      <a:pt x="69257" y="2191"/>
                    </a:cubicBezTo>
                    <a:cubicBezTo>
                      <a:pt x="72748" y="-973"/>
                      <a:pt x="78088" y="-675"/>
                      <a:pt x="81219" y="2858"/>
                    </a:cubicBezTo>
                    <a:cubicBezTo>
                      <a:pt x="84370" y="6337"/>
                      <a:pt x="84157" y="11760"/>
                      <a:pt x="80743" y="14971"/>
                    </a:cubicBezTo>
                    <a:cubicBezTo>
                      <a:pt x="80715" y="14997"/>
                      <a:pt x="80687" y="15024"/>
                      <a:pt x="80659" y="15050"/>
                    </a:cubicBezTo>
                    <a:cubicBezTo>
                      <a:pt x="64265" y="30214"/>
                      <a:pt x="42894" y="38574"/>
                      <a:pt x="20755" y="38481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163916D6-C927-8D4B-878D-D7AC236A0E68}"/>
                  </a:ext>
                </a:extLst>
              </p:cNvPr>
              <p:cNvSpPr/>
              <p:nvPr/>
            </p:nvSpPr>
            <p:spPr>
              <a:xfrm>
                <a:off x="1421147" y="3435512"/>
                <a:ext cx="46726" cy="57150"/>
              </a:xfrm>
              <a:custGeom>
                <a:avLst/>
                <a:gdLst>
                  <a:gd name="connsiteX0" fmla="*/ 8484 w 46726"/>
                  <a:gd name="connsiteY0" fmla="*/ 65658 h 57150"/>
                  <a:gd name="connsiteX1" fmla="*/ 6802 w 46726"/>
                  <a:gd name="connsiteY1" fmla="*/ 65658 h 57150"/>
                  <a:gd name="connsiteX2" fmla="*/ 167 w 46726"/>
                  <a:gd name="connsiteY2" fmla="*/ 55466 h 57150"/>
                  <a:gd name="connsiteX3" fmla="*/ 39230 w 46726"/>
                  <a:gd name="connsiteY3" fmla="*/ 1078 h 57150"/>
                  <a:gd name="connsiteX4" fmla="*/ 50818 w 46726"/>
                  <a:gd name="connsiteY4" fmla="*/ 4507 h 57150"/>
                  <a:gd name="connsiteX5" fmla="*/ 47454 w 46726"/>
                  <a:gd name="connsiteY5" fmla="*/ 16318 h 57150"/>
                  <a:gd name="connsiteX6" fmla="*/ 16801 w 46726"/>
                  <a:gd name="connsiteY6" fmla="*/ 58895 h 57150"/>
                  <a:gd name="connsiteX7" fmla="*/ 8484 w 46726"/>
                  <a:gd name="connsiteY7" fmla="*/ 6565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26" h="57150">
                    <a:moveTo>
                      <a:pt x="8484" y="65658"/>
                    </a:moveTo>
                    <a:lnTo>
                      <a:pt x="6802" y="65658"/>
                    </a:lnTo>
                    <a:cubicBezTo>
                      <a:pt x="2215" y="64701"/>
                      <a:pt x="-751" y="60146"/>
                      <a:pt x="167" y="55466"/>
                    </a:cubicBezTo>
                    <a:cubicBezTo>
                      <a:pt x="4671" y="32347"/>
                      <a:pt x="18969" y="12440"/>
                      <a:pt x="39230" y="1078"/>
                    </a:cubicBezTo>
                    <a:cubicBezTo>
                      <a:pt x="43359" y="-1237"/>
                      <a:pt x="48547" y="299"/>
                      <a:pt x="50818" y="4507"/>
                    </a:cubicBezTo>
                    <a:cubicBezTo>
                      <a:pt x="53089" y="8716"/>
                      <a:pt x="51583" y="14003"/>
                      <a:pt x="47454" y="16318"/>
                    </a:cubicBezTo>
                    <a:cubicBezTo>
                      <a:pt x="31548" y="25176"/>
                      <a:pt x="20319" y="40772"/>
                      <a:pt x="16801" y="58895"/>
                    </a:cubicBezTo>
                    <a:cubicBezTo>
                      <a:pt x="15895" y="62837"/>
                      <a:pt x="12456" y="65632"/>
                      <a:pt x="8484" y="65658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47FD232F-48EA-164F-981A-52136AB83E8F}"/>
                  </a:ext>
                </a:extLst>
              </p:cNvPr>
              <p:cNvSpPr/>
              <p:nvPr/>
            </p:nvSpPr>
            <p:spPr>
              <a:xfrm>
                <a:off x="1504297" y="3439048"/>
                <a:ext cx="65417" cy="142875"/>
              </a:xfrm>
              <a:custGeom>
                <a:avLst/>
                <a:gdLst>
                  <a:gd name="connsiteX0" fmla="*/ 8507 w 65416"/>
                  <a:gd name="connsiteY0" fmla="*/ 145465 h 142875"/>
                  <a:gd name="connsiteX1" fmla="*/ 0 w 65416"/>
                  <a:gd name="connsiteY1" fmla="*/ 136799 h 142875"/>
                  <a:gd name="connsiteX2" fmla="*/ 6731 w 65416"/>
                  <a:gd name="connsiteY2" fmla="*/ 128320 h 142875"/>
                  <a:gd name="connsiteX3" fmla="*/ 45421 w 65416"/>
                  <a:gd name="connsiteY3" fmla="*/ 101173 h 142875"/>
                  <a:gd name="connsiteX4" fmla="*/ 29720 w 65416"/>
                  <a:gd name="connsiteY4" fmla="*/ 16401 h 142875"/>
                  <a:gd name="connsiteX5" fmla="*/ 25980 w 65416"/>
                  <a:gd name="connsiteY5" fmla="*/ 4751 h 142875"/>
                  <a:gd name="connsiteX6" fmla="*/ 37410 w 65416"/>
                  <a:gd name="connsiteY6" fmla="*/ 938 h 142875"/>
                  <a:gd name="connsiteX7" fmla="*/ 39626 w 65416"/>
                  <a:gd name="connsiteY7" fmla="*/ 2590 h 142875"/>
                  <a:gd name="connsiteX8" fmla="*/ 57553 w 65416"/>
                  <a:gd name="connsiteY8" fmla="*/ 113983 h 142875"/>
                  <a:gd name="connsiteX9" fmla="*/ 10376 w 65416"/>
                  <a:gd name="connsiteY9" fmla="*/ 145465 h 142875"/>
                  <a:gd name="connsiteX10" fmla="*/ 8507 w 65416"/>
                  <a:gd name="connsiteY10" fmla="*/ 14546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416" h="142875">
                    <a:moveTo>
                      <a:pt x="8507" y="145465"/>
                    </a:moveTo>
                    <a:cubicBezTo>
                      <a:pt x="3810" y="145466"/>
                      <a:pt x="1" y="141586"/>
                      <a:pt x="0" y="136799"/>
                    </a:cubicBezTo>
                    <a:cubicBezTo>
                      <a:pt x="-1" y="132708"/>
                      <a:pt x="2805" y="129173"/>
                      <a:pt x="6731" y="128320"/>
                    </a:cubicBezTo>
                    <a:cubicBezTo>
                      <a:pt x="22669" y="124905"/>
                      <a:pt x="36602" y="115129"/>
                      <a:pt x="45421" y="101173"/>
                    </a:cubicBezTo>
                    <a:cubicBezTo>
                      <a:pt x="63236" y="73176"/>
                      <a:pt x="56324" y="35852"/>
                      <a:pt x="29720" y="16401"/>
                    </a:cubicBezTo>
                    <a:cubicBezTo>
                      <a:pt x="25531" y="14237"/>
                      <a:pt x="23856" y="9021"/>
                      <a:pt x="25980" y="4751"/>
                    </a:cubicBezTo>
                    <a:cubicBezTo>
                      <a:pt x="28103" y="481"/>
                      <a:pt x="33221" y="-1226"/>
                      <a:pt x="37410" y="938"/>
                    </a:cubicBezTo>
                    <a:cubicBezTo>
                      <a:pt x="38232" y="1363"/>
                      <a:pt x="38980" y="1920"/>
                      <a:pt x="39626" y="2590"/>
                    </a:cubicBezTo>
                    <a:cubicBezTo>
                      <a:pt x="74757" y="28305"/>
                      <a:pt x="82783" y="78177"/>
                      <a:pt x="57553" y="113983"/>
                    </a:cubicBezTo>
                    <a:cubicBezTo>
                      <a:pt x="46208" y="130084"/>
                      <a:pt x="29391" y="141306"/>
                      <a:pt x="10376" y="145465"/>
                    </a:cubicBezTo>
                    <a:cubicBezTo>
                      <a:pt x="9756" y="145559"/>
                      <a:pt x="9126" y="145559"/>
                      <a:pt x="8507" y="145465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BAD99067-44B5-CA43-ACB2-6CFC1168EA7A}"/>
                  </a:ext>
                </a:extLst>
              </p:cNvPr>
              <p:cNvSpPr/>
              <p:nvPr/>
            </p:nvSpPr>
            <p:spPr>
              <a:xfrm>
                <a:off x="1467759" y="3321147"/>
                <a:ext cx="56072" cy="38100"/>
              </a:xfrm>
              <a:custGeom>
                <a:avLst/>
                <a:gdLst>
                  <a:gd name="connsiteX0" fmla="*/ 30746 w 56071"/>
                  <a:gd name="connsiteY0" fmla="*/ 40005 h 38100"/>
                  <a:gd name="connsiteX1" fmla="*/ 0 w 56071"/>
                  <a:gd name="connsiteY1" fmla="*/ 8668 h 38100"/>
                  <a:gd name="connsiteX2" fmla="*/ 8504 w 56071"/>
                  <a:gd name="connsiteY2" fmla="*/ 0 h 38100"/>
                  <a:gd name="connsiteX3" fmla="*/ 17008 w 56071"/>
                  <a:gd name="connsiteY3" fmla="*/ 8668 h 38100"/>
                  <a:gd name="connsiteX4" fmla="*/ 30510 w 56071"/>
                  <a:gd name="connsiteY4" fmla="*/ 22906 h 38100"/>
                  <a:gd name="connsiteX5" fmla="*/ 43923 w 56071"/>
                  <a:gd name="connsiteY5" fmla="*/ 12859 h 38100"/>
                  <a:gd name="connsiteX6" fmla="*/ 54560 w 56071"/>
                  <a:gd name="connsiteY6" fmla="*/ 7138 h 38100"/>
                  <a:gd name="connsiteX7" fmla="*/ 54576 w 56071"/>
                  <a:gd name="connsiteY7" fmla="*/ 7144 h 38100"/>
                  <a:gd name="connsiteX8" fmla="*/ 60209 w 56071"/>
                  <a:gd name="connsiteY8" fmla="*/ 17821 h 38100"/>
                  <a:gd name="connsiteX9" fmla="*/ 60184 w 56071"/>
                  <a:gd name="connsiteY9" fmla="*/ 17907 h 38100"/>
                  <a:gd name="connsiteX10" fmla="*/ 30746 w 56071"/>
                  <a:gd name="connsiteY10" fmla="*/ 4000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071" h="38100">
                    <a:moveTo>
                      <a:pt x="30746" y="40005"/>
                    </a:moveTo>
                    <a:cubicBezTo>
                      <a:pt x="13765" y="40005"/>
                      <a:pt x="0" y="25975"/>
                      <a:pt x="0" y="8668"/>
                    </a:cubicBezTo>
                    <a:cubicBezTo>
                      <a:pt x="0" y="3881"/>
                      <a:pt x="3807" y="0"/>
                      <a:pt x="8504" y="0"/>
                    </a:cubicBezTo>
                    <a:cubicBezTo>
                      <a:pt x="13201" y="0"/>
                      <a:pt x="17008" y="3881"/>
                      <a:pt x="17008" y="8668"/>
                    </a:cubicBezTo>
                    <a:cubicBezTo>
                      <a:pt x="16879" y="16400"/>
                      <a:pt x="22924" y="22774"/>
                      <a:pt x="30510" y="22906"/>
                    </a:cubicBezTo>
                    <a:cubicBezTo>
                      <a:pt x="36689" y="23013"/>
                      <a:pt x="42178" y="18902"/>
                      <a:pt x="43923" y="12859"/>
                    </a:cubicBezTo>
                    <a:cubicBezTo>
                      <a:pt x="45310" y="8285"/>
                      <a:pt x="50073" y="5724"/>
                      <a:pt x="54560" y="7138"/>
                    </a:cubicBezTo>
                    <a:cubicBezTo>
                      <a:pt x="54565" y="7140"/>
                      <a:pt x="54571" y="7142"/>
                      <a:pt x="54576" y="7144"/>
                    </a:cubicBezTo>
                    <a:cubicBezTo>
                      <a:pt x="59025" y="8507"/>
                      <a:pt x="61547" y="13288"/>
                      <a:pt x="60209" y="17821"/>
                    </a:cubicBezTo>
                    <a:cubicBezTo>
                      <a:pt x="60201" y="17850"/>
                      <a:pt x="60192" y="17879"/>
                      <a:pt x="60184" y="17907"/>
                    </a:cubicBezTo>
                    <a:cubicBezTo>
                      <a:pt x="56253" y="31103"/>
                      <a:pt x="44276" y="40094"/>
                      <a:pt x="30746" y="40005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B36F89CC-A7E6-F64D-AEBD-C82F2E7FC29A}"/>
                  </a:ext>
                </a:extLst>
              </p:cNvPr>
              <p:cNvSpPr/>
              <p:nvPr/>
            </p:nvSpPr>
            <p:spPr>
              <a:xfrm>
                <a:off x="1455141" y="3167933"/>
                <a:ext cx="28036" cy="57150"/>
              </a:xfrm>
              <a:custGeom>
                <a:avLst/>
                <a:gdLst>
                  <a:gd name="connsiteX0" fmla="*/ 27010 w 28035"/>
                  <a:gd name="connsiteY0" fmla="*/ 60249 h 57150"/>
                  <a:gd name="connsiteX1" fmla="*/ 24674 w 28035"/>
                  <a:gd name="connsiteY1" fmla="*/ 60249 h 57150"/>
                  <a:gd name="connsiteX2" fmla="*/ 3 w 28035"/>
                  <a:gd name="connsiteY2" fmla="*/ 26055 h 57150"/>
                  <a:gd name="connsiteX3" fmla="*/ 8507 w 28035"/>
                  <a:gd name="connsiteY3" fmla="*/ 3004 h 57150"/>
                  <a:gd name="connsiteX4" fmla="*/ 20365 w 28035"/>
                  <a:gd name="connsiteY4" fmla="*/ 2055 h 57150"/>
                  <a:gd name="connsiteX5" fmla="*/ 20469 w 28035"/>
                  <a:gd name="connsiteY5" fmla="*/ 2147 h 57150"/>
                  <a:gd name="connsiteX6" fmla="*/ 21310 w 28035"/>
                  <a:gd name="connsiteY6" fmla="*/ 14434 h 57150"/>
                  <a:gd name="connsiteX7" fmla="*/ 17011 w 28035"/>
                  <a:gd name="connsiteY7" fmla="*/ 26055 h 57150"/>
                  <a:gd name="connsiteX8" fmla="*/ 29440 w 28035"/>
                  <a:gd name="connsiteY8" fmla="*/ 43009 h 57150"/>
                  <a:gd name="connsiteX9" fmla="*/ 35242 w 28035"/>
                  <a:gd name="connsiteY9" fmla="*/ 53747 h 57150"/>
                  <a:gd name="connsiteX10" fmla="*/ 35234 w 28035"/>
                  <a:gd name="connsiteY10" fmla="*/ 53772 h 57150"/>
                  <a:gd name="connsiteX11" fmla="*/ 27010 w 28035"/>
                  <a:gd name="connsiteY11" fmla="*/ 602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035" h="57150">
                    <a:moveTo>
                      <a:pt x="27010" y="60249"/>
                    </a:moveTo>
                    <a:cubicBezTo>
                      <a:pt x="26234" y="60343"/>
                      <a:pt x="25450" y="60343"/>
                      <a:pt x="24674" y="60249"/>
                    </a:cubicBezTo>
                    <a:cubicBezTo>
                      <a:pt x="9883" y="55743"/>
                      <a:pt x="-185" y="41788"/>
                      <a:pt x="3" y="26055"/>
                    </a:cubicBezTo>
                    <a:cubicBezTo>
                      <a:pt x="-8" y="17573"/>
                      <a:pt x="3015" y="9377"/>
                      <a:pt x="8507" y="3004"/>
                    </a:cubicBezTo>
                    <a:cubicBezTo>
                      <a:pt x="11524" y="-595"/>
                      <a:pt x="16833" y="-1020"/>
                      <a:pt x="20365" y="2055"/>
                    </a:cubicBezTo>
                    <a:cubicBezTo>
                      <a:pt x="20400" y="2085"/>
                      <a:pt x="20434" y="2116"/>
                      <a:pt x="20469" y="2147"/>
                    </a:cubicBezTo>
                    <a:cubicBezTo>
                      <a:pt x="24002" y="5317"/>
                      <a:pt x="24377" y="10794"/>
                      <a:pt x="21310" y="14434"/>
                    </a:cubicBezTo>
                    <a:cubicBezTo>
                      <a:pt x="18526" y="17638"/>
                      <a:pt x="16996" y="21775"/>
                      <a:pt x="17011" y="26055"/>
                    </a:cubicBezTo>
                    <a:cubicBezTo>
                      <a:pt x="16992" y="33895"/>
                      <a:pt x="22058" y="40805"/>
                      <a:pt x="29440" y="43009"/>
                    </a:cubicBezTo>
                    <a:cubicBezTo>
                      <a:pt x="33951" y="44342"/>
                      <a:pt x="36549" y="49149"/>
                      <a:pt x="35242" y="53747"/>
                    </a:cubicBezTo>
                    <a:cubicBezTo>
                      <a:pt x="35239" y="53755"/>
                      <a:pt x="35237" y="53764"/>
                      <a:pt x="35234" y="53772"/>
                    </a:cubicBezTo>
                    <a:cubicBezTo>
                      <a:pt x="34228" y="57567"/>
                      <a:pt x="30867" y="60215"/>
                      <a:pt x="27010" y="60249"/>
                    </a:cubicBez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074B0690-0732-124D-B098-EA9608D58205}"/>
                  </a:ext>
                </a:extLst>
              </p:cNvPr>
              <p:cNvSpPr/>
              <p:nvPr/>
            </p:nvSpPr>
            <p:spPr>
              <a:xfrm>
                <a:off x="1342719" y="3133409"/>
                <a:ext cx="56072" cy="352425"/>
              </a:xfrm>
              <a:custGeom>
                <a:avLst/>
                <a:gdLst>
                  <a:gd name="connsiteX0" fmla="*/ 53922 w 56071"/>
                  <a:gd name="connsiteY0" fmla="*/ 355854 h 352425"/>
                  <a:gd name="connsiteX1" fmla="*/ 8504 w 56071"/>
                  <a:gd name="connsiteY1" fmla="*/ 355854 h 352425"/>
                  <a:gd name="connsiteX2" fmla="*/ 0 w 56071"/>
                  <a:gd name="connsiteY2" fmla="*/ 347186 h 352425"/>
                  <a:gd name="connsiteX3" fmla="*/ 0 w 56071"/>
                  <a:gd name="connsiteY3" fmla="*/ 8668 h 352425"/>
                  <a:gd name="connsiteX4" fmla="*/ 8504 w 56071"/>
                  <a:gd name="connsiteY4" fmla="*/ 0 h 352425"/>
                  <a:gd name="connsiteX5" fmla="*/ 53922 w 56071"/>
                  <a:gd name="connsiteY5" fmla="*/ 0 h 352425"/>
                  <a:gd name="connsiteX6" fmla="*/ 62426 w 56071"/>
                  <a:gd name="connsiteY6" fmla="*/ 8668 h 352425"/>
                  <a:gd name="connsiteX7" fmla="*/ 62426 w 56071"/>
                  <a:gd name="connsiteY7" fmla="*/ 347186 h 352425"/>
                  <a:gd name="connsiteX8" fmla="*/ 53922 w 56071"/>
                  <a:gd name="connsiteY8" fmla="*/ 355854 h 352425"/>
                  <a:gd name="connsiteX9" fmla="*/ 16541 w 56071"/>
                  <a:gd name="connsiteY9" fmla="*/ 338423 h 352425"/>
                  <a:gd name="connsiteX10" fmla="*/ 44577 w 56071"/>
                  <a:gd name="connsiteY10" fmla="*/ 338423 h 352425"/>
                  <a:gd name="connsiteX11" fmla="*/ 44577 w 56071"/>
                  <a:gd name="connsiteY11" fmla="*/ 17335 h 352425"/>
                  <a:gd name="connsiteX12" fmla="*/ 16541 w 56071"/>
                  <a:gd name="connsiteY12" fmla="*/ 1733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071" h="352425">
                    <a:moveTo>
                      <a:pt x="53922" y="355854"/>
                    </a:moveTo>
                    <a:lnTo>
                      <a:pt x="8504" y="355854"/>
                    </a:lnTo>
                    <a:cubicBezTo>
                      <a:pt x="3807" y="355854"/>
                      <a:pt x="0" y="351973"/>
                      <a:pt x="0" y="347186"/>
                    </a:cubicBezTo>
                    <a:lnTo>
                      <a:pt x="0" y="8668"/>
                    </a:lnTo>
                    <a:cubicBezTo>
                      <a:pt x="0" y="3881"/>
                      <a:pt x="3807" y="0"/>
                      <a:pt x="8504" y="0"/>
                    </a:cubicBezTo>
                    <a:lnTo>
                      <a:pt x="53922" y="0"/>
                    </a:lnTo>
                    <a:cubicBezTo>
                      <a:pt x="58619" y="0"/>
                      <a:pt x="62426" y="3881"/>
                      <a:pt x="62426" y="8668"/>
                    </a:cubicBezTo>
                    <a:lnTo>
                      <a:pt x="62426" y="347186"/>
                    </a:lnTo>
                    <a:cubicBezTo>
                      <a:pt x="62426" y="351973"/>
                      <a:pt x="58619" y="355854"/>
                      <a:pt x="53922" y="355854"/>
                    </a:cubicBezTo>
                    <a:close/>
                    <a:moveTo>
                      <a:pt x="16541" y="338423"/>
                    </a:moveTo>
                    <a:lnTo>
                      <a:pt x="44577" y="338423"/>
                    </a:lnTo>
                    <a:lnTo>
                      <a:pt x="44577" y="17335"/>
                    </a:lnTo>
                    <a:lnTo>
                      <a:pt x="16541" y="17335"/>
                    </a:ln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FD0D7BC7-9B67-8C47-BC94-D3777595C7C2}"/>
                  </a:ext>
                </a:extLst>
              </p:cNvPr>
              <p:cNvSpPr/>
              <p:nvPr/>
            </p:nvSpPr>
            <p:spPr>
              <a:xfrm>
                <a:off x="1342719" y="3471832"/>
                <a:ext cx="56072" cy="47625"/>
              </a:xfrm>
              <a:custGeom>
                <a:avLst/>
                <a:gdLst>
                  <a:gd name="connsiteX0" fmla="*/ 53923 w 56071"/>
                  <a:gd name="connsiteY0" fmla="*/ 49625 h 47625"/>
                  <a:gd name="connsiteX1" fmla="*/ 8505 w 56071"/>
                  <a:gd name="connsiteY1" fmla="*/ 49625 h 47625"/>
                  <a:gd name="connsiteX2" fmla="*/ 1 w 56071"/>
                  <a:gd name="connsiteY2" fmla="*/ 40958 h 47625"/>
                  <a:gd name="connsiteX3" fmla="*/ 1 w 56071"/>
                  <a:gd name="connsiteY3" fmla="*/ 8763 h 47625"/>
                  <a:gd name="connsiteX4" fmla="*/ 8411 w 56071"/>
                  <a:gd name="connsiteY4" fmla="*/ 1 h 47625"/>
                  <a:gd name="connsiteX5" fmla="*/ 8505 w 56071"/>
                  <a:gd name="connsiteY5" fmla="*/ 0 h 47625"/>
                  <a:gd name="connsiteX6" fmla="*/ 53923 w 56071"/>
                  <a:gd name="connsiteY6" fmla="*/ 0 h 47625"/>
                  <a:gd name="connsiteX7" fmla="*/ 62427 w 56071"/>
                  <a:gd name="connsiteY7" fmla="*/ 8763 h 47625"/>
                  <a:gd name="connsiteX8" fmla="*/ 62427 w 56071"/>
                  <a:gd name="connsiteY8" fmla="*/ 40958 h 47625"/>
                  <a:gd name="connsiteX9" fmla="*/ 53923 w 56071"/>
                  <a:gd name="connsiteY9" fmla="*/ 49625 h 47625"/>
                  <a:gd name="connsiteX10" fmla="*/ 16542 w 56071"/>
                  <a:gd name="connsiteY10" fmla="*/ 32290 h 47625"/>
                  <a:gd name="connsiteX11" fmla="*/ 44578 w 56071"/>
                  <a:gd name="connsiteY11" fmla="*/ 32290 h 47625"/>
                  <a:gd name="connsiteX12" fmla="*/ 44578 w 56071"/>
                  <a:gd name="connsiteY12" fmla="*/ 17431 h 47625"/>
                  <a:gd name="connsiteX13" fmla="*/ 16542 w 56071"/>
                  <a:gd name="connsiteY13" fmla="*/ 1743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071" h="47625">
                    <a:moveTo>
                      <a:pt x="53923" y="49625"/>
                    </a:moveTo>
                    <a:lnTo>
                      <a:pt x="8505" y="49625"/>
                    </a:lnTo>
                    <a:cubicBezTo>
                      <a:pt x="3808" y="49625"/>
                      <a:pt x="1" y="45745"/>
                      <a:pt x="1" y="40958"/>
                    </a:cubicBezTo>
                    <a:lnTo>
                      <a:pt x="1" y="8763"/>
                    </a:lnTo>
                    <a:cubicBezTo>
                      <a:pt x="-51" y="3976"/>
                      <a:pt x="3714" y="53"/>
                      <a:pt x="8411" y="1"/>
                    </a:cubicBezTo>
                    <a:cubicBezTo>
                      <a:pt x="8442" y="0"/>
                      <a:pt x="8473" y="0"/>
                      <a:pt x="8505" y="0"/>
                    </a:cubicBezTo>
                    <a:lnTo>
                      <a:pt x="53923" y="0"/>
                    </a:lnTo>
                    <a:cubicBezTo>
                      <a:pt x="58635" y="52"/>
                      <a:pt x="62427" y="3960"/>
                      <a:pt x="62427" y="8763"/>
                    </a:cubicBezTo>
                    <a:lnTo>
                      <a:pt x="62427" y="40958"/>
                    </a:lnTo>
                    <a:cubicBezTo>
                      <a:pt x="62427" y="45745"/>
                      <a:pt x="58620" y="49625"/>
                      <a:pt x="53923" y="49625"/>
                    </a:cubicBezTo>
                    <a:close/>
                    <a:moveTo>
                      <a:pt x="16542" y="32290"/>
                    </a:moveTo>
                    <a:lnTo>
                      <a:pt x="44578" y="32290"/>
                    </a:lnTo>
                    <a:lnTo>
                      <a:pt x="44578" y="17431"/>
                    </a:lnTo>
                    <a:lnTo>
                      <a:pt x="16542" y="17431"/>
                    </a:ln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0AB9E9B3-8028-4840-AE15-B0D9D40E6463}"/>
                  </a:ext>
                </a:extLst>
              </p:cNvPr>
              <p:cNvSpPr/>
              <p:nvPr/>
            </p:nvSpPr>
            <p:spPr>
              <a:xfrm>
                <a:off x="1348233" y="3504122"/>
                <a:ext cx="46726" cy="47625"/>
              </a:xfrm>
              <a:custGeom>
                <a:avLst/>
                <a:gdLst>
                  <a:gd name="connsiteX0" fmla="*/ 25700 w 46726"/>
                  <a:gd name="connsiteY0" fmla="*/ 52768 h 47625"/>
                  <a:gd name="connsiteX1" fmla="*/ 0 w 46726"/>
                  <a:gd name="connsiteY1" fmla="*/ 26575 h 47625"/>
                  <a:gd name="connsiteX2" fmla="*/ 0 w 46726"/>
                  <a:gd name="connsiteY2" fmla="*/ 8668 h 47625"/>
                  <a:gd name="connsiteX3" fmla="*/ 8598 w 46726"/>
                  <a:gd name="connsiteY3" fmla="*/ 0 h 47625"/>
                  <a:gd name="connsiteX4" fmla="*/ 42801 w 46726"/>
                  <a:gd name="connsiteY4" fmla="*/ 0 h 47625"/>
                  <a:gd name="connsiteX5" fmla="*/ 51306 w 46726"/>
                  <a:gd name="connsiteY5" fmla="*/ 8668 h 47625"/>
                  <a:gd name="connsiteX6" fmla="*/ 51306 w 46726"/>
                  <a:gd name="connsiteY6" fmla="*/ 26575 h 47625"/>
                  <a:gd name="connsiteX7" fmla="*/ 25700 w 46726"/>
                  <a:gd name="connsiteY7" fmla="*/ 52768 h 47625"/>
                  <a:gd name="connsiteX8" fmla="*/ 17102 w 46726"/>
                  <a:gd name="connsiteY8" fmla="*/ 17335 h 47625"/>
                  <a:gd name="connsiteX9" fmla="*/ 17102 w 46726"/>
                  <a:gd name="connsiteY9" fmla="*/ 26860 h 47625"/>
                  <a:gd name="connsiteX10" fmla="*/ 25700 w 46726"/>
                  <a:gd name="connsiteY10" fmla="*/ 35623 h 47625"/>
                  <a:gd name="connsiteX11" fmla="*/ 34297 w 46726"/>
                  <a:gd name="connsiteY11" fmla="*/ 26860 h 47625"/>
                  <a:gd name="connsiteX12" fmla="*/ 34297 w 46726"/>
                  <a:gd name="connsiteY12" fmla="*/ 1733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726" h="47625">
                    <a:moveTo>
                      <a:pt x="25700" y="52768"/>
                    </a:moveTo>
                    <a:cubicBezTo>
                      <a:pt x="11506" y="52768"/>
                      <a:pt x="0" y="41041"/>
                      <a:pt x="0" y="26575"/>
                    </a:cubicBezTo>
                    <a:lnTo>
                      <a:pt x="0" y="8668"/>
                    </a:lnTo>
                    <a:cubicBezTo>
                      <a:pt x="51" y="3865"/>
                      <a:pt x="3886" y="0"/>
                      <a:pt x="8598" y="0"/>
                    </a:cubicBezTo>
                    <a:lnTo>
                      <a:pt x="42801" y="0"/>
                    </a:lnTo>
                    <a:cubicBezTo>
                      <a:pt x="47498" y="0"/>
                      <a:pt x="51306" y="3881"/>
                      <a:pt x="51306" y="8668"/>
                    </a:cubicBezTo>
                    <a:lnTo>
                      <a:pt x="51306" y="26575"/>
                    </a:lnTo>
                    <a:cubicBezTo>
                      <a:pt x="51306" y="41004"/>
                      <a:pt x="39856" y="52716"/>
                      <a:pt x="25700" y="52768"/>
                    </a:cubicBezTo>
                    <a:close/>
                    <a:moveTo>
                      <a:pt x="17102" y="17335"/>
                    </a:moveTo>
                    <a:lnTo>
                      <a:pt x="17102" y="26860"/>
                    </a:lnTo>
                    <a:cubicBezTo>
                      <a:pt x="17102" y="31700"/>
                      <a:pt x="20951" y="35623"/>
                      <a:pt x="25700" y="35623"/>
                    </a:cubicBezTo>
                    <a:cubicBezTo>
                      <a:pt x="30448" y="35623"/>
                      <a:pt x="34297" y="31700"/>
                      <a:pt x="34297" y="26860"/>
                    </a:cubicBezTo>
                    <a:lnTo>
                      <a:pt x="34297" y="17335"/>
                    </a:ln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73641C87-062C-2841-8A80-93462EC1D562}"/>
                  </a:ext>
                </a:extLst>
              </p:cNvPr>
              <p:cNvSpPr/>
              <p:nvPr/>
            </p:nvSpPr>
            <p:spPr>
              <a:xfrm>
                <a:off x="1342678" y="3084260"/>
                <a:ext cx="56072" cy="57150"/>
              </a:xfrm>
              <a:custGeom>
                <a:avLst/>
                <a:gdLst>
                  <a:gd name="connsiteX0" fmla="*/ 53964 w 56071"/>
                  <a:gd name="connsiteY0" fmla="*/ 66485 h 57150"/>
                  <a:gd name="connsiteX1" fmla="*/ 8546 w 56071"/>
                  <a:gd name="connsiteY1" fmla="*/ 66485 h 57150"/>
                  <a:gd name="connsiteX2" fmla="*/ 1350 w 56071"/>
                  <a:gd name="connsiteY2" fmla="*/ 62484 h 57150"/>
                  <a:gd name="connsiteX3" fmla="*/ 789 w 56071"/>
                  <a:gd name="connsiteY3" fmla="*/ 54102 h 57150"/>
                  <a:gd name="connsiteX4" fmla="*/ 23498 w 56071"/>
                  <a:gd name="connsiteY4" fmla="*/ 4953 h 57150"/>
                  <a:gd name="connsiteX5" fmla="*/ 31255 w 56071"/>
                  <a:gd name="connsiteY5" fmla="*/ 0 h 57150"/>
                  <a:gd name="connsiteX6" fmla="*/ 38918 w 56071"/>
                  <a:gd name="connsiteY6" fmla="*/ 4953 h 57150"/>
                  <a:gd name="connsiteX7" fmla="*/ 61627 w 56071"/>
                  <a:gd name="connsiteY7" fmla="*/ 53816 h 57150"/>
                  <a:gd name="connsiteX8" fmla="*/ 61160 w 56071"/>
                  <a:gd name="connsiteY8" fmla="*/ 62198 h 57150"/>
                  <a:gd name="connsiteX9" fmla="*/ 53964 w 56071"/>
                  <a:gd name="connsiteY9" fmla="*/ 66485 h 57150"/>
                  <a:gd name="connsiteX10" fmla="*/ 21910 w 56071"/>
                  <a:gd name="connsiteY10" fmla="*/ 49149 h 57150"/>
                  <a:gd name="connsiteX11" fmla="*/ 40600 w 56071"/>
                  <a:gd name="connsiteY11" fmla="*/ 49149 h 57150"/>
                  <a:gd name="connsiteX12" fmla="*/ 31255 w 56071"/>
                  <a:gd name="connsiteY12" fmla="*/ 2924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071" h="57150">
                    <a:moveTo>
                      <a:pt x="53964" y="66485"/>
                    </a:moveTo>
                    <a:lnTo>
                      <a:pt x="8546" y="66485"/>
                    </a:lnTo>
                    <a:cubicBezTo>
                      <a:pt x="5629" y="66513"/>
                      <a:pt x="2906" y="64999"/>
                      <a:pt x="1350" y="62484"/>
                    </a:cubicBezTo>
                    <a:cubicBezTo>
                      <a:pt x="-224" y="59969"/>
                      <a:pt x="-436" y="56811"/>
                      <a:pt x="789" y="54102"/>
                    </a:cubicBezTo>
                    <a:lnTo>
                      <a:pt x="23498" y="4953"/>
                    </a:lnTo>
                    <a:cubicBezTo>
                      <a:pt x="24952" y="1936"/>
                      <a:pt x="27957" y="17"/>
                      <a:pt x="31255" y="0"/>
                    </a:cubicBezTo>
                    <a:cubicBezTo>
                      <a:pt x="34539" y="-15"/>
                      <a:pt x="37532" y="1919"/>
                      <a:pt x="38918" y="4953"/>
                    </a:cubicBezTo>
                    <a:lnTo>
                      <a:pt x="61627" y="53816"/>
                    </a:lnTo>
                    <a:cubicBezTo>
                      <a:pt x="62935" y="56498"/>
                      <a:pt x="62757" y="59685"/>
                      <a:pt x="61160" y="62198"/>
                    </a:cubicBezTo>
                    <a:cubicBezTo>
                      <a:pt x="59647" y="64796"/>
                      <a:pt x="56927" y="66416"/>
                      <a:pt x="53964" y="66485"/>
                    </a:cubicBezTo>
                    <a:close/>
                    <a:moveTo>
                      <a:pt x="21910" y="49149"/>
                    </a:moveTo>
                    <a:lnTo>
                      <a:pt x="40600" y="49149"/>
                    </a:lnTo>
                    <a:lnTo>
                      <a:pt x="31255" y="29242"/>
                    </a:lnTo>
                    <a:close/>
                  </a:path>
                </a:pathLst>
              </a:custGeom>
              <a:grpFill/>
              <a:ln w="9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0DA2976E-1F5F-6042-9A80-7762ABBD12F0}"/>
              </a:ext>
            </a:extLst>
          </p:cNvPr>
          <p:cNvGrpSpPr/>
          <p:nvPr/>
        </p:nvGrpSpPr>
        <p:grpSpPr>
          <a:xfrm>
            <a:off x="2695005" y="4459266"/>
            <a:ext cx="533467" cy="528992"/>
            <a:chOff x="1083708" y="4942037"/>
            <a:chExt cx="533467" cy="528992"/>
          </a:xfrm>
        </p:grpSpPr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FE4E94D5-F0B1-934D-BF24-33C3D1DD7271}"/>
                </a:ext>
              </a:extLst>
            </p:cNvPr>
            <p:cNvSpPr>
              <a:spLocks noChangeAspect="1"/>
            </p:cNvSpPr>
            <p:nvPr/>
          </p:nvSpPr>
          <p:spPr bwMode="auto">
            <a:xfrm rot="2700000">
              <a:off x="1085946" y="4939799"/>
              <a:ext cx="528992" cy="533467"/>
            </a:xfrm>
            <a:prstGeom prst="roundRect">
              <a:avLst>
                <a:gd name="adj" fmla="val 25990"/>
              </a:avLst>
            </a:prstGeom>
            <a:solidFill>
              <a:schemeClr val="accent3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12" name="Graphic 85">
              <a:extLst>
                <a:ext uri="{FF2B5EF4-FFF2-40B4-BE49-F238E27FC236}">
                  <a16:creationId xmlns:a16="http://schemas.microsoft.com/office/drawing/2014/main" id="{D334FB4F-BD6B-1E41-86A7-D65A549B65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800" y="5052761"/>
              <a:ext cx="325285" cy="307542"/>
              <a:chOff x="1105644" y="3070162"/>
              <a:chExt cx="523875" cy="495300"/>
            </a:xfrm>
            <a:solidFill>
              <a:srgbClr val="FFFFFF"/>
            </a:solidFill>
          </p:grpSpPr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A1B28F69-897D-9741-828D-02A1E29DD9DD}"/>
                  </a:ext>
                </a:extLst>
              </p:cNvPr>
              <p:cNvSpPr/>
              <p:nvPr/>
            </p:nvSpPr>
            <p:spPr>
              <a:xfrm>
                <a:off x="1126694" y="3166842"/>
                <a:ext cx="114300" cy="400050"/>
              </a:xfrm>
              <a:custGeom>
                <a:avLst/>
                <a:gdLst>
                  <a:gd name="connsiteX0" fmla="*/ 97631 w 114300"/>
                  <a:gd name="connsiteY0" fmla="*/ 402050 h 400050"/>
                  <a:gd name="connsiteX1" fmla="*/ 23241 w 114300"/>
                  <a:gd name="connsiteY1" fmla="*/ 402050 h 400050"/>
                  <a:gd name="connsiteX2" fmla="*/ 0 w 114300"/>
                  <a:gd name="connsiteY2" fmla="*/ 378905 h 400050"/>
                  <a:gd name="connsiteX3" fmla="*/ 0 w 114300"/>
                  <a:gd name="connsiteY3" fmla="*/ 23241 h 400050"/>
                  <a:gd name="connsiteX4" fmla="*/ 23241 w 114300"/>
                  <a:gd name="connsiteY4" fmla="*/ 0 h 400050"/>
                  <a:gd name="connsiteX5" fmla="*/ 97631 w 114300"/>
                  <a:gd name="connsiteY5" fmla="*/ 0 h 400050"/>
                  <a:gd name="connsiteX6" fmla="*/ 120872 w 114300"/>
                  <a:gd name="connsiteY6" fmla="*/ 23241 h 400050"/>
                  <a:gd name="connsiteX7" fmla="*/ 120872 w 114300"/>
                  <a:gd name="connsiteY7" fmla="*/ 378905 h 400050"/>
                  <a:gd name="connsiteX8" fmla="*/ 97631 w 114300"/>
                  <a:gd name="connsiteY8" fmla="*/ 402050 h 400050"/>
                  <a:gd name="connsiteX9" fmla="*/ 23241 w 114300"/>
                  <a:gd name="connsiteY9" fmla="*/ 17621 h 400050"/>
                  <a:gd name="connsiteX10" fmla="*/ 17336 w 114300"/>
                  <a:gd name="connsiteY10" fmla="*/ 23527 h 400050"/>
                  <a:gd name="connsiteX11" fmla="*/ 17336 w 114300"/>
                  <a:gd name="connsiteY11" fmla="*/ 378905 h 400050"/>
                  <a:gd name="connsiteX12" fmla="*/ 23145 w 114300"/>
                  <a:gd name="connsiteY12" fmla="*/ 384716 h 400050"/>
                  <a:gd name="connsiteX13" fmla="*/ 23241 w 114300"/>
                  <a:gd name="connsiteY13" fmla="*/ 384715 h 400050"/>
                  <a:gd name="connsiteX14" fmla="*/ 97631 w 114300"/>
                  <a:gd name="connsiteY14" fmla="*/ 384715 h 400050"/>
                  <a:gd name="connsiteX15" fmla="*/ 103536 w 114300"/>
                  <a:gd name="connsiteY15" fmla="*/ 379001 h 400050"/>
                  <a:gd name="connsiteX16" fmla="*/ 103537 w 114300"/>
                  <a:gd name="connsiteY16" fmla="*/ 378905 h 400050"/>
                  <a:gd name="connsiteX17" fmla="*/ 103537 w 114300"/>
                  <a:gd name="connsiteY17" fmla="*/ 23241 h 400050"/>
                  <a:gd name="connsiteX18" fmla="*/ 97631 w 114300"/>
                  <a:gd name="connsiteY18" fmla="*/ 1733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400050">
                    <a:moveTo>
                      <a:pt x="97631" y="402050"/>
                    </a:moveTo>
                    <a:lnTo>
                      <a:pt x="23241" y="402050"/>
                    </a:lnTo>
                    <a:cubicBezTo>
                      <a:pt x="10442" y="402050"/>
                      <a:pt x="52" y="391703"/>
                      <a:pt x="0" y="378905"/>
                    </a:cubicBezTo>
                    <a:lnTo>
                      <a:pt x="0" y="23241"/>
                    </a:lnTo>
                    <a:cubicBezTo>
                      <a:pt x="0" y="10405"/>
                      <a:pt x="10405" y="0"/>
                      <a:pt x="23241" y="0"/>
                    </a:cubicBezTo>
                    <a:lnTo>
                      <a:pt x="97631" y="0"/>
                    </a:lnTo>
                    <a:cubicBezTo>
                      <a:pt x="110467" y="0"/>
                      <a:pt x="120872" y="10405"/>
                      <a:pt x="120872" y="23241"/>
                    </a:cubicBezTo>
                    <a:lnTo>
                      <a:pt x="120872" y="378905"/>
                    </a:lnTo>
                    <a:cubicBezTo>
                      <a:pt x="120820" y="391703"/>
                      <a:pt x="110430" y="402050"/>
                      <a:pt x="97631" y="402050"/>
                    </a:cubicBezTo>
                    <a:close/>
                    <a:moveTo>
                      <a:pt x="23241" y="17621"/>
                    </a:moveTo>
                    <a:cubicBezTo>
                      <a:pt x="19979" y="17621"/>
                      <a:pt x="17336" y="20265"/>
                      <a:pt x="17336" y="23527"/>
                    </a:cubicBezTo>
                    <a:lnTo>
                      <a:pt x="17336" y="378905"/>
                    </a:lnTo>
                    <a:cubicBezTo>
                      <a:pt x="17335" y="382113"/>
                      <a:pt x="19936" y="384715"/>
                      <a:pt x="23145" y="384716"/>
                    </a:cubicBezTo>
                    <a:cubicBezTo>
                      <a:pt x="23177" y="384716"/>
                      <a:pt x="23209" y="384715"/>
                      <a:pt x="23241" y="384715"/>
                    </a:cubicBezTo>
                    <a:lnTo>
                      <a:pt x="97631" y="384715"/>
                    </a:lnTo>
                    <a:cubicBezTo>
                      <a:pt x="100840" y="384767"/>
                      <a:pt x="103483" y="382209"/>
                      <a:pt x="103536" y="379001"/>
                    </a:cubicBezTo>
                    <a:cubicBezTo>
                      <a:pt x="103536" y="378969"/>
                      <a:pt x="103537" y="378937"/>
                      <a:pt x="103537" y="378905"/>
                    </a:cubicBezTo>
                    <a:lnTo>
                      <a:pt x="103537" y="23241"/>
                    </a:lnTo>
                    <a:cubicBezTo>
                      <a:pt x="103537" y="19979"/>
                      <a:pt x="100893" y="17336"/>
                      <a:pt x="97631" y="17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05B6D990-168C-B34A-AB46-059AECE4B7FE}"/>
                  </a:ext>
                </a:extLst>
              </p:cNvPr>
              <p:cNvSpPr/>
              <p:nvPr/>
            </p:nvSpPr>
            <p:spPr>
              <a:xfrm>
                <a:off x="1230231" y="3099881"/>
                <a:ext cx="142875" cy="466725"/>
              </a:xfrm>
              <a:custGeom>
                <a:avLst/>
                <a:gdLst>
                  <a:gd name="connsiteX0" fmla="*/ 119825 w 142875"/>
                  <a:gd name="connsiteY0" fmla="*/ 469011 h 466725"/>
                  <a:gd name="connsiteX1" fmla="*/ 23146 w 142875"/>
                  <a:gd name="connsiteY1" fmla="*/ 469011 h 466725"/>
                  <a:gd name="connsiteX2" fmla="*/ 0 w 142875"/>
                  <a:gd name="connsiteY2" fmla="*/ 445865 h 466725"/>
                  <a:gd name="connsiteX3" fmla="*/ 0 w 142875"/>
                  <a:gd name="connsiteY3" fmla="*/ 23241 h 466725"/>
                  <a:gd name="connsiteX4" fmla="*/ 23146 w 142875"/>
                  <a:gd name="connsiteY4" fmla="*/ 0 h 466725"/>
                  <a:gd name="connsiteX5" fmla="*/ 119825 w 142875"/>
                  <a:gd name="connsiteY5" fmla="*/ 0 h 466725"/>
                  <a:gd name="connsiteX6" fmla="*/ 143066 w 142875"/>
                  <a:gd name="connsiteY6" fmla="*/ 23241 h 466725"/>
                  <a:gd name="connsiteX7" fmla="*/ 143066 w 142875"/>
                  <a:gd name="connsiteY7" fmla="*/ 445865 h 466725"/>
                  <a:gd name="connsiteX8" fmla="*/ 119920 w 142875"/>
                  <a:gd name="connsiteY8" fmla="*/ 469011 h 466725"/>
                  <a:gd name="connsiteX9" fmla="*/ 119825 w 142875"/>
                  <a:gd name="connsiteY9" fmla="*/ 469011 h 466725"/>
                  <a:gd name="connsiteX10" fmla="*/ 23146 w 142875"/>
                  <a:gd name="connsiteY10" fmla="*/ 17336 h 466725"/>
                  <a:gd name="connsiteX11" fmla="*/ 17335 w 142875"/>
                  <a:gd name="connsiteY11" fmla="*/ 23145 h 466725"/>
                  <a:gd name="connsiteX12" fmla="*/ 17336 w 142875"/>
                  <a:gd name="connsiteY12" fmla="*/ 23241 h 466725"/>
                  <a:gd name="connsiteX13" fmla="*/ 17335 w 142875"/>
                  <a:gd name="connsiteY13" fmla="*/ 445865 h 466725"/>
                  <a:gd name="connsiteX14" fmla="*/ 23146 w 142875"/>
                  <a:gd name="connsiteY14" fmla="*/ 451676 h 466725"/>
                  <a:gd name="connsiteX15" fmla="*/ 119825 w 142875"/>
                  <a:gd name="connsiteY15" fmla="*/ 451676 h 466725"/>
                  <a:gd name="connsiteX16" fmla="*/ 125729 w 142875"/>
                  <a:gd name="connsiteY16" fmla="*/ 445961 h 466725"/>
                  <a:gd name="connsiteX17" fmla="*/ 125730 w 142875"/>
                  <a:gd name="connsiteY17" fmla="*/ 445865 h 466725"/>
                  <a:gd name="connsiteX18" fmla="*/ 125730 w 142875"/>
                  <a:gd name="connsiteY18" fmla="*/ 23241 h 466725"/>
                  <a:gd name="connsiteX19" fmla="*/ 119825 w 142875"/>
                  <a:gd name="connsiteY19" fmla="*/ 17336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2875" h="466725">
                    <a:moveTo>
                      <a:pt x="119825" y="469011"/>
                    </a:moveTo>
                    <a:lnTo>
                      <a:pt x="23146" y="469011"/>
                    </a:lnTo>
                    <a:cubicBezTo>
                      <a:pt x="10363" y="469011"/>
                      <a:pt x="0" y="458648"/>
                      <a:pt x="0" y="445865"/>
                    </a:cubicBezTo>
                    <a:lnTo>
                      <a:pt x="0" y="23241"/>
                    </a:lnTo>
                    <a:cubicBezTo>
                      <a:pt x="0" y="10442"/>
                      <a:pt x="10347" y="52"/>
                      <a:pt x="23146" y="0"/>
                    </a:cubicBezTo>
                    <a:lnTo>
                      <a:pt x="119825" y="0"/>
                    </a:lnTo>
                    <a:cubicBezTo>
                      <a:pt x="132660" y="0"/>
                      <a:pt x="143066" y="10405"/>
                      <a:pt x="143066" y="23241"/>
                    </a:cubicBezTo>
                    <a:lnTo>
                      <a:pt x="143066" y="445865"/>
                    </a:lnTo>
                    <a:cubicBezTo>
                      <a:pt x="143066" y="458648"/>
                      <a:pt x="132703" y="469011"/>
                      <a:pt x="119920" y="469011"/>
                    </a:cubicBezTo>
                    <a:cubicBezTo>
                      <a:pt x="119888" y="469011"/>
                      <a:pt x="119856" y="469011"/>
                      <a:pt x="119825" y="469011"/>
                    </a:cubicBezTo>
                    <a:close/>
                    <a:moveTo>
                      <a:pt x="23146" y="17336"/>
                    </a:moveTo>
                    <a:cubicBezTo>
                      <a:pt x="19937" y="17335"/>
                      <a:pt x="17335" y="19936"/>
                      <a:pt x="17335" y="23145"/>
                    </a:cubicBezTo>
                    <a:cubicBezTo>
                      <a:pt x="17335" y="23177"/>
                      <a:pt x="17335" y="23209"/>
                      <a:pt x="17336" y="23241"/>
                    </a:cubicBezTo>
                    <a:lnTo>
                      <a:pt x="17335" y="445865"/>
                    </a:lnTo>
                    <a:cubicBezTo>
                      <a:pt x="17335" y="449074"/>
                      <a:pt x="19937" y="451676"/>
                      <a:pt x="23146" y="451676"/>
                    </a:cubicBezTo>
                    <a:lnTo>
                      <a:pt x="119825" y="451676"/>
                    </a:lnTo>
                    <a:cubicBezTo>
                      <a:pt x="123033" y="451728"/>
                      <a:pt x="125677" y="449170"/>
                      <a:pt x="125729" y="445961"/>
                    </a:cubicBezTo>
                    <a:cubicBezTo>
                      <a:pt x="125730" y="445929"/>
                      <a:pt x="125730" y="445897"/>
                      <a:pt x="125730" y="445865"/>
                    </a:cubicBezTo>
                    <a:lnTo>
                      <a:pt x="125730" y="23241"/>
                    </a:lnTo>
                    <a:cubicBezTo>
                      <a:pt x="125730" y="19979"/>
                      <a:pt x="123086" y="17336"/>
                      <a:pt x="119825" y="17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3C99729B-54F2-4741-855C-550CFA1B4EB9}"/>
                  </a:ext>
                </a:extLst>
              </p:cNvPr>
              <p:cNvSpPr/>
              <p:nvPr/>
            </p:nvSpPr>
            <p:spPr>
              <a:xfrm>
                <a:off x="1355961" y="3122170"/>
                <a:ext cx="85725" cy="438150"/>
              </a:xfrm>
              <a:custGeom>
                <a:avLst/>
                <a:gdLst>
                  <a:gd name="connsiteX0" fmla="*/ 67818 w 85725"/>
                  <a:gd name="connsiteY0" fmla="*/ 446723 h 438150"/>
                  <a:gd name="connsiteX1" fmla="*/ 23241 w 85725"/>
                  <a:gd name="connsiteY1" fmla="*/ 446723 h 438150"/>
                  <a:gd name="connsiteX2" fmla="*/ 0 w 85725"/>
                  <a:gd name="connsiteY2" fmla="*/ 423672 h 438150"/>
                  <a:gd name="connsiteX3" fmla="*/ 0 w 85725"/>
                  <a:gd name="connsiteY3" fmla="*/ 423577 h 438150"/>
                  <a:gd name="connsiteX4" fmla="*/ 0 w 85725"/>
                  <a:gd name="connsiteY4" fmla="*/ 23241 h 438150"/>
                  <a:gd name="connsiteX5" fmla="*/ 23241 w 85725"/>
                  <a:gd name="connsiteY5" fmla="*/ 0 h 438150"/>
                  <a:gd name="connsiteX6" fmla="*/ 67818 w 85725"/>
                  <a:gd name="connsiteY6" fmla="*/ 0 h 438150"/>
                  <a:gd name="connsiteX7" fmla="*/ 91059 w 85725"/>
                  <a:gd name="connsiteY7" fmla="*/ 23241 h 438150"/>
                  <a:gd name="connsiteX8" fmla="*/ 91059 w 85725"/>
                  <a:gd name="connsiteY8" fmla="*/ 423291 h 438150"/>
                  <a:gd name="connsiteX9" fmla="*/ 68201 w 85725"/>
                  <a:gd name="connsiteY9" fmla="*/ 446721 h 438150"/>
                  <a:gd name="connsiteX10" fmla="*/ 67818 w 85725"/>
                  <a:gd name="connsiteY10" fmla="*/ 446723 h 438150"/>
                  <a:gd name="connsiteX11" fmla="*/ 23241 w 85725"/>
                  <a:gd name="connsiteY11" fmla="*/ 17336 h 438150"/>
                  <a:gd name="connsiteX12" fmla="*/ 17335 w 85725"/>
                  <a:gd name="connsiteY12" fmla="*/ 23241 h 438150"/>
                  <a:gd name="connsiteX13" fmla="*/ 17336 w 85725"/>
                  <a:gd name="connsiteY13" fmla="*/ 423291 h 438150"/>
                  <a:gd name="connsiteX14" fmla="*/ 23145 w 85725"/>
                  <a:gd name="connsiteY14" fmla="*/ 429102 h 438150"/>
                  <a:gd name="connsiteX15" fmla="*/ 23241 w 85725"/>
                  <a:gd name="connsiteY15" fmla="*/ 429101 h 438150"/>
                  <a:gd name="connsiteX16" fmla="*/ 67818 w 85725"/>
                  <a:gd name="connsiteY16" fmla="*/ 429101 h 438150"/>
                  <a:gd name="connsiteX17" fmla="*/ 73723 w 85725"/>
                  <a:gd name="connsiteY17" fmla="*/ 423387 h 438150"/>
                  <a:gd name="connsiteX18" fmla="*/ 73724 w 85725"/>
                  <a:gd name="connsiteY18" fmla="*/ 423291 h 438150"/>
                  <a:gd name="connsiteX19" fmla="*/ 73724 w 85725"/>
                  <a:gd name="connsiteY19" fmla="*/ 23241 h 438150"/>
                  <a:gd name="connsiteX20" fmla="*/ 67818 w 85725"/>
                  <a:gd name="connsiteY20" fmla="*/ 1733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725" h="438150">
                    <a:moveTo>
                      <a:pt x="67818" y="446723"/>
                    </a:moveTo>
                    <a:lnTo>
                      <a:pt x="23241" y="446723"/>
                    </a:lnTo>
                    <a:cubicBezTo>
                      <a:pt x="10458" y="446775"/>
                      <a:pt x="53" y="436455"/>
                      <a:pt x="0" y="423672"/>
                    </a:cubicBezTo>
                    <a:cubicBezTo>
                      <a:pt x="0" y="423640"/>
                      <a:pt x="0" y="423609"/>
                      <a:pt x="0" y="423577"/>
                    </a:cubicBezTo>
                    <a:lnTo>
                      <a:pt x="0" y="23241"/>
                    </a:lnTo>
                    <a:cubicBezTo>
                      <a:pt x="0" y="10405"/>
                      <a:pt x="10405" y="0"/>
                      <a:pt x="23241" y="0"/>
                    </a:cubicBezTo>
                    <a:lnTo>
                      <a:pt x="67818" y="0"/>
                    </a:lnTo>
                    <a:cubicBezTo>
                      <a:pt x="80654" y="0"/>
                      <a:pt x="91059" y="10405"/>
                      <a:pt x="91059" y="23241"/>
                    </a:cubicBezTo>
                    <a:lnTo>
                      <a:pt x="91059" y="423291"/>
                    </a:lnTo>
                    <a:cubicBezTo>
                      <a:pt x="91217" y="436073"/>
                      <a:pt x="80983" y="446563"/>
                      <a:pt x="68201" y="446721"/>
                    </a:cubicBezTo>
                    <a:cubicBezTo>
                      <a:pt x="68073" y="446723"/>
                      <a:pt x="67946" y="446723"/>
                      <a:pt x="67818" y="446723"/>
                    </a:cubicBezTo>
                    <a:close/>
                    <a:moveTo>
                      <a:pt x="23241" y="17336"/>
                    </a:moveTo>
                    <a:cubicBezTo>
                      <a:pt x="19979" y="17336"/>
                      <a:pt x="17335" y="19979"/>
                      <a:pt x="17335" y="23241"/>
                    </a:cubicBezTo>
                    <a:lnTo>
                      <a:pt x="17336" y="423291"/>
                    </a:lnTo>
                    <a:cubicBezTo>
                      <a:pt x="17335" y="426500"/>
                      <a:pt x="19936" y="429102"/>
                      <a:pt x="23145" y="429102"/>
                    </a:cubicBezTo>
                    <a:cubicBezTo>
                      <a:pt x="23177" y="429102"/>
                      <a:pt x="23209" y="429102"/>
                      <a:pt x="23241" y="429101"/>
                    </a:cubicBezTo>
                    <a:lnTo>
                      <a:pt x="67818" y="429101"/>
                    </a:lnTo>
                    <a:cubicBezTo>
                      <a:pt x="71027" y="429154"/>
                      <a:pt x="73670" y="426596"/>
                      <a:pt x="73723" y="423387"/>
                    </a:cubicBezTo>
                    <a:cubicBezTo>
                      <a:pt x="73723" y="423355"/>
                      <a:pt x="73724" y="423323"/>
                      <a:pt x="73724" y="423291"/>
                    </a:cubicBezTo>
                    <a:lnTo>
                      <a:pt x="73724" y="23241"/>
                    </a:lnTo>
                    <a:cubicBezTo>
                      <a:pt x="73724" y="19979"/>
                      <a:pt x="71080" y="17336"/>
                      <a:pt x="67818" y="17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4CC4B8B0-EC5E-4B41-9595-EBE47BFD3A68}"/>
                  </a:ext>
                </a:extLst>
              </p:cNvPr>
              <p:cNvSpPr/>
              <p:nvPr/>
            </p:nvSpPr>
            <p:spPr>
              <a:xfrm>
                <a:off x="1429494" y="3070162"/>
                <a:ext cx="123825" cy="495300"/>
              </a:xfrm>
              <a:custGeom>
                <a:avLst/>
                <a:gdLst>
                  <a:gd name="connsiteX0" fmla="*/ 105251 w 123825"/>
                  <a:gd name="connsiteY0" fmla="*/ 498730 h 495300"/>
                  <a:gd name="connsiteX1" fmla="*/ 23431 w 123825"/>
                  <a:gd name="connsiteY1" fmla="*/ 498730 h 495300"/>
                  <a:gd name="connsiteX2" fmla="*/ 1 w 123825"/>
                  <a:gd name="connsiteY2" fmla="*/ 475680 h 495300"/>
                  <a:gd name="connsiteX3" fmla="*/ 0 w 123825"/>
                  <a:gd name="connsiteY3" fmla="*/ 475584 h 495300"/>
                  <a:gd name="connsiteX4" fmla="*/ 0 w 123825"/>
                  <a:gd name="connsiteY4" fmla="*/ 23242 h 495300"/>
                  <a:gd name="connsiteX5" fmla="*/ 23240 w 123825"/>
                  <a:gd name="connsiteY5" fmla="*/ 0 h 495300"/>
                  <a:gd name="connsiteX6" fmla="*/ 23431 w 123825"/>
                  <a:gd name="connsiteY6" fmla="*/ 1 h 495300"/>
                  <a:gd name="connsiteX7" fmla="*/ 105251 w 123825"/>
                  <a:gd name="connsiteY7" fmla="*/ 1 h 495300"/>
                  <a:gd name="connsiteX8" fmla="*/ 128492 w 123825"/>
                  <a:gd name="connsiteY8" fmla="*/ 23242 h 495300"/>
                  <a:gd name="connsiteX9" fmla="*/ 128492 w 123825"/>
                  <a:gd name="connsiteY9" fmla="*/ 475584 h 495300"/>
                  <a:gd name="connsiteX10" fmla="*/ 105251 w 123825"/>
                  <a:gd name="connsiteY10" fmla="*/ 498730 h 495300"/>
                  <a:gd name="connsiteX11" fmla="*/ 23431 w 123825"/>
                  <a:gd name="connsiteY11" fmla="*/ 17336 h 495300"/>
                  <a:gd name="connsiteX12" fmla="*/ 17526 w 123825"/>
                  <a:gd name="connsiteY12" fmla="*/ 23242 h 495300"/>
                  <a:gd name="connsiteX13" fmla="*/ 17526 w 123825"/>
                  <a:gd name="connsiteY13" fmla="*/ 475584 h 495300"/>
                  <a:gd name="connsiteX14" fmla="*/ 23335 w 123825"/>
                  <a:gd name="connsiteY14" fmla="*/ 481395 h 495300"/>
                  <a:gd name="connsiteX15" fmla="*/ 23431 w 123825"/>
                  <a:gd name="connsiteY15" fmla="*/ 481394 h 495300"/>
                  <a:gd name="connsiteX16" fmla="*/ 105251 w 123825"/>
                  <a:gd name="connsiteY16" fmla="*/ 481394 h 495300"/>
                  <a:gd name="connsiteX17" fmla="*/ 111062 w 123825"/>
                  <a:gd name="connsiteY17" fmla="*/ 475584 h 495300"/>
                  <a:gd name="connsiteX18" fmla="*/ 111062 w 123825"/>
                  <a:gd name="connsiteY18" fmla="*/ 23242 h 495300"/>
                  <a:gd name="connsiteX19" fmla="*/ 105347 w 123825"/>
                  <a:gd name="connsiteY19" fmla="*/ 17337 h 495300"/>
                  <a:gd name="connsiteX20" fmla="*/ 105251 w 123825"/>
                  <a:gd name="connsiteY20" fmla="*/ 17336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3825" h="495300">
                    <a:moveTo>
                      <a:pt x="105251" y="498730"/>
                    </a:moveTo>
                    <a:lnTo>
                      <a:pt x="23431" y="498730"/>
                    </a:lnTo>
                    <a:cubicBezTo>
                      <a:pt x="10596" y="498835"/>
                      <a:pt x="106" y="488515"/>
                      <a:pt x="1" y="475680"/>
                    </a:cubicBezTo>
                    <a:cubicBezTo>
                      <a:pt x="0" y="475648"/>
                      <a:pt x="0" y="475616"/>
                      <a:pt x="0" y="475584"/>
                    </a:cubicBezTo>
                    <a:lnTo>
                      <a:pt x="0" y="23242"/>
                    </a:lnTo>
                    <a:cubicBezTo>
                      <a:pt x="0" y="10406"/>
                      <a:pt x="10405" y="0"/>
                      <a:pt x="23240" y="0"/>
                    </a:cubicBezTo>
                    <a:cubicBezTo>
                      <a:pt x="23304" y="0"/>
                      <a:pt x="23368" y="0"/>
                      <a:pt x="23431" y="1"/>
                    </a:cubicBezTo>
                    <a:lnTo>
                      <a:pt x="105251" y="1"/>
                    </a:lnTo>
                    <a:cubicBezTo>
                      <a:pt x="118087" y="1"/>
                      <a:pt x="128492" y="10406"/>
                      <a:pt x="128492" y="23242"/>
                    </a:cubicBezTo>
                    <a:lnTo>
                      <a:pt x="128492" y="475584"/>
                    </a:lnTo>
                    <a:cubicBezTo>
                      <a:pt x="128440" y="488382"/>
                      <a:pt x="118050" y="498730"/>
                      <a:pt x="105251" y="498730"/>
                    </a:cubicBezTo>
                    <a:close/>
                    <a:moveTo>
                      <a:pt x="23431" y="17336"/>
                    </a:moveTo>
                    <a:cubicBezTo>
                      <a:pt x="20170" y="17336"/>
                      <a:pt x="17526" y="19980"/>
                      <a:pt x="17526" y="23242"/>
                    </a:cubicBezTo>
                    <a:lnTo>
                      <a:pt x="17526" y="475584"/>
                    </a:lnTo>
                    <a:cubicBezTo>
                      <a:pt x="17526" y="478793"/>
                      <a:pt x="20127" y="481395"/>
                      <a:pt x="23335" y="481395"/>
                    </a:cubicBezTo>
                    <a:cubicBezTo>
                      <a:pt x="23367" y="481395"/>
                      <a:pt x="23399" y="481395"/>
                      <a:pt x="23431" y="481394"/>
                    </a:cubicBezTo>
                    <a:lnTo>
                      <a:pt x="105251" y="481394"/>
                    </a:lnTo>
                    <a:cubicBezTo>
                      <a:pt x="108460" y="481394"/>
                      <a:pt x="111062" y="478793"/>
                      <a:pt x="111062" y="475584"/>
                    </a:cubicBezTo>
                    <a:lnTo>
                      <a:pt x="111062" y="23242"/>
                    </a:lnTo>
                    <a:cubicBezTo>
                      <a:pt x="111114" y="20033"/>
                      <a:pt x="108556" y="17390"/>
                      <a:pt x="105347" y="17337"/>
                    </a:cubicBezTo>
                    <a:cubicBezTo>
                      <a:pt x="105315" y="17337"/>
                      <a:pt x="105283" y="17336"/>
                      <a:pt x="105251" y="17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2E7C4575-337E-3F4A-924F-DBF8328FA5C0}"/>
                  </a:ext>
                </a:extLst>
              </p:cNvPr>
              <p:cNvSpPr/>
              <p:nvPr/>
            </p:nvSpPr>
            <p:spPr>
              <a:xfrm>
                <a:off x="1540555" y="3099881"/>
                <a:ext cx="76200" cy="466725"/>
              </a:xfrm>
              <a:custGeom>
                <a:avLst/>
                <a:gdLst>
                  <a:gd name="connsiteX0" fmla="*/ 53054 w 76200"/>
                  <a:gd name="connsiteY0" fmla="*/ 469011 h 466725"/>
                  <a:gd name="connsiteX1" fmla="*/ 23241 w 76200"/>
                  <a:gd name="connsiteY1" fmla="*/ 469011 h 466725"/>
                  <a:gd name="connsiteX2" fmla="*/ 0 w 76200"/>
                  <a:gd name="connsiteY2" fmla="*/ 445865 h 466725"/>
                  <a:gd name="connsiteX3" fmla="*/ 0 w 76200"/>
                  <a:gd name="connsiteY3" fmla="*/ 23241 h 466725"/>
                  <a:gd name="connsiteX4" fmla="*/ 23241 w 76200"/>
                  <a:gd name="connsiteY4" fmla="*/ 0 h 466725"/>
                  <a:gd name="connsiteX5" fmla="*/ 53054 w 76200"/>
                  <a:gd name="connsiteY5" fmla="*/ 0 h 466725"/>
                  <a:gd name="connsiteX6" fmla="*/ 76295 w 76200"/>
                  <a:gd name="connsiteY6" fmla="*/ 23241 h 466725"/>
                  <a:gd name="connsiteX7" fmla="*/ 76295 w 76200"/>
                  <a:gd name="connsiteY7" fmla="*/ 71438 h 466725"/>
                  <a:gd name="connsiteX8" fmla="*/ 67627 w 76200"/>
                  <a:gd name="connsiteY8" fmla="*/ 80105 h 466725"/>
                  <a:gd name="connsiteX9" fmla="*/ 58960 w 76200"/>
                  <a:gd name="connsiteY9" fmla="*/ 71438 h 466725"/>
                  <a:gd name="connsiteX10" fmla="*/ 58960 w 76200"/>
                  <a:gd name="connsiteY10" fmla="*/ 23241 h 466725"/>
                  <a:gd name="connsiteX11" fmla="*/ 53054 w 76200"/>
                  <a:gd name="connsiteY11" fmla="*/ 17336 h 466725"/>
                  <a:gd name="connsiteX12" fmla="*/ 23241 w 76200"/>
                  <a:gd name="connsiteY12" fmla="*/ 17336 h 466725"/>
                  <a:gd name="connsiteX13" fmla="*/ 17430 w 76200"/>
                  <a:gd name="connsiteY13" fmla="*/ 23145 h 466725"/>
                  <a:gd name="connsiteX14" fmla="*/ 17431 w 76200"/>
                  <a:gd name="connsiteY14" fmla="*/ 23241 h 466725"/>
                  <a:gd name="connsiteX15" fmla="*/ 17431 w 76200"/>
                  <a:gd name="connsiteY15" fmla="*/ 445865 h 466725"/>
                  <a:gd name="connsiteX16" fmla="*/ 23241 w 76200"/>
                  <a:gd name="connsiteY16" fmla="*/ 451676 h 466725"/>
                  <a:gd name="connsiteX17" fmla="*/ 53054 w 76200"/>
                  <a:gd name="connsiteY17" fmla="*/ 451676 h 466725"/>
                  <a:gd name="connsiteX18" fmla="*/ 58959 w 76200"/>
                  <a:gd name="connsiteY18" fmla="*/ 445961 h 466725"/>
                  <a:gd name="connsiteX19" fmla="*/ 58960 w 76200"/>
                  <a:gd name="connsiteY19" fmla="*/ 445865 h 466725"/>
                  <a:gd name="connsiteX20" fmla="*/ 58960 w 76200"/>
                  <a:gd name="connsiteY20" fmla="*/ 122682 h 466725"/>
                  <a:gd name="connsiteX21" fmla="*/ 67627 w 76200"/>
                  <a:gd name="connsiteY21" fmla="*/ 114014 h 466725"/>
                  <a:gd name="connsiteX22" fmla="*/ 76295 w 76200"/>
                  <a:gd name="connsiteY22" fmla="*/ 122682 h 466725"/>
                  <a:gd name="connsiteX23" fmla="*/ 76295 w 76200"/>
                  <a:gd name="connsiteY23" fmla="*/ 445580 h 466725"/>
                  <a:gd name="connsiteX24" fmla="*/ 53246 w 76200"/>
                  <a:gd name="connsiteY24" fmla="*/ 469010 h 466725"/>
                  <a:gd name="connsiteX25" fmla="*/ 53054 w 76200"/>
                  <a:gd name="connsiteY25" fmla="*/ 469011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200" h="466725">
                    <a:moveTo>
                      <a:pt x="53054" y="469011"/>
                    </a:moveTo>
                    <a:lnTo>
                      <a:pt x="23241" y="469011"/>
                    </a:lnTo>
                    <a:cubicBezTo>
                      <a:pt x="10442" y="469011"/>
                      <a:pt x="52" y="458664"/>
                      <a:pt x="0" y="445865"/>
                    </a:cubicBezTo>
                    <a:lnTo>
                      <a:pt x="0" y="23241"/>
                    </a:lnTo>
                    <a:cubicBezTo>
                      <a:pt x="52" y="10427"/>
                      <a:pt x="10427" y="52"/>
                      <a:pt x="23241" y="0"/>
                    </a:cubicBezTo>
                    <a:lnTo>
                      <a:pt x="53054" y="0"/>
                    </a:lnTo>
                    <a:cubicBezTo>
                      <a:pt x="65868" y="52"/>
                      <a:pt x="76243" y="10427"/>
                      <a:pt x="76295" y="23241"/>
                    </a:cubicBezTo>
                    <a:lnTo>
                      <a:pt x="76295" y="71438"/>
                    </a:lnTo>
                    <a:cubicBezTo>
                      <a:pt x="76295" y="76225"/>
                      <a:pt x="72415" y="80105"/>
                      <a:pt x="67627" y="80105"/>
                    </a:cubicBezTo>
                    <a:cubicBezTo>
                      <a:pt x="62840" y="80105"/>
                      <a:pt x="58960" y="76225"/>
                      <a:pt x="58960" y="71438"/>
                    </a:cubicBezTo>
                    <a:lnTo>
                      <a:pt x="58960" y="23241"/>
                    </a:lnTo>
                    <a:cubicBezTo>
                      <a:pt x="58960" y="19979"/>
                      <a:pt x="56316" y="17336"/>
                      <a:pt x="53054" y="17336"/>
                    </a:cubicBezTo>
                    <a:lnTo>
                      <a:pt x="23241" y="17336"/>
                    </a:lnTo>
                    <a:cubicBezTo>
                      <a:pt x="20032" y="17335"/>
                      <a:pt x="17430" y="19936"/>
                      <a:pt x="17430" y="23145"/>
                    </a:cubicBezTo>
                    <a:cubicBezTo>
                      <a:pt x="17430" y="23177"/>
                      <a:pt x="17430" y="23209"/>
                      <a:pt x="17431" y="23241"/>
                    </a:cubicBezTo>
                    <a:lnTo>
                      <a:pt x="17431" y="445865"/>
                    </a:lnTo>
                    <a:cubicBezTo>
                      <a:pt x="17431" y="449074"/>
                      <a:pt x="20032" y="451676"/>
                      <a:pt x="23241" y="451676"/>
                    </a:cubicBezTo>
                    <a:lnTo>
                      <a:pt x="53054" y="451676"/>
                    </a:lnTo>
                    <a:cubicBezTo>
                      <a:pt x="56263" y="451728"/>
                      <a:pt x="58906" y="449170"/>
                      <a:pt x="58959" y="445961"/>
                    </a:cubicBezTo>
                    <a:cubicBezTo>
                      <a:pt x="58959" y="445929"/>
                      <a:pt x="58960" y="445897"/>
                      <a:pt x="58960" y="445865"/>
                    </a:cubicBezTo>
                    <a:lnTo>
                      <a:pt x="58960" y="122682"/>
                    </a:lnTo>
                    <a:cubicBezTo>
                      <a:pt x="58960" y="117895"/>
                      <a:pt x="62840" y="114014"/>
                      <a:pt x="67627" y="114014"/>
                    </a:cubicBezTo>
                    <a:cubicBezTo>
                      <a:pt x="72415" y="114014"/>
                      <a:pt x="76295" y="117895"/>
                      <a:pt x="76295" y="122682"/>
                    </a:cubicBezTo>
                    <a:lnTo>
                      <a:pt x="76295" y="445580"/>
                    </a:lnTo>
                    <a:cubicBezTo>
                      <a:pt x="76400" y="458415"/>
                      <a:pt x="66081" y="468905"/>
                      <a:pt x="53246" y="469010"/>
                    </a:cubicBezTo>
                    <a:cubicBezTo>
                      <a:pt x="53182" y="469011"/>
                      <a:pt x="53118" y="469011"/>
                      <a:pt x="53054" y="4690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25DD586F-DF41-D540-B25D-0C71E7609E2E}"/>
                  </a:ext>
                </a:extLst>
              </p:cNvPr>
              <p:cNvSpPr/>
              <p:nvPr/>
            </p:nvSpPr>
            <p:spPr>
              <a:xfrm>
                <a:off x="1126694" y="3247328"/>
                <a:ext cx="114300" cy="38100"/>
              </a:xfrm>
              <a:custGeom>
                <a:avLst/>
                <a:gdLst>
                  <a:gd name="connsiteX0" fmla="*/ 112300 w 114300"/>
                  <a:gd name="connsiteY0" fmla="*/ 47149 h 38100"/>
                  <a:gd name="connsiteX1" fmla="*/ 8668 w 114300"/>
                  <a:gd name="connsiteY1" fmla="*/ 47149 h 38100"/>
                  <a:gd name="connsiteX2" fmla="*/ 0 w 114300"/>
                  <a:gd name="connsiteY2" fmla="*/ 38481 h 38100"/>
                  <a:gd name="connsiteX3" fmla="*/ 0 w 114300"/>
                  <a:gd name="connsiteY3" fmla="*/ 8668 h 38100"/>
                  <a:gd name="connsiteX4" fmla="*/ 8668 w 114300"/>
                  <a:gd name="connsiteY4" fmla="*/ 0 h 38100"/>
                  <a:gd name="connsiteX5" fmla="*/ 112300 w 114300"/>
                  <a:gd name="connsiteY5" fmla="*/ 0 h 38100"/>
                  <a:gd name="connsiteX6" fmla="*/ 120968 w 114300"/>
                  <a:gd name="connsiteY6" fmla="*/ 8668 h 38100"/>
                  <a:gd name="connsiteX7" fmla="*/ 120968 w 114300"/>
                  <a:gd name="connsiteY7" fmla="*/ 38481 h 38100"/>
                  <a:gd name="connsiteX8" fmla="*/ 112300 w 114300"/>
                  <a:gd name="connsiteY8" fmla="*/ 47149 h 38100"/>
                  <a:gd name="connsiteX9" fmla="*/ 17050 w 114300"/>
                  <a:gd name="connsiteY9" fmla="*/ 29813 h 38100"/>
                  <a:gd name="connsiteX10" fmla="*/ 103251 w 114300"/>
                  <a:gd name="connsiteY10" fmla="*/ 29813 h 38100"/>
                  <a:gd name="connsiteX11" fmla="*/ 103251 w 114300"/>
                  <a:gd name="connsiteY11" fmla="*/ 17335 h 38100"/>
                  <a:gd name="connsiteX12" fmla="*/ 17050 w 114300"/>
                  <a:gd name="connsiteY12" fmla="*/ 1733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300" h="38100">
                    <a:moveTo>
                      <a:pt x="112300" y="47149"/>
                    </a:moveTo>
                    <a:lnTo>
                      <a:pt x="8668" y="47149"/>
                    </a:lnTo>
                    <a:cubicBezTo>
                      <a:pt x="3881" y="47149"/>
                      <a:pt x="0" y="43268"/>
                      <a:pt x="0" y="38481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lnTo>
                      <a:pt x="112300" y="0"/>
                    </a:lnTo>
                    <a:cubicBezTo>
                      <a:pt x="117087" y="0"/>
                      <a:pt x="120968" y="3881"/>
                      <a:pt x="120968" y="8668"/>
                    </a:cubicBezTo>
                    <a:lnTo>
                      <a:pt x="120968" y="38481"/>
                    </a:lnTo>
                    <a:cubicBezTo>
                      <a:pt x="120968" y="43268"/>
                      <a:pt x="117087" y="47149"/>
                      <a:pt x="112300" y="47149"/>
                    </a:cubicBezTo>
                    <a:close/>
                    <a:moveTo>
                      <a:pt x="17050" y="29813"/>
                    </a:moveTo>
                    <a:lnTo>
                      <a:pt x="103251" y="29813"/>
                    </a:lnTo>
                    <a:lnTo>
                      <a:pt x="103251" y="17335"/>
                    </a:lnTo>
                    <a:lnTo>
                      <a:pt x="17050" y="173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695848E0-9456-094D-A797-E7EE8D500103}"/>
                  </a:ext>
                </a:extLst>
              </p:cNvPr>
              <p:cNvSpPr/>
              <p:nvPr/>
            </p:nvSpPr>
            <p:spPr>
              <a:xfrm>
                <a:off x="1126694" y="3304954"/>
                <a:ext cx="114300" cy="38100"/>
              </a:xfrm>
              <a:custGeom>
                <a:avLst/>
                <a:gdLst>
                  <a:gd name="connsiteX0" fmla="*/ 112300 w 114300"/>
                  <a:gd name="connsiteY0" fmla="*/ 47149 h 38100"/>
                  <a:gd name="connsiteX1" fmla="*/ 8668 w 114300"/>
                  <a:gd name="connsiteY1" fmla="*/ 47149 h 38100"/>
                  <a:gd name="connsiteX2" fmla="*/ 0 w 114300"/>
                  <a:gd name="connsiteY2" fmla="*/ 38481 h 38100"/>
                  <a:gd name="connsiteX3" fmla="*/ 0 w 114300"/>
                  <a:gd name="connsiteY3" fmla="*/ 8668 h 38100"/>
                  <a:gd name="connsiteX4" fmla="*/ 8668 w 114300"/>
                  <a:gd name="connsiteY4" fmla="*/ 0 h 38100"/>
                  <a:gd name="connsiteX5" fmla="*/ 112300 w 114300"/>
                  <a:gd name="connsiteY5" fmla="*/ 0 h 38100"/>
                  <a:gd name="connsiteX6" fmla="*/ 120968 w 114300"/>
                  <a:gd name="connsiteY6" fmla="*/ 8668 h 38100"/>
                  <a:gd name="connsiteX7" fmla="*/ 120968 w 114300"/>
                  <a:gd name="connsiteY7" fmla="*/ 38481 h 38100"/>
                  <a:gd name="connsiteX8" fmla="*/ 112300 w 114300"/>
                  <a:gd name="connsiteY8" fmla="*/ 47149 h 38100"/>
                  <a:gd name="connsiteX9" fmla="*/ 17050 w 114300"/>
                  <a:gd name="connsiteY9" fmla="*/ 29813 h 38100"/>
                  <a:gd name="connsiteX10" fmla="*/ 103251 w 114300"/>
                  <a:gd name="connsiteY10" fmla="*/ 29813 h 38100"/>
                  <a:gd name="connsiteX11" fmla="*/ 103251 w 114300"/>
                  <a:gd name="connsiteY11" fmla="*/ 17335 h 38100"/>
                  <a:gd name="connsiteX12" fmla="*/ 17050 w 114300"/>
                  <a:gd name="connsiteY12" fmla="*/ 1733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300" h="38100">
                    <a:moveTo>
                      <a:pt x="112300" y="47149"/>
                    </a:moveTo>
                    <a:lnTo>
                      <a:pt x="8668" y="47149"/>
                    </a:lnTo>
                    <a:cubicBezTo>
                      <a:pt x="3881" y="47149"/>
                      <a:pt x="0" y="43268"/>
                      <a:pt x="0" y="38481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lnTo>
                      <a:pt x="112300" y="0"/>
                    </a:lnTo>
                    <a:cubicBezTo>
                      <a:pt x="117087" y="0"/>
                      <a:pt x="120968" y="3881"/>
                      <a:pt x="120968" y="8668"/>
                    </a:cubicBezTo>
                    <a:lnTo>
                      <a:pt x="120968" y="38481"/>
                    </a:lnTo>
                    <a:cubicBezTo>
                      <a:pt x="120968" y="43268"/>
                      <a:pt x="117087" y="47149"/>
                      <a:pt x="112300" y="47149"/>
                    </a:cubicBezTo>
                    <a:close/>
                    <a:moveTo>
                      <a:pt x="17050" y="29813"/>
                    </a:moveTo>
                    <a:lnTo>
                      <a:pt x="103251" y="29813"/>
                    </a:lnTo>
                    <a:lnTo>
                      <a:pt x="103251" y="17335"/>
                    </a:lnTo>
                    <a:lnTo>
                      <a:pt x="17050" y="173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7DC628D0-28A0-9349-B85B-60CAD0BD6F8D}"/>
                  </a:ext>
                </a:extLst>
              </p:cNvPr>
              <p:cNvSpPr/>
              <p:nvPr/>
            </p:nvSpPr>
            <p:spPr>
              <a:xfrm>
                <a:off x="1163651" y="3474118"/>
                <a:ext cx="47625" cy="9525"/>
              </a:xfrm>
              <a:custGeom>
                <a:avLst/>
                <a:gdLst>
                  <a:gd name="connsiteX0" fmla="*/ 38671 w 47625"/>
                  <a:gd name="connsiteY0" fmla="*/ 17335 h 9525"/>
                  <a:gd name="connsiteX1" fmla="*/ 8668 w 47625"/>
                  <a:gd name="connsiteY1" fmla="*/ 17335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39052 w 47625"/>
                  <a:gd name="connsiteY4" fmla="*/ 0 h 9525"/>
                  <a:gd name="connsiteX5" fmla="*/ 47720 w 47625"/>
                  <a:gd name="connsiteY5" fmla="*/ 8668 h 9525"/>
                  <a:gd name="connsiteX6" fmla="*/ 39052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38671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39052" y="0"/>
                    </a:lnTo>
                    <a:cubicBezTo>
                      <a:pt x="43840" y="0"/>
                      <a:pt x="47720" y="3881"/>
                      <a:pt x="47720" y="8668"/>
                    </a:cubicBezTo>
                    <a:cubicBezTo>
                      <a:pt x="47720" y="13455"/>
                      <a:pt x="43840" y="17335"/>
                      <a:pt x="39052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E8AF54C1-B2FB-F440-9F11-351AE5CD4598}"/>
                  </a:ext>
                </a:extLst>
              </p:cNvPr>
              <p:cNvSpPr/>
              <p:nvPr/>
            </p:nvSpPr>
            <p:spPr>
              <a:xfrm>
                <a:off x="1163651" y="3443829"/>
                <a:ext cx="47625" cy="9525"/>
              </a:xfrm>
              <a:custGeom>
                <a:avLst/>
                <a:gdLst>
                  <a:gd name="connsiteX0" fmla="*/ 38671 w 47625"/>
                  <a:gd name="connsiteY0" fmla="*/ 17335 h 9525"/>
                  <a:gd name="connsiteX1" fmla="*/ 8668 w 47625"/>
                  <a:gd name="connsiteY1" fmla="*/ 17335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39052 w 47625"/>
                  <a:gd name="connsiteY4" fmla="*/ 0 h 9525"/>
                  <a:gd name="connsiteX5" fmla="*/ 47720 w 47625"/>
                  <a:gd name="connsiteY5" fmla="*/ 8668 h 9525"/>
                  <a:gd name="connsiteX6" fmla="*/ 39052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38671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39052" y="0"/>
                    </a:lnTo>
                    <a:cubicBezTo>
                      <a:pt x="43840" y="0"/>
                      <a:pt x="47720" y="3881"/>
                      <a:pt x="47720" y="8668"/>
                    </a:cubicBezTo>
                    <a:cubicBezTo>
                      <a:pt x="47720" y="13455"/>
                      <a:pt x="43840" y="17335"/>
                      <a:pt x="39052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D1391384-7915-5C4E-98A4-233A5092422D}"/>
                  </a:ext>
                </a:extLst>
              </p:cNvPr>
              <p:cNvSpPr/>
              <p:nvPr/>
            </p:nvSpPr>
            <p:spPr>
              <a:xfrm>
                <a:off x="1277951" y="3474118"/>
                <a:ext cx="47625" cy="9525"/>
              </a:xfrm>
              <a:custGeom>
                <a:avLst/>
                <a:gdLst>
                  <a:gd name="connsiteX0" fmla="*/ 38957 w 47625"/>
                  <a:gd name="connsiteY0" fmla="*/ 17335 h 9525"/>
                  <a:gd name="connsiteX1" fmla="*/ 8668 w 47625"/>
                  <a:gd name="connsiteY1" fmla="*/ 17335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39053 w 47625"/>
                  <a:gd name="connsiteY4" fmla="*/ 0 h 9525"/>
                  <a:gd name="connsiteX5" fmla="*/ 47720 w 47625"/>
                  <a:gd name="connsiteY5" fmla="*/ 8668 h 9525"/>
                  <a:gd name="connsiteX6" fmla="*/ 39053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38957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39053" y="0"/>
                    </a:lnTo>
                    <a:cubicBezTo>
                      <a:pt x="43840" y="0"/>
                      <a:pt x="47720" y="3881"/>
                      <a:pt x="47720" y="8668"/>
                    </a:cubicBezTo>
                    <a:cubicBezTo>
                      <a:pt x="47720" y="13455"/>
                      <a:pt x="43840" y="17335"/>
                      <a:pt x="39053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3B6AB3B2-A402-1A43-B3ED-39115892CCD5}"/>
                  </a:ext>
                </a:extLst>
              </p:cNvPr>
              <p:cNvSpPr/>
              <p:nvPr/>
            </p:nvSpPr>
            <p:spPr>
              <a:xfrm>
                <a:off x="1277951" y="3443829"/>
                <a:ext cx="47625" cy="9525"/>
              </a:xfrm>
              <a:custGeom>
                <a:avLst/>
                <a:gdLst>
                  <a:gd name="connsiteX0" fmla="*/ 38957 w 47625"/>
                  <a:gd name="connsiteY0" fmla="*/ 17335 h 9525"/>
                  <a:gd name="connsiteX1" fmla="*/ 8668 w 47625"/>
                  <a:gd name="connsiteY1" fmla="*/ 17335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39053 w 47625"/>
                  <a:gd name="connsiteY4" fmla="*/ 0 h 9525"/>
                  <a:gd name="connsiteX5" fmla="*/ 47720 w 47625"/>
                  <a:gd name="connsiteY5" fmla="*/ 8668 h 9525"/>
                  <a:gd name="connsiteX6" fmla="*/ 39053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38957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39053" y="0"/>
                    </a:lnTo>
                    <a:cubicBezTo>
                      <a:pt x="43840" y="0"/>
                      <a:pt x="47720" y="3881"/>
                      <a:pt x="47720" y="8668"/>
                    </a:cubicBezTo>
                    <a:cubicBezTo>
                      <a:pt x="47720" y="13455"/>
                      <a:pt x="43840" y="17335"/>
                      <a:pt x="39053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81831F74-64B7-3E45-BB4D-B257F6584BDE}"/>
                  </a:ext>
                </a:extLst>
              </p:cNvPr>
              <p:cNvSpPr/>
              <p:nvPr/>
            </p:nvSpPr>
            <p:spPr>
              <a:xfrm>
                <a:off x="1264140" y="3192845"/>
                <a:ext cx="66675" cy="171450"/>
              </a:xfrm>
              <a:custGeom>
                <a:avLst/>
                <a:gdLst>
                  <a:gd name="connsiteX0" fmla="*/ 52007 w 66675"/>
                  <a:gd name="connsiteY0" fmla="*/ 179070 h 171450"/>
                  <a:gd name="connsiteX1" fmla="*/ 23432 w 66675"/>
                  <a:gd name="connsiteY1" fmla="*/ 179070 h 171450"/>
                  <a:gd name="connsiteX2" fmla="*/ 0 w 66675"/>
                  <a:gd name="connsiteY2" fmla="*/ 155639 h 171450"/>
                  <a:gd name="connsiteX3" fmla="*/ 0 w 66675"/>
                  <a:gd name="connsiteY3" fmla="*/ 23336 h 171450"/>
                  <a:gd name="connsiteX4" fmla="*/ 23431 w 66675"/>
                  <a:gd name="connsiteY4" fmla="*/ 0 h 171450"/>
                  <a:gd name="connsiteX5" fmla="*/ 52007 w 66675"/>
                  <a:gd name="connsiteY5" fmla="*/ 0 h 171450"/>
                  <a:gd name="connsiteX6" fmla="*/ 75438 w 66675"/>
                  <a:gd name="connsiteY6" fmla="*/ 23336 h 171450"/>
                  <a:gd name="connsiteX7" fmla="*/ 75438 w 66675"/>
                  <a:gd name="connsiteY7" fmla="*/ 155639 h 171450"/>
                  <a:gd name="connsiteX8" fmla="*/ 52007 w 66675"/>
                  <a:gd name="connsiteY8" fmla="*/ 179070 h 171450"/>
                  <a:gd name="connsiteX9" fmla="*/ 23432 w 66675"/>
                  <a:gd name="connsiteY9" fmla="*/ 17145 h 171450"/>
                  <a:gd name="connsiteX10" fmla="*/ 17336 w 66675"/>
                  <a:gd name="connsiteY10" fmla="*/ 23146 h 171450"/>
                  <a:gd name="connsiteX11" fmla="*/ 17335 w 66675"/>
                  <a:gd name="connsiteY11" fmla="*/ 155639 h 171450"/>
                  <a:gd name="connsiteX12" fmla="*/ 23431 w 66675"/>
                  <a:gd name="connsiteY12" fmla="*/ 161734 h 171450"/>
                  <a:gd name="connsiteX13" fmla="*/ 52007 w 66675"/>
                  <a:gd name="connsiteY13" fmla="*/ 161735 h 171450"/>
                  <a:gd name="connsiteX14" fmla="*/ 58007 w 66675"/>
                  <a:gd name="connsiteY14" fmla="*/ 155639 h 171450"/>
                  <a:gd name="connsiteX15" fmla="*/ 58007 w 66675"/>
                  <a:gd name="connsiteY15" fmla="*/ 23336 h 171450"/>
                  <a:gd name="connsiteX16" fmla="*/ 52007 w 66675"/>
                  <a:gd name="connsiteY16" fmla="*/ 1733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675" h="171450">
                    <a:moveTo>
                      <a:pt x="52007" y="179070"/>
                    </a:moveTo>
                    <a:lnTo>
                      <a:pt x="23432" y="179070"/>
                    </a:lnTo>
                    <a:cubicBezTo>
                      <a:pt x="10491" y="179070"/>
                      <a:pt x="0" y="168579"/>
                      <a:pt x="0" y="155639"/>
                    </a:cubicBezTo>
                    <a:lnTo>
                      <a:pt x="0" y="23336"/>
                    </a:lnTo>
                    <a:cubicBezTo>
                      <a:pt x="52" y="10433"/>
                      <a:pt x="10528" y="0"/>
                      <a:pt x="23431" y="0"/>
                    </a:cubicBezTo>
                    <a:lnTo>
                      <a:pt x="52007" y="0"/>
                    </a:lnTo>
                    <a:cubicBezTo>
                      <a:pt x="64910" y="0"/>
                      <a:pt x="75386" y="10433"/>
                      <a:pt x="75438" y="23336"/>
                    </a:cubicBezTo>
                    <a:lnTo>
                      <a:pt x="75438" y="155639"/>
                    </a:lnTo>
                    <a:cubicBezTo>
                      <a:pt x="75438" y="168579"/>
                      <a:pt x="64947" y="179070"/>
                      <a:pt x="52007" y="179070"/>
                    </a:cubicBezTo>
                    <a:close/>
                    <a:moveTo>
                      <a:pt x="23432" y="17145"/>
                    </a:moveTo>
                    <a:cubicBezTo>
                      <a:pt x="20102" y="17145"/>
                      <a:pt x="17388" y="19816"/>
                      <a:pt x="17336" y="23146"/>
                    </a:cubicBezTo>
                    <a:lnTo>
                      <a:pt x="17335" y="155639"/>
                    </a:lnTo>
                    <a:cubicBezTo>
                      <a:pt x="17335" y="159005"/>
                      <a:pt x="20065" y="161734"/>
                      <a:pt x="23431" y="161734"/>
                    </a:cubicBezTo>
                    <a:lnTo>
                      <a:pt x="52007" y="161735"/>
                    </a:lnTo>
                    <a:cubicBezTo>
                      <a:pt x="55336" y="161682"/>
                      <a:pt x="58008" y="158968"/>
                      <a:pt x="58007" y="155639"/>
                    </a:cubicBezTo>
                    <a:lnTo>
                      <a:pt x="58007" y="23336"/>
                    </a:lnTo>
                    <a:cubicBezTo>
                      <a:pt x="58007" y="20022"/>
                      <a:pt x="55321" y="17335"/>
                      <a:pt x="52007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79CD3735-1621-D14C-A9A6-D7412074140A}"/>
                  </a:ext>
                </a:extLst>
              </p:cNvPr>
              <p:cNvSpPr/>
              <p:nvPr/>
            </p:nvSpPr>
            <p:spPr>
              <a:xfrm>
                <a:off x="1392823" y="3460497"/>
                <a:ext cx="47625" cy="9525"/>
              </a:xfrm>
              <a:custGeom>
                <a:avLst/>
                <a:gdLst>
                  <a:gd name="connsiteX0" fmla="*/ 45530 w 47625"/>
                  <a:gd name="connsiteY0" fmla="*/ 17335 h 9525"/>
                  <a:gd name="connsiteX1" fmla="*/ 8668 w 47625"/>
                  <a:gd name="connsiteY1" fmla="*/ 17335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45530 w 47625"/>
                  <a:gd name="connsiteY4" fmla="*/ 0 h 9525"/>
                  <a:gd name="connsiteX5" fmla="*/ 54197 w 47625"/>
                  <a:gd name="connsiteY5" fmla="*/ 8668 h 9525"/>
                  <a:gd name="connsiteX6" fmla="*/ 45530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45530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45530" y="0"/>
                    </a:lnTo>
                    <a:cubicBezTo>
                      <a:pt x="50317" y="0"/>
                      <a:pt x="54197" y="3881"/>
                      <a:pt x="54197" y="8668"/>
                    </a:cubicBezTo>
                    <a:cubicBezTo>
                      <a:pt x="54197" y="13455"/>
                      <a:pt x="50317" y="17335"/>
                      <a:pt x="45530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1BD2B611-D874-7F49-A061-7FFBFB3FC1B2}"/>
                  </a:ext>
                </a:extLst>
              </p:cNvPr>
              <p:cNvSpPr/>
              <p:nvPr/>
            </p:nvSpPr>
            <p:spPr>
              <a:xfrm>
                <a:off x="1390061" y="3202560"/>
                <a:ext cx="47625" cy="9525"/>
              </a:xfrm>
              <a:custGeom>
                <a:avLst/>
                <a:gdLst>
                  <a:gd name="connsiteX0" fmla="*/ 48292 w 47625"/>
                  <a:gd name="connsiteY0" fmla="*/ 17336 h 9525"/>
                  <a:gd name="connsiteX1" fmla="*/ 8668 w 47625"/>
                  <a:gd name="connsiteY1" fmla="*/ 17336 h 9525"/>
                  <a:gd name="connsiteX2" fmla="*/ 0 w 47625"/>
                  <a:gd name="connsiteY2" fmla="*/ 8668 h 9525"/>
                  <a:gd name="connsiteX3" fmla="*/ 8668 w 47625"/>
                  <a:gd name="connsiteY3" fmla="*/ 0 h 9525"/>
                  <a:gd name="connsiteX4" fmla="*/ 48292 w 47625"/>
                  <a:gd name="connsiteY4" fmla="*/ 0 h 9525"/>
                  <a:gd name="connsiteX5" fmla="*/ 56959 w 47625"/>
                  <a:gd name="connsiteY5" fmla="*/ 8668 h 9525"/>
                  <a:gd name="connsiteX6" fmla="*/ 48292 w 4762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9525">
                    <a:moveTo>
                      <a:pt x="48292" y="17336"/>
                    </a:moveTo>
                    <a:lnTo>
                      <a:pt x="8668" y="17336"/>
                    </a:lnTo>
                    <a:cubicBezTo>
                      <a:pt x="3881" y="17336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48292" y="0"/>
                    </a:lnTo>
                    <a:cubicBezTo>
                      <a:pt x="53079" y="0"/>
                      <a:pt x="56959" y="3881"/>
                      <a:pt x="56959" y="8668"/>
                    </a:cubicBezTo>
                    <a:cubicBezTo>
                      <a:pt x="56959" y="13455"/>
                      <a:pt x="53079" y="17335"/>
                      <a:pt x="48292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FF90C026-2850-C544-BC7D-F04E410E70CF}"/>
                  </a:ext>
                </a:extLst>
              </p:cNvPr>
              <p:cNvSpPr/>
              <p:nvPr/>
            </p:nvSpPr>
            <p:spPr>
              <a:xfrm>
                <a:off x="1429685" y="3138552"/>
                <a:ext cx="123825" cy="38100"/>
              </a:xfrm>
              <a:custGeom>
                <a:avLst/>
                <a:gdLst>
                  <a:gd name="connsiteX0" fmla="*/ 119634 w 123825"/>
                  <a:gd name="connsiteY0" fmla="*/ 45911 h 38100"/>
                  <a:gd name="connsiteX1" fmla="*/ 8668 w 123825"/>
                  <a:gd name="connsiteY1" fmla="*/ 45911 h 38100"/>
                  <a:gd name="connsiteX2" fmla="*/ 0 w 123825"/>
                  <a:gd name="connsiteY2" fmla="*/ 37243 h 38100"/>
                  <a:gd name="connsiteX3" fmla="*/ 0 w 123825"/>
                  <a:gd name="connsiteY3" fmla="*/ 8668 h 38100"/>
                  <a:gd name="connsiteX4" fmla="*/ 8668 w 123825"/>
                  <a:gd name="connsiteY4" fmla="*/ 0 h 38100"/>
                  <a:gd name="connsiteX5" fmla="*/ 119634 w 123825"/>
                  <a:gd name="connsiteY5" fmla="*/ 0 h 38100"/>
                  <a:gd name="connsiteX6" fmla="*/ 128302 w 123825"/>
                  <a:gd name="connsiteY6" fmla="*/ 8668 h 38100"/>
                  <a:gd name="connsiteX7" fmla="*/ 128302 w 123825"/>
                  <a:gd name="connsiteY7" fmla="*/ 37243 h 38100"/>
                  <a:gd name="connsiteX8" fmla="*/ 119634 w 123825"/>
                  <a:gd name="connsiteY8" fmla="*/ 45911 h 38100"/>
                  <a:gd name="connsiteX9" fmla="*/ 17335 w 123825"/>
                  <a:gd name="connsiteY9" fmla="*/ 28289 h 38100"/>
                  <a:gd name="connsiteX10" fmla="*/ 110871 w 123825"/>
                  <a:gd name="connsiteY10" fmla="*/ 28289 h 38100"/>
                  <a:gd name="connsiteX11" fmla="*/ 110871 w 123825"/>
                  <a:gd name="connsiteY11" fmla="*/ 17336 h 38100"/>
                  <a:gd name="connsiteX12" fmla="*/ 17335 w 123825"/>
                  <a:gd name="connsiteY12" fmla="*/ 17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825" h="38100">
                    <a:moveTo>
                      <a:pt x="119634" y="45911"/>
                    </a:moveTo>
                    <a:lnTo>
                      <a:pt x="8668" y="45911"/>
                    </a:lnTo>
                    <a:cubicBezTo>
                      <a:pt x="3881" y="45911"/>
                      <a:pt x="0" y="42030"/>
                      <a:pt x="0" y="37243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lnTo>
                      <a:pt x="119634" y="0"/>
                    </a:lnTo>
                    <a:cubicBezTo>
                      <a:pt x="124421" y="0"/>
                      <a:pt x="128302" y="3881"/>
                      <a:pt x="128302" y="8668"/>
                    </a:cubicBezTo>
                    <a:lnTo>
                      <a:pt x="128302" y="37243"/>
                    </a:lnTo>
                    <a:cubicBezTo>
                      <a:pt x="128302" y="42030"/>
                      <a:pt x="124421" y="45911"/>
                      <a:pt x="119634" y="45911"/>
                    </a:cubicBezTo>
                    <a:close/>
                    <a:moveTo>
                      <a:pt x="17335" y="28289"/>
                    </a:moveTo>
                    <a:lnTo>
                      <a:pt x="110871" y="28289"/>
                    </a:lnTo>
                    <a:lnTo>
                      <a:pt x="110871" y="17336"/>
                    </a:lnTo>
                    <a:lnTo>
                      <a:pt x="17335" y="173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26C6BC4F-4605-5E47-BAEB-5D68EC52624F}"/>
                  </a:ext>
                </a:extLst>
              </p:cNvPr>
              <p:cNvSpPr/>
              <p:nvPr/>
            </p:nvSpPr>
            <p:spPr>
              <a:xfrm>
                <a:off x="1429685" y="3279522"/>
                <a:ext cx="123825" cy="38100"/>
              </a:xfrm>
              <a:custGeom>
                <a:avLst/>
                <a:gdLst>
                  <a:gd name="connsiteX0" fmla="*/ 119634 w 123825"/>
                  <a:gd name="connsiteY0" fmla="*/ 45910 h 38100"/>
                  <a:gd name="connsiteX1" fmla="*/ 8668 w 123825"/>
                  <a:gd name="connsiteY1" fmla="*/ 45910 h 38100"/>
                  <a:gd name="connsiteX2" fmla="*/ 0 w 123825"/>
                  <a:gd name="connsiteY2" fmla="*/ 37243 h 38100"/>
                  <a:gd name="connsiteX3" fmla="*/ 0 w 123825"/>
                  <a:gd name="connsiteY3" fmla="*/ 8668 h 38100"/>
                  <a:gd name="connsiteX4" fmla="*/ 8668 w 123825"/>
                  <a:gd name="connsiteY4" fmla="*/ 0 h 38100"/>
                  <a:gd name="connsiteX5" fmla="*/ 119634 w 123825"/>
                  <a:gd name="connsiteY5" fmla="*/ 0 h 38100"/>
                  <a:gd name="connsiteX6" fmla="*/ 128302 w 123825"/>
                  <a:gd name="connsiteY6" fmla="*/ 8668 h 38100"/>
                  <a:gd name="connsiteX7" fmla="*/ 128302 w 123825"/>
                  <a:gd name="connsiteY7" fmla="*/ 37243 h 38100"/>
                  <a:gd name="connsiteX8" fmla="*/ 119634 w 123825"/>
                  <a:gd name="connsiteY8" fmla="*/ 45910 h 38100"/>
                  <a:gd name="connsiteX9" fmla="*/ 17335 w 123825"/>
                  <a:gd name="connsiteY9" fmla="*/ 28766 h 38100"/>
                  <a:gd name="connsiteX10" fmla="*/ 110871 w 123825"/>
                  <a:gd name="connsiteY10" fmla="*/ 28766 h 38100"/>
                  <a:gd name="connsiteX11" fmla="*/ 110871 w 123825"/>
                  <a:gd name="connsiteY11" fmla="*/ 17431 h 38100"/>
                  <a:gd name="connsiteX12" fmla="*/ 17335 w 123825"/>
                  <a:gd name="connsiteY12" fmla="*/ 17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825" h="38100">
                    <a:moveTo>
                      <a:pt x="119634" y="45910"/>
                    </a:moveTo>
                    <a:lnTo>
                      <a:pt x="8668" y="45910"/>
                    </a:lnTo>
                    <a:cubicBezTo>
                      <a:pt x="3881" y="45910"/>
                      <a:pt x="0" y="42030"/>
                      <a:pt x="0" y="37243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lnTo>
                      <a:pt x="119634" y="0"/>
                    </a:lnTo>
                    <a:cubicBezTo>
                      <a:pt x="124421" y="0"/>
                      <a:pt x="128302" y="3881"/>
                      <a:pt x="128302" y="8668"/>
                    </a:cubicBezTo>
                    <a:lnTo>
                      <a:pt x="128302" y="37243"/>
                    </a:lnTo>
                    <a:cubicBezTo>
                      <a:pt x="128302" y="42030"/>
                      <a:pt x="124421" y="45910"/>
                      <a:pt x="119634" y="45910"/>
                    </a:cubicBezTo>
                    <a:close/>
                    <a:moveTo>
                      <a:pt x="17335" y="28766"/>
                    </a:moveTo>
                    <a:lnTo>
                      <a:pt x="110871" y="28766"/>
                    </a:lnTo>
                    <a:lnTo>
                      <a:pt x="110871" y="17431"/>
                    </a:lnTo>
                    <a:lnTo>
                      <a:pt x="17335" y="174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B1EC2F88-078D-7642-9D8F-1019768360EB}"/>
                  </a:ext>
                </a:extLst>
              </p:cNvPr>
              <p:cNvSpPr/>
              <p:nvPr/>
            </p:nvSpPr>
            <p:spPr>
              <a:xfrm>
                <a:off x="1429685" y="3420778"/>
                <a:ext cx="123825" cy="38100"/>
              </a:xfrm>
              <a:custGeom>
                <a:avLst/>
                <a:gdLst>
                  <a:gd name="connsiteX0" fmla="*/ 119634 w 123825"/>
                  <a:gd name="connsiteY0" fmla="*/ 45910 h 38100"/>
                  <a:gd name="connsiteX1" fmla="*/ 8668 w 123825"/>
                  <a:gd name="connsiteY1" fmla="*/ 45910 h 38100"/>
                  <a:gd name="connsiteX2" fmla="*/ 0 w 123825"/>
                  <a:gd name="connsiteY2" fmla="*/ 37243 h 38100"/>
                  <a:gd name="connsiteX3" fmla="*/ 0 w 123825"/>
                  <a:gd name="connsiteY3" fmla="*/ 8668 h 38100"/>
                  <a:gd name="connsiteX4" fmla="*/ 8668 w 123825"/>
                  <a:gd name="connsiteY4" fmla="*/ 0 h 38100"/>
                  <a:gd name="connsiteX5" fmla="*/ 119634 w 123825"/>
                  <a:gd name="connsiteY5" fmla="*/ 0 h 38100"/>
                  <a:gd name="connsiteX6" fmla="*/ 128302 w 123825"/>
                  <a:gd name="connsiteY6" fmla="*/ 8668 h 38100"/>
                  <a:gd name="connsiteX7" fmla="*/ 128302 w 123825"/>
                  <a:gd name="connsiteY7" fmla="*/ 37243 h 38100"/>
                  <a:gd name="connsiteX8" fmla="*/ 119634 w 123825"/>
                  <a:gd name="connsiteY8" fmla="*/ 45910 h 38100"/>
                  <a:gd name="connsiteX9" fmla="*/ 17335 w 123825"/>
                  <a:gd name="connsiteY9" fmla="*/ 28575 h 38100"/>
                  <a:gd name="connsiteX10" fmla="*/ 110871 w 123825"/>
                  <a:gd name="connsiteY10" fmla="*/ 28575 h 38100"/>
                  <a:gd name="connsiteX11" fmla="*/ 110871 w 123825"/>
                  <a:gd name="connsiteY11" fmla="*/ 17431 h 38100"/>
                  <a:gd name="connsiteX12" fmla="*/ 17335 w 123825"/>
                  <a:gd name="connsiteY12" fmla="*/ 17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825" h="38100">
                    <a:moveTo>
                      <a:pt x="119634" y="45910"/>
                    </a:moveTo>
                    <a:lnTo>
                      <a:pt x="8668" y="45910"/>
                    </a:lnTo>
                    <a:cubicBezTo>
                      <a:pt x="3881" y="45910"/>
                      <a:pt x="0" y="42030"/>
                      <a:pt x="0" y="37243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lnTo>
                      <a:pt x="119634" y="0"/>
                    </a:lnTo>
                    <a:cubicBezTo>
                      <a:pt x="124421" y="0"/>
                      <a:pt x="128302" y="3881"/>
                      <a:pt x="128302" y="8668"/>
                    </a:cubicBezTo>
                    <a:lnTo>
                      <a:pt x="128302" y="37243"/>
                    </a:lnTo>
                    <a:cubicBezTo>
                      <a:pt x="128302" y="42030"/>
                      <a:pt x="124421" y="45910"/>
                      <a:pt x="119634" y="45910"/>
                    </a:cubicBezTo>
                    <a:close/>
                    <a:moveTo>
                      <a:pt x="17335" y="28575"/>
                    </a:moveTo>
                    <a:lnTo>
                      <a:pt x="110871" y="28575"/>
                    </a:lnTo>
                    <a:lnTo>
                      <a:pt x="110871" y="17431"/>
                    </a:lnTo>
                    <a:lnTo>
                      <a:pt x="17335" y="174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EFA9D1A6-9B8B-4740-95D3-878A6CE68172}"/>
                  </a:ext>
                </a:extLst>
              </p:cNvPr>
              <p:cNvSpPr/>
              <p:nvPr/>
            </p:nvSpPr>
            <p:spPr>
              <a:xfrm>
                <a:off x="1461022" y="3505170"/>
                <a:ext cx="57150" cy="9525"/>
              </a:xfrm>
              <a:custGeom>
                <a:avLst/>
                <a:gdLst>
                  <a:gd name="connsiteX0" fmla="*/ 56959 w 57150"/>
                  <a:gd name="connsiteY0" fmla="*/ 17336 h 9525"/>
                  <a:gd name="connsiteX1" fmla="*/ 8668 w 57150"/>
                  <a:gd name="connsiteY1" fmla="*/ 17336 h 9525"/>
                  <a:gd name="connsiteX2" fmla="*/ 0 w 57150"/>
                  <a:gd name="connsiteY2" fmla="*/ 8668 h 9525"/>
                  <a:gd name="connsiteX3" fmla="*/ 8668 w 57150"/>
                  <a:gd name="connsiteY3" fmla="*/ 0 h 9525"/>
                  <a:gd name="connsiteX4" fmla="*/ 56959 w 57150"/>
                  <a:gd name="connsiteY4" fmla="*/ 0 h 9525"/>
                  <a:gd name="connsiteX5" fmla="*/ 65627 w 57150"/>
                  <a:gd name="connsiteY5" fmla="*/ 8668 h 9525"/>
                  <a:gd name="connsiteX6" fmla="*/ 56959 w 57150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9525">
                    <a:moveTo>
                      <a:pt x="56959" y="17336"/>
                    </a:moveTo>
                    <a:lnTo>
                      <a:pt x="8668" y="17336"/>
                    </a:lnTo>
                    <a:cubicBezTo>
                      <a:pt x="3881" y="17336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56959" y="0"/>
                    </a:lnTo>
                    <a:cubicBezTo>
                      <a:pt x="61747" y="0"/>
                      <a:pt x="65627" y="3881"/>
                      <a:pt x="65627" y="8668"/>
                    </a:cubicBezTo>
                    <a:cubicBezTo>
                      <a:pt x="65627" y="13455"/>
                      <a:pt x="61747" y="17335"/>
                      <a:pt x="56959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1578373B-3C14-A549-B605-B08D82C85092}"/>
                  </a:ext>
                </a:extLst>
              </p:cNvPr>
              <p:cNvSpPr/>
              <p:nvPr/>
            </p:nvSpPr>
            <p:spPr>
              <a:xfrm>
                <a:off x="1570083" y="3482786"/>
                <a:ext cx="9525" cy="38100"/>
              </a:xfrm>
              <a:custGeom>
                <a:avLst/>
                <a:gdLst>
                  <a:gd name="connsiteX0" fmla="*/ 8668 w 9525"/>
                  <a:gd name="connsiteY0" fmla="*/ 39719 h 38100"/>
                  <a:gd name="connsiteX1" fmla="*/ 0 w 9525"/>
                  <a:gd name="connsiteY1" fmla="*/ 31052 h 38100"/>
                  <a:gd name="connsiteX2" fmla="*/ 0 w 9525"/>
                  <a:gd name="connsiteY2" fmla="*/ 8668 h 38100"/>
                  <a:gd name="connsiteX3" fmla="*/ 8668 w 9525"/>
                  <a:gd name="connsiteY3" fmla="*/ 0 h 38100"/>
                  <a:gd name="connsiteX4" fmla="*/ 17335 w 9525"/>
                  <a:gd name="connsiteY4" fmla="*/ 8668 h 38100"/>
                  <a:gd name="connsiteX5" fmla="*/ 17336 w 9525"/>
                  <a:gd name="connsiteY5" fmla="*/ 31052 h 38100"/>
                  <a:gd name="connsiteX6" fmla="*/ 8668 w 9525"/>
                  <a:gd name="connsiteY6" fmla="*/ 39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38100">
                    <a:moveTo>
                      <a:pt x="8668" y="39719"/>
                    </a:moveTo>
                    <a:cubicBezTo>
                      <a:pt x="3881" y="39719"/>
                      <a:pt x="0" y="35839"/>
                      <a:pt x="0" y="31052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cubicBezTo>
                      <a:pt x="13455" y="0"/>
                      <a:pt x="17335" y="3881"/>
                      <a:pt x="17335" y="8668"/>
                    </a:cubicBezTo>
                    <a:lnTo>
                      <a:pt x="17336" y="31052"/>
                    </a:lnTo>
                    <a:cubicBezTo>
                      <a:pt x="17336" y="35839"/>
                      <a:pt x="13455" y="39719"/>
                      <a:pt x="8668" y="39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D39F09EC-19E9-4441-A732-DA4DF0744F3F}"/>
                  </a:ext>
                </a:extLst>
              </p:cNvPr>
              <p:cNvSpPr/>
              <p:nvPr/>
            </p:nvSpPr>
            <p:spPr>
              <a:xfrm>
                <a:off x="1570083" y="3387536"/>
                <a:ext cx="9525" cy="76200"/>
              </a:xfrm>
              <a:custGeom>
                <a:avLst/>
                <a:gdLst>
                  <a:gd name="connsiteX0" fmla="*/ 8668 w 9525"/>
                  <a:gd name="connsiteY0" fmla="*/ 79153 h 76200"/>
                  <a:gd name="connsiteX1" fmla="*/ 0 w 9525"/>
                  <a:gd name="connsiteY1" fmla="*/ 70485 h 76200"/>
                  <a:gd name="connsiteX2" fmla="*/ 0 w 9525"/>
                  <a:gd name="connsiteY2" fmla="*/ 8668 h 76200"/>
                  <a:gd name="connsiteX3" fmla="*/ 8668 w 9525"/>
                  <a:gd name="connsiteY3" fmla="*/ 0 h 76200"/>
                  <a:gd name="connsiteX4" fmla="*/ 17335 w 9525"/>
                  <a:gd name="connsiteY4" fmla="*/ 8668 h 76200"/>
                  <a:gd name="connsiteX5" fmla="*/ 17336 w 9525"/>
                  <a:gd name="connsiteY5" fmla="*/ 70485 h 76200"/>
                  <a:gd name="connsiteX6" fmla="*/ 8668 w 9525"/>
                  <a:gd name="connsiteY6" fmla="*/ 7915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76200">
                    <a:moveTo>
                      <a:pt x="8668" y="79153"/>
                    </a:moveTo>
                    <a:cubicBezTo>
                      <a:pt x="3881" y="79153"/>
                      <a:pt x="0" y="75272"/>
                      <a:pt x="0" y="70485"/>
                    </a:cubicBezTo>
                    <a:lnTo>
                      <a:pt x="0" y="8668"/>
                    </a:lnTo>
                    <a:cubicBezTo>
                      <a:pt x="0" y="3881"/>
                      <a:pt x="3881" y="0"/>
                      <a:pt x="8668" y="0"/>
                    </a:cubicBezTo>
                    <a:cubicBezTo>
                      <a:pt x="13455" y="0"/>
                      <a:pt x="17335" y="3881"/>
                      <a:pt x="17335" y="8668"/>
                    </a:cubicBezTo>
                    <a:lnTo>
                      <a:pt x="17336" y="70485"/>
                    </a:lnTo>
                    <a:cubicBezTo>
                      <a:pt x="17336" y="75272"/>
                      <a:pt x="13455" y="79153"/>
                      <a:pt x="8668" y="791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E8A95E0D-72A2-404D-BE08-972D733E445A}"/>
                  </a:ext>
                </a:extLst>
              </p:cNvPr>
              <p:cNvSpPr/>
              <p:nvPr/>
            </p:nvSpPr>
            <p:spPr>
              <a:xfrm>
                <a:off x="1570082" y="3147792"/>
                <a:ext cx="9525" cy="57150"/>
              </a:xfrm>
              <a:custGeom>
                <a:avLst/>
                <a:gdLst>
                  <a:gd name="connsiteX0" fmla="*/ 8668 w 9525"/>
                  <a:gd name="connsiteY0" fmla="*/ 60484 h 57150"/>
                  <a:gd name="connsiteX1" fmla="*/ 1 w 9525"/>
                  <a:gd name="connsiteY1" fmla="*/ 52008 h 57150"/>
                  <a:gd name="connsiteX2" fmla="*/ 1 w 9525"/>
                  <a:gd name="connsiteY2" fmla="*/ 51816 h 57150"/>
                  <a:gd name="connsiteX3" fmla="*/ 1 w 9525"/>
                  <a:gd name="connsiteY3" fmla="*/ 8668 h 57150"/>
                  <a:gd name="connsiteX4" fmla="*/ 8668 w 9525"/>
                  <a:gd name="connsiteY4" fmla="*/ 0 h 57150"/>
                  <a:gd name="connsiteX5" fmla="*/ 17336 w 9525"/>
                  <a:gd name="connsiteY5" fmla="*/ 8668 h 57150"/>
                  <a:gd name="connsiteX6" fmla="*/ 17336 w 9525"/>
                  <a:gd name="connsiteY6" fmla="*/ 51816 h 57150"/>
                  <a:gd name="connsiteX7" fmla="*/ 8668 w 9525"/>
                  <a:gd name="connsiteY7" fmla="*/ 604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" h="57150">
                    <a:moveTo>
                      <a:pt x="8668" y="60484"/>
                    </a:moveTo>
                    <a:cubicBezTo>
                      <a:pt x="3934" y="60537"/>
                      <a:pt x="53" y="56742"/>
                      <a:pt x="1" y="52008"/>
                    </a:cubicBezTo>
                    <a:cubicBezTo>
                      <a:pt x="0" y="51944"/>
                      <a:pt x="0" y="51880"/>
                      <a:pt x="1" y="51816"/>
                    </a:cubicBezTo>
                    <a:lnTo>
                      <a:pt x="1" y="8668"/>
                    </a:lnTo>
                    <a:cubicBezTo>
                      <a:pt x="1" y="3881"/>
                      <a:pt x="3881" y="0"/>
                      <a:pt x="8668" y="0"/>
                    </a:cubicBezTo>
                    <a:cubicBezTo>
                      <a:pt x="13455" y="0"/>
                      <a:pt x="17336" y="3881"/>
                      <a:pt x="17336" y="8668"/>
                    </a:cubicBezTo>
                    <a:lnTo>
                      <a:pt x="17336" y="51816"/>
                    </a:lnTo>
                    <a:cubicBezTo>
                      <a:pt x="17336" y="56603"/>
                      <a:pt x="13455" y="60484"/>
                      <a:pt x="8668" y="604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6D44C536-DA39-2646-AAAD-D2ADCE809DCD}"/>
                  </a:ext>
                </a:extLst>
              </p:cNvPr>
              <p:cNvSpPr/>
              <p:nvPr/>
            </p:nvSpPr>
            <p:spPr>
              <a:xfrm>
                <a:off x="1105644" y="3551557"/>
                <a:ext cx="523875" cy="9525"/>
              </a:xfrm>
              <a:custGeom>
                <a:avLst/>
                <a:gdLst>
                  <a:gd name="connsiteX0" fmla="*/ 523875 w 523875"/>
                  <a:gd name="connsiteY0" fmla="*/ 17335 h 9525"/>
                  <a:gd name="connsiteX1" fmla="*/ 8668 w 523875"/>
                  <a:gd name="connsiteY1" fmla="*/ 17335 h 9525"/>
                  <a:gd name="connsiteX2" fmla="*/ 0 w 523875"/>
                  <a:gd name="connsiteY2" fmla="*/ 8668 h 9525"/>
                  <a:gd name="connsiteX3" fmla="*/ 8668 w 523875"/>
                  <a:gd name="connsiteY3" fmla="*/ 0 h 9525"/>
                  <a:gd name="connsiteX4" fmla="*/ 523875 w 523875"/>
                  <a:gd name="connsiteY4" fmla="*/ 0 h 9525"/>
                  <a:gd name="connsiteX5" fmla="*/ 532543 w 523875"/>
                  <a:gd name="connsiteY5" fmla="*/ 8668 h 9525"/>
                  <a:gd name="connsiteX6" fmla="*/ 523875 w 523875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875" h="9525">
                    <a:moveTo>
                      <a:pt x="523875" y="17335"/>
                    </a:moveTo>
                    <a:lnTo>
                      <a:pt x="8668" y="17335"/>
                    </a:lnTo>
                    <a:cubicBezTo>
                      <a:pt x="3881" y="17335"/>
                      <a:pt x="0" y="13455"/>
                      <a:pt x="0" y="8668"/>
                    </a:cubicBezTo>
                    <a:cubicBezTo>
                      <a:pt x="0" y="3881"/>
                      <a:pt x="3881" y="0"/>
                      <a:pt x="8668" y="0"/>
                    </a:cubicBezTo>
                    <a:lnTo>
                      <a:pt x="523875" y="0"/>
                    </a:lnTo>
                    <a:cubicBezTo>
                      <a:pt x="528662" y="0"/>
                      <a:pt x="532543" y="3881"/>
                      <a:pt x="532543" y="8668"/>
                    </a:cubicBezTo>
                    <a:cubicBezTo>
                      <a:pt x="532543" y="13455"/>
                      <a:pt x="528662" y="17335"/>
                      <a:pt x="523875" y="17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2CE986DF-F143-4F41-B043-EFDCA5DCD3F2}"/>
              </a:ext>
            </a:extLst>
          </p:cNvPr>
          <p:cNvGrpSpPr/>
          <p:nvPr/>
        </p:nvGrpSpPr>
        <p:grpSpPr>
          <a:xfrm>
            <a:off x="2695005" y="3529868"/>
            <a:ext cx="533467" cy="528992"/>
            <a:chOff x="1083708" y="4012639"/>
            <a:chExt cx="533467" cy="528992"/>
          </a:xfrm>
        </p:grpSpPr>
        <p:sp>
          <p:nvSpPr>
            <p:cNvPr id="336" name="Rounded Rectangle 335">
              <a:extLst>
                <a:ext uri="{FF2B5EF4-FFF2-40B4-BE49-F238E27FC236}">
                  <a16:creationId xmlns:a16="http://schemas.microsoft.com/office/drawing/2014/main" id="{8EF202B5-3C9C-A647-92BB-6EA873957193}"/>
                </a:ext>
              </a:extLst>
            </p:cNvPr>
            <p:cNvSpPr>
              <a:spLocks noChangeAspect="1"/>
            </p:cNvSpPr>
            <p:nvPr/>
          </p:nvSpPr>
          <p:spPr bwMode="auto">
            <a:xfrm rot="2700000">
              <a:off x="1085946" y="4010401"/>
              <a:ext cx="528992" cy="533467"/>
            </a:xfrm>
            <a:prstGeom prst="roundRect">
              <a:avLst>
                <a:gd name="adj" fmla="val 24954"/>
              </a:avLst>
            </a:prstGeom>
            <a:solidFill>
              <a:schemeClr val="accent2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37" name="Graphic 87">
              <a:extLst>
                <a:ext uri="{FF2B5EF4-FFF2-40B4-BE49-F238E27FC236}">
                  <a16:creationId xmlns:a16="http://schemas.microsoft.com/office/drawing/2014/main" id="{693414B8-E635-4E46-8035-0488B30C10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6671" y="4119420"/>
              <a:ext cx="307542" cy="315428"/>
              <a:chOff x="1124694" y="3063813"/>
              <a:chExt cx="495300" cy="508000"/>
            </a:xfrm>
            <a:solidFill>
              <a:srgbClr val="FFFFFF"/>
            </a:solidFill>
          </p:grpSpPr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5B63DAB9-F151-3147-ACDB-570DEC3CCE90}"/>
                  </a:ext>
                </a:extLst>
              </p:cNvPr>
              <p:cNvSpPr/>
              <p:nvPr/>
            </p:nvSpPr>
            <p:spPr>
              <a:xfrm>
                <a:off x="1507980" y="3311510"/>
                <a:ext cx="114300" cy="9407"/>
              </a:xfrm>
              <a:custGeom>
                <a:avLst/>
                <a:gdLst>
                  <a:gd name="connsiteX0" fmla="*/ 107728 w 114300"/>
                  <a:gd name="connsiteY0" fmla="*/ 17121 h 9407"/>
                  <a:gd name="connsiteX1" fmla="*/ 8668 w 114300"/>
                  <a:gd name="connsiteY1" fmla="*/ 17121 h 9407"/>
                  <a:gd name="connsiteX2" fmla="*/ 0 w 114300"/>
                  <a:gd name="connsiteY2" fmla="*/ 8561 h 9407"/>
                  <a:gd name="connsiteX3" fmla="*/ 8668 w 114300"/>
                  <a:gd name="connsiteY3" fmla="*/ 0 h 9407"/>
                  <a:gd name="connsiteX4" fmla="*/ 107728 w 114300"/>
                  <a:gd name="connsiteY4" fmla="*/ 0 h 9407"/>
                  <a:gd name="connsiteX5" fmla="*/ 116395 w 114300"/>
                  <a:gd name="connsiteY5" fmla="*/ 8561 h 9407"/>
                  <a:gd name="connsiteX6" fmla="*/ 107728 w 114300"/>
                  <a:gd name="connsiteY6" fmla="*/ 17121 h 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00" h="9407">
                    <a:moveTo>
                      <a:pt x="107728" y="17121"/>
                    </a:moveTo>
                    <a:lnTo>
                      <a:pt x="8668" y="17121"/>
                    </a:lnTo>
                    <a:cubicBezTo>
                      <a:pt x="3881" y="17121"/>
                      <a:pt x="0" y="13289"/>
                      <a:pt x="0" y="8561"/>
                    </a:cubicBezTo>
                    <a:cubicBezTo>
                      <a:pt x="0" y="3833"/>
                      <a:pt x="3881" y="0"/>
                      <a:pt x="8668" y="0"/>
                    </a:cubicBezTo>
                    <a:lnTo>
                      <a:pt x="107728" y="0"/>
                    </a:lnTo>
                    <a:cubicBezTo>
                      <a:pt x="112515" y="0"/>
                      <a:pt x="116395" y="3833"/>
                      <a:pt x="116395" y="8561"/>
                    </a:cubicBezTo>
                    <a:cubicBezTo>
                      <a:pt x="116395" y="13289"/>
                      <a:pt x="112515" y="17121"/>
                      <a:pt x="107728" y="17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7F3214B7-885E-2D44-81C5-D76387FF113A}"/>
                  </a:ext>
                </a:extLst>
              </p:cNvPr>
              <p:cNvSpPr/>
              <p:nvPr/>
            </p:nvSpPr>
            <p:spPr>
              <a:xfrm>
                <a:off x="1124694" y="3311510"/>
                <a:ext cx="114300" cy="9407"/>
              </a:xfrm>
              <a:custGeom>
                <a:avLst/>
                <a:gdLst>
                  <a:gd name="connsiteX0" fmla="*/ 107728 w 114300"/>
                  <a:gd name="connsiteY0" fmla="*/ 17121 h 9407"/>
                  <a:gd name="connsiteX1" fmla="*/ 8668 w 114300"/>
                  <a:gd name="connsiteY1" fmla="*/ 17121 h 9407"/>
                  <a:gd name="connsiteX2" fmla="*/ 0 w 114300"/>
                  <a:gd name="connsiteY2" fmla="*/ 8561 h 9407"/>
                  <a:gd name="connsiteX3" fmla="*/ 8668 w 114300"/>
                  <a:gd name="connsiteY3" fmla="*/ 0 h 9407"/>
                  <a:gd name="connsiteX4" fmla="*/ 107728 w 114300"/>
                  <a:gd name="connsiteY4" fmla="*/ 0 h 9407"/>
                  <a:gd name="connsiteX5" fmla="*/ 116396 w 114300"/>
                  <a:gd name="connsiteY5" fmla="*/ 8561 h 9407"/>
                  <a:gd name="connsiteX6" fmla="*/ 107728 w 114300"/>
                  <a:gd name="connsiteY6" fmla="*/ 17121 h 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00" h="9407">
                    <a:moveTo>
                      <a:pt x="107728" y="17121"/>
                    </a:moveTo>
                    <a:lnTo>
                      <a:pt x="8668" y="17121"/>
                    </a:lnTo>
                    <a:cubicBezTo>
                      <a:pt x="3881" y="17121"/>
                      <a:pt x="0" y="13289"/>
                      <a:pt x="0" y="8561"/>
                    </a:cubicBezTo>
                    <a:cubicBezTo>
                      <a:pt x="0" y="3833"/>
                      <a:pt x="3881" y="0"/>
                      <a:pt x="8668" y="0"/>
                    </a:cubicBezTo>
                    <a:lnTo>
                      <a:pt x="107728" y="0"/>
                    </a:lnTo>
                    <a:cubicBezTo>
                      <a:pt x="112515" y="0"/>
                      <a:pt x="116396" y="3833"/>
                      <a:pt x="116396" y="8561"/>
                    </a:cubicBezTo>
                    <a:cubicBezTo>
                      <a:pt x="116396" y="13289"/>
                      <a:pt x="112515" y="17121"/>
                      <a:pt x="107728" y="17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9DA20D1D-672C-A745-855F-735E82C36273}"/>
                  </a:ext>
                </a:extLst>
              </p:cNvPr>
              <p:cNvSpPr/>
              <p:nvPr/>
            </p:nvSpPr>
            <p:spPr>
              <a:xfrm>
                <a:off x="1270141" y="3184322"/>
                <a:ext cx="200025" cy="385704"/>
              </a:xfrm>
              <a:custGeom>
                <a:avLst/>
                <a:gdLst>
                  <a:gd name="connsiteX0" fmla="*/ 153829 w 200025"/>
                  <a:gd name="connsiteY0" fmla="*/ 392007 h 385703"/>
                  <a:gd name="connsiteX1" fmla="*/ 54578 w 200025"/>
                  <a:gd name="connsiteY1" fmla="*/ 392007 h 385703"/>
                  <a:gd name="connsiteX2" fmla="*/ 45911 w 200025"/>
                  <a:gd name="connsiteY2" fmla="*/ 383635 h 385703"/>
                  <a:gd name="connsiteX3" fmla="*/ 45911 w 200025"/>
                  <a:gd name="connsiteY3" fmla="*/ 383446 h 385703"/>
                  <a:gd name="connsiteX4" fmla="*/ 45911 w 200025"/>
                  <a:gd name="connsiteY4" fmla="*/ 185890 h 385703"/>
                  <a:gd name="connsiteX5" fmla="*/ 32671 w 200025"/>
                  <a:gd name="connsiteY5" fmla="*/ 188901 h 385703"/>
                  <a:gd name="connsiteX6" fmla="*/ 30575 w 200025"/>
                  <a:gd name="connsiteY6" fmla="*/ 188901 h 385703"/>
                  <a:gd name="connsiteX7" fmla="*/ 0 w 200025"/>
                  <a:gd name="connsiteY7" fmla="*/ 158703 h 385703"/>
                  <a:gd name="connsiteX8" fmla="*/ 0 w 200025"/>
                  <a:gd name="connsiteY8" fmla="*/ 51270 h 385703"/>
                  <a:gd name="connsiteX9" fmla="*/ 51911 w 200025"/>
                  <a:gd name="connsiteY9" fmla="*/ 0 h 385703"/>
                  <a:gd name="connsiteX10" fmla="*/ 156496 w 200025"/>
                  <a:gd name="connsiteY10" fmla="*/ 0 h 385703"/>
                  <a:gd name="connsiteX11" fmla="*/ 208407 w 200025"/>
                  <a:gd name="connsiteY11" fmla="*/ 51270 h 385703"/>
                  <a:gd name="connsiteX12" fmla="*/ 208407 w 200025"/>
                  <a:gd name="connsiteY12" fmla="*/ 158515 h 385703"/>
                  <a:gd name="connsiteX13" fmla="*/ 177832 w 200025"/>
                  <a:gd name="connsiteY13" fmla="*/ 188713 h 385703"/>
                  <a:gd name="connsiteX14" fmla="*/ 175736 w 200025"/>
                  <a:gd name="connsiteY14" fmla="*/ 188713 h 385703"/>
                  <a:gd name="connsiteX15" fmla="*/ 162497 w 200025"/>
                  <a:gd name="connsiteY15" fmla="*/ 185702 h 385703"/>
                  <a:gd name="connsiteX16" fmla="*/ 162497 w 200025"/>
                  <a:gd name="connsiteY16" fmla="*/ 383258 h 385703"/>
                  <a:gd name="connsiteX17" fmla="*/ 154215 w 200025"/>
                  <a:gd name="connsiteY17" fmla="*/ 392003 h 385703"/>
                  <a:gd name="connsiteX18" fmla="*/ 153829 w 200025"/>
                  <a:gd name="connsiteY18" fmla="*/ 392007 h 385703"/>
                  <a:gd name="connsiteX19" fmla="*/ 64103 w 200025"/>
                  <a:gd name="connsiteY19" fmla="*/ 374885 h 385703"/>
                  <a:gd name="connsiteX20" fmla="*/ 145637 w 200025"/>
                  <a:gd name="connsiteY20" fmla="*/ 374885 h 385703"/>
                  <a:gd name="connsiteX21" fmla="*/ 145637 w 200025"/>
                  <a:gd name="connsiteY21" fmla="*/ 158515 h 385703"/>
                  <a:gd name="connsiteX22" fmla="*/ 154305 w 200025"/>
                  <a:gd name="connsiteY22" fmla="*/ 149954 h 385703"/>
                  <a:gd name="connsiteX23" fmla="*/ 162973 w 200025"/>
                  <a:gd name="connsiteY23" fmla="*/ 158515 h 385703"/>
                  <a:gd name="connsiteX24" fmla="*/ 176213 w 200025"/>
                  <a:gd name="connsiteY24" fmla="*/ 171591 h 385703"/>
                  <a:gd name="connsiteX25" fmla="*/ 178308 w 200025"/>
                  <a:gd name="connsiteY25" fmla="*/ 171591 h 385703"/>
                  <a:gd name="connsiteX26" fmla="*/ 191548 w 200025"/>
                  <a:gd name="connsiteY26" fmla="*/ 158515 h 385703"/>
                  <a:gd name="connsiteX27" fmla="*/ 191548 w 200025"/>
                  <a:gd name="connsiteY27" fmla="*/ 51270 h 385703"/>
                  <a:gd name="connsiteX28" fmla="*/ 156972 w 200025"/>
                  <a:gd name="connsiteY28" fmla="*/ 17121 h 385703"/>
                  <a:gd name="connsiteX29" fmla="*/ 52292 w 200025"/>
                  <a:gd name="connsiteY29" fmla="*/ 17121 h 385703"/>
                  <a:gd name="connsiteX30" fmla="*/ 17717 w 200025"/>
                  <a:gd name="connsiteY30" fmla="*/ 51270 h 385703"/>
                  <a:gd name="connsiteX31" fmla="*/ 17716 w 200025"/>
                  <a:gd name="connsiteY31" fmla="*/ 158515 h 385703"/>
                  <a:gd name="connsiteX32" fmla="*/ 30956 w 200025"/>
                  <a:gd name="connsiteY32" fmla="*/ 171591 h 385703"/>
                  <a:gd name="connsiteX33" fmla="*/ 33052 w 200025"/>
                  <a:gd name="connsiteY33" fmla="*/ 171591 h 385703"/>
                  <a:gd name="connsiteX34" fmla="*/ 46291 w 200025"/>
                  <a:gd name="connsiteY34" fmla="*/ 158515 h 385703"/>
                  <a:gd name="connsiteX35" fmla="*/ 54959 w 200025"/>
                  <a:gd name="connsiteY35" fmla="*/ 149954 h 385703"/>
                  <a:gd name="connsiteX36" fmla="*/ 63627 w 200025"/>
                  <a:gd name="connsiteY36" fmla="*/ 158515 h 38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00025" h="385703">
                    <a:moveTo>
                      <a:pt x="153829" y="392007"/>
                    </a:moveTo>
                    <a:lnTo>
                      <a:pt x="54578" y="392007"/>
                    </a:lnTo>
                    <a:cubicBezTo>
                      <a:pt x="49844" y="392059"/>
                      <a:pt x="45963" y="388311"/>
                      <a:pt x="45911" y="383635"/>
                    </a:cubicBezTo>
                    <a:cubicBezTo>
                      <a:pt x="45910" y="383572"/>
                      <a:pt x="45910" y="383509"/>
                      <a:pt x="45911" y="383446"/>
                    </a:cubicBezTo>
                    <a:lnTo>
                      <a:pt x="45911" y="185890"/>
                    </a:lnTo>
                    <a:cubicBezTo>
                      <a:pt x="41776" y="187847"/>
                      <a:pt x="37255" y="188875"/>
                      <a:pt x="32671" y="188901"/>
                    </a:cubicBezTo>
                    <a:lnTo>
                      <a:pt x="30575" y="188901"/>
                    </a:lnTo>
                    <a:cubicBezTo>
                      <a:pt x="13689" y="188901"/>
                      <a:pt x="0" y="175381"/>
                      <a:pt x="0" y="158703"/>
                    </a:cubicBezTo>
                    <a:lnTo>
                      <a:pt x="0" y="51270"/>
                    </a:lnTo>
                    <a:cubicBezTo>
                      <a:pt x="52" y="22976"/>
                      <a:pt x="23263" y="52"/>
                      <a:pt x="51911" y="0"/>
                    </a:cubicBezTo>
                    <a:lnTo>
                      <a:pt x="156496" y="0"/>
                    </a:lnTo>
                    <a:cubicBezTo>
                      <a:pt x="185144" y="52"/>
                      <a:pt x="208355" y="22976"/>
                      <a:pt x="208407" y="51270"/>
                    </a:cubicBezTo>
                    <a:lnTo>
                      <a:pt x="208407" y="158515"/>
                    </a:lnTo>
                    <a:cubicBezTo>
                      <a:pt x="208407" y="175193"/>
                      <a:pt x="194718" y="188713"/>
                      <a:pt x="177832" y="188713"/>
                    </a:cubicBezTo>
                    <a:lnTo>
                      <a:pt x="175736" y="188713"/>
                    </a:lnTo>
                    <a:cubicBezTo>
                      <a:pt x="171152" y="188687"/>
                      <a:pt x="166631" y="187659"/>
                      <a:pt x="162497" y="185702"/>
                    </a:cubicBezTo>
                    <a:lnTo>
                      <a:pt x="162497" y="383258"/>
                    </a:lnTo>
                    <a:cubicBezTo>
                      <a:pt x="162655" y="387931"/>
                      <a:pt x="158947" y="391846"/>
                      <a:pt x="154215" y="392003"/>
                    </a:cubicBezTo>
                    <a:cubicBezTo>
                      <a:pt x="154086" y="392007"/>
                      <a:pt x="153958" y="392008"/>
                      <a:pt x="153829" y="392007"/>
                    </a:cubicBezTo>
                    <a:close/>
                    <a:moveTo>
                      <a:pt x="64103" y="374885"/>
                    </a:moveTo>
                    <a:lnTo>
                      <a:pt x="145637" y="374885"/>
                    </a:lnTo>
                    <a:lnTo>
                      <a:pt x="145637" y="158515"/>
                    </a:lnTo>
                    <a:cubicBezTo>
                      <a:pt x="145637" y="153787"/>
                      <a:pt x="149518" y="149954"/>
                      <a:pt x="154305" y="149954"/>
                    </a:cubicBezTo>
                    <a:cubicBezTo>
                      <a:pt x="159092" y="149954"/>
                      <a:pt x="162973" y="153787"/>
                      <a:pt x="162973" y="158515"/>
                    </a:cubicBezTo>
                    <a:cubicBezTo>
                      <a:pt x="163025" y="165715"/>
                      <a:pt x="168922" y="171540"/>
                      <a:pt x="176213" y="171591"/>
                    </a:cubicBezTo>
                    <a:lnTo>
                      <a:pt x="178308" y="171591"/>
                    </a:lnTo>
                    <a:cubicBezTo>
                      <a:pt x="185599" y="171540"/>
                      <a:pt x="191496" y="165715"/>
                      <a:pt x="191548" y="158515"/>
                    </a:cubicBezTo>
                    <a:lnTo>
                      <a:pt x="191548" y="51270"/>
                    </a:lnTo>
                    <a:cubicBezTo>
                      <a:pt x="191495" y="32432"/>
                      <a:pt x="176046" y="17173"/>
                      <a:pt x="156972" y="17121"/>
                    </a:cubicBezTo>
                    <a:lnTo>
                      <a:pt x="52292" y="17121"/>
                    </a:lnTo>
                    <a:cubicBezTo>
                      <a:pt x="33218" y="17173"/>
                      <a:pt x="17769" y="32432"/>
                      <a:pt x="17717" y="51270"/>
                    </a:cubicBezTo>
                    <a:lnTo>
                      <a:pt x="17716" y="158515"/>
                    </a:lnTo>
                    <a:cubicBezTo>
                      <a:pt x="17768" y="165715"/>
                      <a:pt x="23666" y="171540"/>
                      <a:pt x="30956" y="171591"/>
                    </a:cubicBezTo>
                    <a:lnTo>
                      <a:pt x="33052" y="171591"/>
                    </a:lnTo>
                    <a:cubicBezTo>
                      <a:pt x="40342" y="171540"/>
                      <a:pt x="46240" y="165715"/>
                      <a:pt x="46291" y="158515"/>
                    </a:cubicBezTo>
                    <a:cubicBezTo>
                      <a:pt x="46291" y="153787"/>
                      <a:pt x="50172" y="149954"/>
                      <a:pt x="54959" y="149954"/>
                    </a:cubicBezTo>
                    <a:cubicBezTo>
                      <a:pt x="59746" y="149954"/>
                      <a:pt x="63627" y="153787"/>
                      <a:pt x="63627" y="1585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C3DD3619-3B03-9844-AE0F-09AB86F9146C}"/>
                  </a:ext>
                </a:extLst>
              </p:cNvPr>
              <p:cNvSpPr/>
              <p:nvPr/>
            </p:nvSpPr>
            <p:spPr>
              <a:xfrm>
                <a:off x="1316051" y="3261369"/>
                <a:ext cx="9525" cy="84667"/>
              </a:xfrm>
              <a:custGeom>
                <a:avLst/>
                <a:gdLst>
                  <a:gd name="connsiteX0" fmla="*/ 8668 w 9525"/>
                  <a:gd name="connsiteY0" fmla="*/ 90029 h 84666"/>
                  <a:gd name="connsiteX1" fmla="*/ 0 w 9525"/>
                  <a:gd name="connsiteY1" fmla="*/ 81468 h 84666"/>
                  <a:gd name="connsiteX2" fmla="*/ 0 w 9525"/>
                  <a:gd name="connsiteY2" fmla="*/ 8561 h 84666"/>
                  <a:gd name="connsiteX3" fmla="*/ 8668 w 9525"/>
                  <a:gd name="connsiteY3" fmla="*/ 0 h 84666"/>
                  <a:gd name="connsiteX4" fmla="*/ 17335 w 9525"/>
                  <a:gd name="connsiteY4" fmla="*/ 8561 h 84666"/>
                  <a:gd name="connsiteX5" fmla="*/ 17335 w 9525"/>
                  <a:gd name="connsiteY5" fmla="*/ 81468 h 84666"/>
                  <a:gd name="connsiteX6" fmla="*/ 8668 w 9525"/>
                  <a:gd name="connsiteY6" fmla="*/ 90029 h 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84666">
                    <a:moveTo>
                      <a:pt x="8668" y="90029"/>
                    </a:moveTo>
                    <a:cubicBezTo>
                      <a:pt x="3881" y="90029"/>
                      <a:pt x="0" y="86196"/>
                      <a:pt x="0" y="81468"/>
                    </a:cubicBezTo>
                    <a:lnTo>
                      <a:pt x="0" y="8561"/>
                    </a:lnTo>
                    <a:cubicBezTo>
                      <a:pt x="0" y="3833"/>
                      <a:pt x="3881" y="0"/>
                      <a:pt x="8668" y="0"/>
                    </a:cubicBezTo>
                    <a:cubicBezTo>
                      <a:pt x="13455" y="0"/>
                      <a:pt x="17335" y="3833"/>
                      <a:pt x="17335" y="8561"/>
                    </a:cubicBezTo>
                    <a:lnTo>
                      <a:pt x="17335" y="81468"/>
                    </a:lnTo>
                    <a:cubicBezTo>
                      <a:pt x="17335" y="86196"/>
                      <a:pt x="13455" y="90029"/>
                      <a:pt x="8668" y="90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FA10EFD2-58A4-3A4F-807E-7551A1B25B9B}"/>
                  </a:ext>
                </a:extLst>
              </p:cNvPr>
              <p:cNvSpPr/>
              <p:nvPr/>
            </p:nvSpPr>
            <p:spPr>
              <a:xfrm>
                <a:off x="1415302" y="3261369"/>
                <a:ext cx="9525" cy="84667"/>
              </a:xfrm>
              <a:custGeom>
                <a:avLst/>
                <a:gdLst>
                  <a:gd name="connsiteX0" fmla="*/ 8668 w 9525"/>
                  <a:gd name="connsiteY0" fmla="*/ 90029 h 84666"/>
                  <a:gd name="connsiteX1" fmla="*/ 0 w 9525"/>
                  <a:gd name="connsiteY1" fmla="*/ 81468 h 84666"/>
                  <a:gd name="connsiteX2" fmla="*/ 0 w 9525"/>
                  <a:gd name="connsiteY2" fmla="*/ 8561 h 84666"/>
                  <a:gd name="connsiteX3" fmla="*/ 8668 w 9525"/>
                  <a:gd name="connsiteY3" fmla="*/ 0 h 84666"/>
                  <a:gd name="connsiteX4" fmla="*/ 17336 w 9525"/>
                  <a:gd name="connsiteY4" fmla="*/ 8561 h 84666"/>
                  <a:gd name="connsiteX5" fmla="*/ 17336 w 9525"/>
                  <a:gd name="connsiteY5" fmla="*/ 81468 h 84666"/>
                  <a:gd name="connsiteX6" fmla="*/ 8668 w 9525"/>
                  <a:gd name="connsiteY6" fmla="*/ 90029 h 8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84666">
                    <a:moveTo>
                      <a:pt x="8668" y="90029"/>
                    </a:moveTo>
                    <a:cubicBezTo>
                      <a:pt x="3881" y="90029"/>
                      <a:pt x="0" y="86196"/>
                      <a:pt x="0" y="81468"/>
                    </a:cubicBezTo>
                    <a:lnTo>
                      <a:pt x="0" y="8561"/>
                    </a:lnTo>
                    <a:cubicBezTo>
                      <a:pt x="0" y="3833"/>
                      <a:pt x="3881" y="0"/>
                      <a:pt x="8668" y="0"/>
                    </a:cubicBezTo>
                    <a:cubicBezTo>
                      <a:pt x="13455" y="0"/>
                      <a:pt x="17336" y="3833"/>
                      <a:pt x="17336" y="8561"/>
                    </a:cubicBezTo>
                    <a:lnTo>
                      <a:pt x="17336" y="81468"/>
                    </a:lnTo>
                    <a:cubicBezTo>
                      <a:pt x="17336" y="86196"/>
                      <a:pt x="13455" y="90029"/>
                      <a:pt x="8668" y="90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 342">
                <a:extLst>
                  <a:ext uri="{FF2B5EF4-FFF2-40B4-BE49-F238E27FC236}">
                    <a16:creationId xmlns:a16="http://schemas.microsoft.com/office/drawing/2014/main" id="{65E692F1-A81F-4E40-8F4D-0C67E54CC767}"/>
                  </a:ext>
                </a:extLst>
              </p:cNvPr>
              <p:cNvSpPr/>
              <p:nvPr/>
            </p:nvSpPr>
            <p:spPr>
              <a:xfrm>
                <a:off x="1320408" y="3063813"/>
                <a:ext cx="104775" cy="103481"/>
              </a:xfrm>
              <a:custGeom>
                <a:avLst/>
                <a:gdLst>
                  <a:gd name="connsiteX0" fmla="*/ 54127 w 104775"/>
                  <a:gd name="connsiteY0" fmla="*/ 112042 h 103481"/>
                  <a:gd name="connsiteX1" fmla="*/ 25 w 104775"/>
                  <a:gd name="connsiteY1" fmla="*/ 56444 h 103481"/>
                  <a:gd name="connsiteX2" fmla="*/ 53894 w 104775"/>
                  <a:gd name="connsiteY2" fmla="*/ 6 h 103481"/>
                  <a:gd name="connsiteX3" fmla="*/ 54127 w 104775"/>
                  <a:gd name="connsiteY3" fmla="*/ 0 h 103481"/>
                  <a:gd name="connsiteX4" fmla="*/ 108235 w 104775"/>
                  <a:gd name="connsiteY4" fmla="*/ 56215 h 103481"/>
                  <a:gd name="connsiteX5" fmla="*/ 108229 w 104775"/>
                  <a:gd name="connsiteY5" fmla="*/ 56444 h 103481"/>
                  <a:gd name="connsiteX6" fmla="*/ 54127 w 104775"/>
                  <a:gd name="connsiteY6" fmla="*/ 112042 h 103481"/>
                  <a:gd name="connsiteX7" fmla="*/ 54127 w 104775"/>
                  <a:gd name="connsiteY7" fmla="*/ 17121 h 103481"/>
                  <a:gd name="connsiteX8" fmla="*/ 17343 w 104775"/>
                  <a:gd name="connsiteY8" fmla="*/ 56007 h 103481"/>
                  <a:gd name="connsiteX9" fmla="*/ 17360 w 104775"/>
                  <a:gd name="connsiteY9" fmla="*/ 56444 h 103481"/>
                  <a:gd name="connsiteX10" fmla="*/ 54127 w 104775"/>
                  <a:gd name="connsiteY10" fmla="*/ 95297 h 103481"/>
                  <a:gd name="connsiteX11" fmla="*/ 90893 w 104775"/>
                  <a:gd name="connsiteY11" fmla="*/ 56444 h 103481"/>
                  <a:gd name="connsiteX12" fmla="*/ 54569 w 104775"/>
                  <a:gd name="connsiteY12" fmla="*/ 17139 h 103481"/>
                  <a:gd name="connsiteX13" fmla="*/ 54127 w 104775"/>
                  <a:gd name="connsiteY13" fmla="*/ 17121 h 103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775" h="103481">
                    <a:moveTo>
                      <a:pt x="54127" y="112042"/>
                    </a:moveTo>
                    <a:cubicBezTo>
                      <a:pt x="23719" y="111272"/>
                      <a:pt x="-403" y="86484"/>
                      <a:pt x="25" y="56444"/>
                    </a:cubicBezTo>
                    <a:cubicBezTo>
                      <a:pt x="-879" y="26167"/>
                      <a:pt x="23239" y="899"/>
                      <a:pt x="53894" y="6"/>
                    </a:cubicBezTo>
                    <a:cubicBezTo>
                      <a:pt x="53972" y="4"/>
                      <a:pt x="54049" y="2"/>
                      <a:pt x="54127" y="0"/>
                    </a:cubicBezTo>
                    <a:cubicBezTo>
                      <a:pt x="84786" y="766"/>
                      <a:pt x="109011" y="25934"/>
                      <a:pt x="108235" y="56215"/>
                    </a:cubicBezTo>
                    <a:cubicBezTo>
                      <a:pt x="108233" y="56291"/>
                      <a:pt x="108231" y="56368"/>
                      <a:pt x="108229" y="56444"/>
                    </a:cubicBezTo>
                    <a:cubicBezTo>
                      <a:pt x="108656" y="86484"/>
                      <a:pt x="84535" y="111272"/>
                      <a:pt x="54127" y="112042"/>
                    </a:cubicBezTo>
                    <a:close/>
                    <a:moveTo>
                      <a:pt x="54127" y="17121"/>
                    </a:moveTo>
                    <a:cubicBezTo>
                      <a:pt x="33097" y="17827"/>
                      <a:pt x="16628" y="35237"/>
                      <a:pt x="17343" y="56007"/>
                    </a:cubicBezTo>
                    <a:cubicBezTo>
                      <a:pt x="17348" y="56153"/>
                      <a:pt x="17353" y="56299"/>
                      <a:pt x="17360" y="56444"/>
                    </a:cubicBezTo>
                    <a:cubicBezTo>
                      <a:pt x="16664" y="77195"/>
                      <a:pt x="33117" y="94582"/>
                      <a:pt x="54127" y="95297"/>
                    </a:cubicBezTo>
                    <a:cubicBezTo>
                      <a:pt x="75136" y="94582"/>
                      <a:pt x="91589" y="77195"/>
                      <a:pt x="90893" y="56444"/>
                    </a:cubicBezTo>
                    <a:cubicBezTo>
                      <a:pt x="91852" y="35684"/>
                      <a:pt x="75589" y="18086"/>
                      <a:pt x="54569" y="17139"/>
                    </a:cubicBezTo>
                    <a:cubicBezTo>
                      <a:pt x="54422" y="17132"/>
                      <a:pt x="54274" y="17126"/>
                      <a:pt x="54127" y="17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 343">
                <a:extLst>
                  <a:ext uri="{FF2B5EF4-FFF2-40B4-BE49-F238E27FC236}">
                    <a16:creationId xmlns:a16="http://schemas.microsoft.com/office/drawing/2014/main" id="{2F4D9871-0CDB-0B40-B7EE-D1B3CA53AEB2}"/>
                  </a:ext>
                </a:extLst>
              </p:cNvPr>
              <p:cNvSpPr/>
              <p:nvPr/>
            </p:nvSpPr>
            <p:spPr>
              <a:xfrm>
                <a:off x="1365867" y="3393919"/>
                <a:ext cx="9525" cy="178741"/>
              </a:xfrm>
              <a:custGeom>
                <a:avLst/>
                <a:gdLst>
                  <a:gd name="connsiteX0" fmla="*/ 8668 w 9525"/>
                  <a:gd name="connsiteY0" fmla="*/ 182410 h 178740"/>
                  <a:gd name="connsiteX1" fmla="*/ 0 w 9525"/>
                  <a:gd name="connsiteY1" fmla="*/ 173849 h 178740"/>
                  <a:gd name="connsiteX2" fmla="*/ 0 w 9525"/>
                  <a:gd name="connsiteY2" fmla="*/ 8561 h 178740"/>
                  <a:gd name="connsiteX3" fmla="*/ 8668 w 9525"/>
                  <a:gd name="connsiteY3" fmla="*/ 0 h 178740"/>
                  <a:gd name="connsiteX4" fmla="*/ 17335 w 9525"/>
                  <a:gd name="connsiteY4" fmla="*/ 8561 h 178740"/>
                  <a:gd name="connsiteX5" fmla="*/ 17335 w 9525"/>
                  <a:gd name="connsiteY5" fmla="*/ 174131 h 178740"/>
                  <a:gd name="connsiteX6" fmla="*/ 8668 w 9525"/>
                  <a:gd name="connsiteY6" fmla="*/ 182410 h 17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178740">
                    <a:moveTo>
                      <a:pt x="8668" y="182410"/>
                    </a:moveTo>
                    <a:cubicBezTo>
                      <a:pt x="3881" y="182410"/>
                      <a:pt x="0" y="178577"/>
                      <a:pt x="0" y="173849"/>
                    </a:cubicBezTo>
                    <a:lnTo>
                      <a:pt x="0" y="8561"/>
                    </a:lnTo>
                    <a:cubicBezTo>
                      <a:pt x="0" y="3833"/>
                      <a:pt x="3881" y="0"/>
                      <a:pt x="8668" y="0"/>
                    </a:cubicBezTo>
                    <a:cubicBezTo>
                      <a:pt x="13455" y="0"/>
                      <a:pt x="17335" y="3833"/>
                      <a:pt x="17335" y="8561"/>
                    </a:cubicBezTo>
                    <a:lnTo>
                      <a:pt x="17335" y="174131"/>
                    </a:lnTo>
                    <a:cubicBezTo>
                      <a:pt x="17181" y="178749"/>
                      <a:pt x="13345" y="182412"/>
                      <a:pt x="8668" y="1824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 344">
                <a:extLst>
                  <a:ext uri="{FF2B5EF4-FFF2-40B4-BE49-F238E27FC236}">
                    <a16:creationId xmlns:a16="http://schemas.microsoft.com/office/drawing/2014/main" id="{C72DDFFE-9638-8B4E-9401-F1B6A52331BE}"/>
                  </a:ext>
                </a:extLst>
              </p:cNvPr>
              <p:cNvSpPr/>
              <p:nvPr/>
            </p:nvSpPr>
            <p:spPr>
              <a:xfrm>
                <a:off x="1439495" y="3106703"/>
                <a:ext cx="180975" cy="423333"/>
              </a:xfrm>
              <a:custGeom>
                <a:avLst/>
                <a:gdLst>
                  <a:gd name="connsiteX0" fmla="*/ 13430 w 180975"/>
                  <a:gd name="connsiteY0" fmla="*/ 425787 h 423333"/>
                  <a:gd name="connsiteX1" fmla="*/ 8096 w 180975"/>
                  <a:gd name="connsiteY1" fmla="*/ 423905 h 423333"/>
                  <a:gd name="connsiteX2" fmla="*/ 4763 w 180975"/>
                  <a:gd name="connsiteY2" fmla="*/ 417226 h 423333"/>
                  <a:gd name="connsiteX3" fmla="*/ 4763 w 180975"/>
                  <a:gd name="connsiteY3" fmla="*/ 401892 h 423333"/>
                  <a:gd name="connsiteX4" fmla="*/ 7620 w 180975"/>
                  <a:gd name="connsiteY4" fmla="*/ 395589 h 423333"/>
                  <a:gd name="connsiteX5" fmla="*/ 68485 w 180975"/>
                  <a:gd name="connsiteY5" fmla="*/ 213368 h 423333"/>
                  <a:gd name="connsiteX6" fmla="*/ 3239 w 180975"/>
                  <a:gd name="connsiteY6" fmla="*/ 27477 h 423333"/>
                  <a:gd name="connsiteX7" fmla="*/ 0 w 180975"/>
                  <a:gd name="connsiteY7" fmla="*/ 20610 h 423333"/>
                  <a:gd name="connsiteX8" fmla="*/ 0 w 180975"/>
                  <a:gd name="connsiteY8" fmla="*/ 8380 h 423333"/>
                  <a:gd name="connsiteX9" fmla="*/ 3334 w 180975"/>
                  <a:gd name="connsiteY9" fmla="*/ 1795 h 423333"/>
                  <a:gd name="connsiteX10" fmla="*/ 10573 w 180975"/>
                  <a:gd name="connsiteY10" fmla="*/ 196 h 423333"/>
                  <a:gd name="connsiteX11" fmla="*/ 179450 w 180975"/>
                  <a:gd name="connsiteY11" fmla="*/ 259746 h 423333"/>
                  <a:gd name="connsiteX12" fmla="*/ 15145 w 180975"/>
                  <a:gd name="connsiteY12" fmla="*/ 425505 h 423333"/>
                  <a:gd name="connsiteX13" fmla="*/ 13430 w 180975"/>
                  <a:gd name="connsiteY13" fmla="*/ 425787 h 423333"/>
                  <a:gd name="connsiteX14" fmla="*/ 22098 w 180975"/>
                  <a:gd name="connsiteY14" fmla="*/ 405655 h 423333"/>
                  <a:gd name="connsiteX15" fmla="*/ 167545 w 180975"/>
                  <a:gd name="connsiteY15" fmla="*/ 213368 h 423333"/>
                  <a:gd name="connsiteX16" fmla="*/ 21431 w 180975"/>
                  <a:gd name="connsiteY16" fmla="*/ 20516 h 423333"/>
                  <a:gd name="connsiteX17" fmla="*/ 85820 w 180975"/>
                  <a:gd name="connsiteY17" fmla="*/ 213368 h 423333"/>
                  <a:gd name="connsiteX18" fmla="*/ 22098 w 180975"/>
                  <a:gd name="connsiteY18" fmla="*/ 405655 h 4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975" h="423333">
                    <a:moveTo>
                      <a:pt x="13430" y="425787"/>
                    </a:moveTo>
                    <a:cubicBezTo>
                      <a:pt x="11487" y="425782"/>
                      <a:pt x="9603" y="425118"/>
                      <a:pt x="8096" y="423905"/>
                    </a:cubicBezTo>
                    <a:cubicBezTo>
                      <a:pt x="6012" y="422298"/>
                      <a:pt x="4784" y="419838"/>
                      <a:pt x="4763" y="417226"/>
                    </a:cubicBezTo>
                    <a:lnTo>
                      <a:pt x="4763" y="401892"/>
                    </a:lnTo>
                    <a:cubicBezTo>
                      <a:pt x="4777" y="399488"/>
                      <a:pt x="5814" y="397201"/>
                      <a:pt x="7620" y="395589"/>
                    </a:cubicBezTo>
                    <a:cubicBezTo>
                      <a:pt x="44577" y="362287"/>
                      <a:pt x="68485" y="290697"/>
                      <a:pt x="68485" y="213368"/>
                    </a:cubicBezTo>
                    <a:cubicBezTo>
                      <a:pt x="68485" y="132088"/>
                      <a:pt x="42863" y="59086"/>
                      <a:pt x="3239" y="27477"/>
                    </a:cubicBezTo>
                    <a:cubicBezTo>
                      <a:pt x="1171" y="25784"/>
                      <a:pt x="-18" y="23263"/>
                      <a:pt x="0" y="20610"/>
                    </a:cubicBezTo>
                    <a:lnTo>
                      <a:pt x="0" y="8380"/>
                    </a:lnTo>
                    <a:cubicBezTo>
                      <a:pt x="159" y="5829"/>
                      <a:pt x="1363" y="3452"/>
                      <a:pt x="3334" y="1795"/>
                    </a:cubicBezTo>
                    <a:cubicBezTo>
                      <a:pt x="5394" y="242"/>
                      <a:pt x="8039" y="-343"/>
                      <a:pt x="10573" y="196"/>
                    </a:cubicBezTo>
                    <a:cubicBezTo>
                      <a:pt x="129776" y="25810"/>
                      <a:pt x="205384" y="142015"/>
                      <a:pt x="179450" y="259746"/>
                    </a:cubicBezTo>
                    <a:cubicBezTo>
                      <a:pt x="161427" y="341562"/>
                      <a:pt x="97582" y="405971"/>
                      <a:pt x="15145" y="425505"/>
                    </a:cubicBezTo>
                    <a:cubicBezTo>
                      <a:pt x="14587" y="425666"/>
                      <a:pt x="14011" y="425761"/>
                      <a:pt x="13430" y="425787"/>
                    </a:cubicBezTo>
                    <a:close/>
                    <a:moveTo>
                      <a:pt x="22098" y="405655"/>
                    </a:moveTo>
                    <a:cubicBezTo>
                      <a:pt x="108576" y="380772"/>
                      <a:pt x="167911" y="302329"/>
                      <a:pt x="167545" y="213368"/>
                    </a:cubicBezTo>
                    <a:cubicBezTo>
                      <a:pt x="167131" y="124327"/>
                      <a:pt x="107807" y="46026"/>
                      <a:pt x="21431" y="20516"/>
                    </a:cubicBezTo>
                    <a:cubicBezTo>
                      <a:pt x="60770" y="58145"/>
                      <a:pt x="85820" y="131994"/>
                      <a:pt x="85820" y="213368"/>
                    </a:cubicBezTo>
                    <a:cubicBezTo>
                      <a:pt x="85820" y="294742"/>
                      <a:pt x="61532" y="367743"/>
                      <a:pt x="22098" y="4056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 345">
                <a:extLst>
                  <a:ext uri="{FF2B5EF4-FFF2-40B4-BE49-F238E27FC236}">
                    <a16:creationId xmlns:a16="http://schemas.microsoft.com/office/drawing/2014/main" id="{229655D9-A174-6D41-8BB5-ADC80AF57A6F}"/>
                  </a:ext>
                </a:extLst>
              </p:cNvPr>
              <p:cNvSpPr/>
              <p:nvPr/>
            </p:nvSpPr>
            <p:spPr>
              <a:xfrm>
                <a:off x="1124739" y="3106985"/>
                <a:ext cx="180975" cy="423333"/>
              </a:xfrm>
              <a:custGeom>
                <a:avLst/>
                <a:gdLst>
                  <a:gd name="connsiteX0" fmla="*/ 171405 w 180975"/>
                  <a:gd name="connsiteY0" fmla="*/ 425505 h 423333"/>
                  <a:gd name="connsiteX1" fmla="*/ 169405 w 180975"/>
                  <a:gd name="connsiteY1" fmla="*/ 425505 h 423333"/>
                  <a:gd name="connsiteX2" fmla="*/ 6146 w 180975"/>
                  <a:gd name="connsiteY2" fmla="*/ 162472 h 423333"/>
                  <a:gd name="connsiteX3" fmla="*/ 173977 w 180975"/>
                  <a:gd name="connsiteY3" fmla="*/ 196 h 423333"/>
                  <a:gd name="connsiteX4" fmla="*/ 181216 w 180975"/>
                  <a:gd name="connsiteY4" fmla="*/ 1795 h 423333"/>
                  <a:gd name="connsiteX5" fmla="*/ 184549 w 180975"/>
                  <a:gd name="connsiteY5" fmla="*/ 8380 h 423333"/>
                  <a:gd name="connsiteX6" fmla="*/ 184549 w 180975"/>
                  <a:gd name="connsiteY6" fmla="*/ 20610 h 423333"/>
                  <a:gd name="connsiteX7" fmla="*/ 181311 w 180975"/>
                  <a:gd name="connsiteY7" fmla="*/ 27477 h 423333"/>
                  <a:gd name="connsiteX8" fmla="*/ 116065 w 180975"/>
                  <a:gd name="connsiteY8" fmla="*/ 213368 h 423333"/>
                  <a:gd name="connsiteX9" fmla="*/ 176929 w 180975"/>
                  <a:gd name="connsiteY9" fmla="*/ 395589 h 423333"/>
                  <a:gd name="connsiteX10" fmla="*/ 179787 w 180975"/>
                  <a:gd name="connsiteY10" fmla="*/ 401892 h 423333"/>
                  <a:gd name="connsiteX11" fmla="*/ 179787 w 180975"/>
                  <a:gd name="connsiteY11" fmla="*/ 417226 h 423333"/>
                  <a:gd name="connsiteX12" fmla="*/ 176453 w 180975"/>
                  <a:gd name="connsiteY12" fmla="*/ 423905 h 423333"/>
                  <a:gd name="connsiteX13" fmla="*/ 171405 w 180975"/>
                  <a:gd name="connsiteY13" fmla="*/ 425505 h 423333"/>
                  <a:gd name="connsiteX14" fmla="*/ 163404 w 180975"/>
                  <a:gd name="connsiteY14" fmla="*/ 20234 h 423333"/>
                  <a:gd name="connsiteX15" fmla="*/ 25197 w 180975"/>
                  <a:gd name="connsiteY15" fmla="*/ 269630 h 423333"/>
                  <a:gd name="connsiteX16" fmla="*/ 162737 w 180975"/>
                  <a:gd name="connsiteY16" fmla="*/ 405937 h 423333"/>
                  <a:gd name="connsiteX17" fmla="*/ 99015 w 180975"/>
                  <a:gd name="connsiteY17" fmla="*/ 213085 h 423333"/>
                  <a:gd name="connsiteX18" fmla="*/ 163404 w 180975"/>
                  <a:gd name="connsiteY18" fmla="*/ 20234 h 4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975" h="423333">
                    <a:moveTo>
                      <a:pt x="171405" y="425505"/>
                    </a:moveTo>
                    <a:cubicBezTo>
                      <a:pt x="170742" y="425603"/>
                      <a:pt x="170068" y="425603"/>
                      <a:pt x="169405" y="425505"/>
                    </a:cubicBezTo>
                    <a:cubicBezTo>
                      <a:pt x="50779" y="397396"/>
                      <a:pt x="-22314" y="279633"/>
                      <a:pt x="6146" y="162472"/>
                    </a:cubicBezTo>
                    <a:cubicBezTo>
                      <a:pt x="25923" y="81053"/>
                      <a:pt x="91138" y="17996"/>
                      <a:pt x="173977" y="196"/>
                    </a:cubicBezTo>
                    <a:cubicBezTo>
                      <a:pt x="176510" y="-343"/>
                      <a:pt x="179156" y="242"/>
                      <a:pt x="181216" y="1795"/>
                    </a:cubicBezTo>
                    <a:cubicBezTo>
                      <a:pt x="183186" y="3452"/>
                      <a:pt x="184390" y="5829"/>
                      <a:pt x="184549" y="8380"/>
                    </a:cubicBezTo>
                    <a:lnTo>
                      <a:pt x="184549" y="20610"/>
                    </a:lnTo>
                    <a:cubicBezTo>
                      <a:pt x="184568" y="23263"/>
                      <a:pt x="183379" y="25784"/>
                      <a:pt x="181311" y="27477"/>
                    </a:cubicBezTo>
                    <a:cubicBezTo>
                      <a:pt x="141687" y="59086"/>
                      <a:pt x="116065" y="132088"/>
                      <a:pt x="116065" y="213368"/>
                    </a:cubicBezTo>
                    <a:cubicBezTo>
                      <a:pt x="116065" y="290697"/>
                      <a:pt x="139972" y="362287"/>
                      <a:pt x="176929" y="395589"/>
                    </a:cubicBezTo>
                    <a:cubicBezTo>
                      <a:pt x="178736" y="397201"/>
                      <a:pt x="179773" y="399488"/>
                      <a:pt x="179787" y="401892"/>
                    </a:cubicBezTo>
                    <a:lnTo>
                      <a:pt x="179787" y="417226"/>
                    </a:lnTo>
                    <a:cubicBezTo>
                      <a:pt x="179766" y="419838"/>
                      <a:pt x="178538" y="422298"/>
                      <a:pt x="176453" y="423905"/>
                    </a:cubicBezTo>
                    <a:cubicBezTo>
                      <a:pt x="174987" y="424958"/>
                      <a:pt x="173217" y="425518"/>
                      <a:pt x="171405" y="425505"/>
                    </a:cubicBezTo>
                    <a:close/>
                    <a:moveTo>
                      <a:pt x="163404" y="20234"/>
                    </a:moveTo>
                    <a:cubicBezTo>
                      <a:pt x="55509" y="51409"/>
                      <a:pt x="-6368" y="163068"/>
                      <a:pt x="25197" y="269630"/>
                    </a:cubicBezTo>
                    <a:cubicBezTo>
                      <a:pt x="44617" y="335195"/>
                      <a:pt x="96420" y="386532"/>
                      <a:pt x="162737" y="405937"/>
                    </a:cubicBezTo>
                    <a:cubicBezTo>
                      <a:pt x="123780" y="367461"/>
                      <a:pt x="99015" y="294366"/>
                      <a:pt x="99015" y="213085"/>
                    </a:cubicBezTo>
                    <a:cubicBezTo>
                      <a:pt x="99015" y="131805"/>
                      <a:pt x="123780" y="57581"/>
                      <a:pt x="163404" y="202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 346">
                <a:extLst>
                  <a:ext uri="{FF2B5EF4-FFF2-40B4-BE49-F238E27FC236}">
                    <a16:creationId xmlns:a16="http://schemas.microsoft.com/office/drawing/2014/main" id="{FF4A70AB-0438-9F44-BEDF-82EB6D61C974}"/>
                  </a:ext>
                </a:extLst>
              </p:cNvPr>
              <p:cNvSpPr/>
              <p:nvPr/>
            </p:nvSpPr>
            <p:spPr>
              <a:xfrm>
                <a:off x="1495831" y="3213328"/>
                <a:ext cx="123825" cy="206963"/>
              </a:xfrm>
              <a:custGeom>
                <a:avLst/>
                <a:gdLst>
                  <a:gd name="connsiteX0" fmla="*/ 11577 w 123825"/>
                  <a:gd name="connsiteY0" fmla="*/ 212764 h 206962"/>
                  <a:gd name="connsiteX1" fmla="*/ 2974 w 123825"/>
                  <a:gd name="connsiteY1" fmla="*/ 204140 h 206962"/>
                  <a:gd name="connsiteX2" fmla="*/ 9101 w 123825"/>
                  <a:gd name="connsiteY2" fmla="*/ 196019 h 206962"/>
                  <a:gd name="connsiteX3" fmla="*/ 111209 w 123825"/>
                  <a:gd name="connsiteY3" fmla="*/ 106743 h 206962"/>
                  <a:gd name="connsiteX4" fmla="*/ 6434 w 123825"/>
                  <a:gd name="connsiteY4" fmla="*/ 16808 h 206962"/>
                  <a:gd name="connsiteX5" fmla="*/ 296 w 123825"/>
                  <a:gd name="connsiteY5" fmla="*/ 6329 h 206962"/>
                  <a:gd name="connsiteX6" fmla="*/ 338 w 123825"/>
                  <a:gd name="connsiteY6" fmla="*/ 6178 h 206962"/>
                  <a:gd name="connsiteX7" fmla="*/ 10910 w 123825"/>
                  <a:gd name="connsiteY7" fmla="*/ 318 h 206962"/>
                  <a:gd name="connsiteX8" fmla="*/ 11006 w 123825"/>
                  <a:gd name="connsiteY8" fmla="*/ 345 h 206962"/>
                  <a:gd name="connsiteX9" fmla="*/ 128163 w 123825"/>
                  <a:gd name="connsiteY9" fmla="*/ 106743 h 206962"/>
                  <a:gd name="connsiteX10" fmla="*/ 13863 w 123825"/>
                  <a:gd name="connsiteY10" fmla="*/ 212388 h 206962"/>
                  <a:gd name="connsiteX11" fmla="*/ 11577 w 123825"/>
                  <a:gd name="connsiteY11" fmla="*/ 212764 h 20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825" h="206962">
                    <a:moveTo>
                      <a:pt x="11577" y="212764"/>
                    </a:moveTo>
                    <a:cubicBezTo>
                      <a:pt x="6790" y="212729"/>
                      <a:pt x="2939" y="208868"/>
                      <a:pt x="2974" y="204140"/>
                    </a:cubicBezTo>
                    <a:cubicBezTo>
                      <a:pt x="3002" y="200403"/>
                      <a:pt x="5482" y="197115"/>
                      <a:pt x="9101" y="196019"/>
                    </a:cubicBezTo>
                    <a:cubicBezTo>
                      <a:pt x="72061" y="177204"/>
                      <a:pt x="111209" y="143150"/>
                      <a:pt x="111209" y="106743"/>
                    </a:cubicBezTo>
                    <a:cubicBezTo>
                      <a:pt x="111209" y="70336"/>
                      <a:pt x="71109" y="34964"/>
                      <a:pt x="6434" y="16808"/>
                    </a:cubicBezTo>
                    <a:cubicBezTo>
                      <a:pt x="1809" y="15588"/>
                      <a:pt x="-939" y="10897"/>
                      <a:pt x="296" y="6329"/>
                    </a:cubicBezTo>
                    <a:cubicBezTo>
                      <a:pt x="309" y="6278"/>
                      <a:pt x="323" y="6228"/>
                      <a:pt x="338" y="6178"/>
                    </a:cubicBezTo>
                    <a:cubicBezTo>
                      <a:pt x="1619" y="1676"/>
                      <a:pt x="6352" y="-947"/>
                      <a:pt x="10910" y="318"/>
                    </a:cubicBezTo>
                    <a:cubicBezTo>
                      <a:pt x="10942" y="327"/>
                      <a:pt x="10974" y="336"/>
                      <a:pt x="11006" y="345"/>
                    </a:cubicBezTo>
                    <a:cubicBezTo>
                      <a:pt x="84348" y="20947"/>
                      <a:pt x="128163" y="60741"/>
                      <a:pt x="128163" y="106743"/>
                    </a:cubicBezTo>
                    <a:cubicBezTo>
                      <a:pt x="128163" y="150958"/>
                      <a:pt x="84253" y="191410"/>
                      <a:pt x="13863" y="212388"/>
                    </a:cubicBezTo>
                    <a:cubicBezTo>
                      <a:pt x="13125" y="212625"/>
                      <a:pt x="12354" y="212752"/>
                      <a:pt x="11577" y="212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 347">
                <a:extLst>
                  <a:ext uri="{FF2B5EF4-FFF2-40B4-BE49-F238E27FC236}">
                    <a16:creationId xmlns:a16="http://schemas.microsoft.com/office/drawing/2014/main" id="{8D563B5B-D097-A94B-82FF-6040C5A4A6E0}"/>
                  </a:ext>
                </a:extLst>
              </p:cNvPr>
              <p:cNvSpPr/>
              <p:nvPr/>
            </p:nvSpPr>
            <p:spPr>
              <a:xfrm>
                <a:off x="1124694" y="3213302"/>
                <a:ext cx="123825" cy="206963"/>
              </a:xfrm>
              <a:custGeom>
                <a:avLst/>
                <a:gdLst>
                  <a:gd name="connsiteX0" fmla="*/ 119063 w 123825"/>
                  <a:gd name="connsiteY0" fmla="*/ 213355 h 206962"/>
                  <a:gd name="connsiteX1" fmla="*/ 116586 w 123825"/>
                  <a:gd name="connsiteY1" fmla="*/ 213355 h 206962"/>
                  <a:gd name="connsiteX2" fmla="*/ 0 w 123825"/>
                  <a:gd name="connsiteY2" fmla="*/ 106769 h 206962"/>
                  <a:gd name="connsiteX3" fmla="*/ 117253 w 123825"/>
                  <a:gd name="connsiteY3" fmla="*/ 371 h 206962"/>
                  <a:gd name="connsiteX4" fmla="*/ 127955 w 123825"/>
                  <a:gd name="connsiteY4" fmla="*/ 5997 h 206962"/>
                  <a:gd name="connsiteX5" fmla="*/ 128016 w 123825"/>
                  <a:gd name="connsiteY5" fmla="*/ 6204 h 206962"/>
                  <a:gd name="connsiteX6" fmla="*/ 122111 w 123825"/>
                  <a:gd name="connsiteY6" fmla="*/ 16740 h 206962"/>
                  <a:gd name="connsiteX7" fmla="*/ 17336 w 123825"/>
                  <a:gd name="connsiteY7" fmla="*/ 106769 h 206962"/>
                  <a:gd name="connsiteX8" fmla="*/ 121444 w 123825"/>
                  <a:gd name="connsiteY8" fmla="*/ 196610 h 206962"/>
                  <a:gd name="connsiteX9" fmla="*/ 127195 w 123825"/>
                  <a:gd name="connsiteY9" fmla="*/ 207301 h 206962"/>
                  <a:gd name="connsiteX10" fmla="*/ 119063 w 123825"/>
                  <a:gd name="connsiteY10" fmla="*/ 213355 h 20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825" h="206962">
                    <a:moveTo>
                      <a:pt x="119063" y="213355"/>
                    </a:moveTo>
                    <a:cubicBezTo>
                      <a:pt x="118240" y="213447"/>
                      <a:pt x="117409" y="213447"/>
                      <a:pt x="116586" y="213355"/>
                    </a:cubicBezTo>
                    <a:cubicBezTo>
                      <a:pt x="44672" y="192282"/>
                      <a:pt x="0" y="151548"/>
                      <a:pt x="0" y="106769"/>
                    </a:cubicBezTo>
                    <a:cubicBezTo>
                      <a:pt x="0" y="61990"/>
                      <a:pt x="44958" y="21068"/>
                      <a:pt x="117253" y="371"/>
                    </a:cubicBezTo>
                    <a:cubicBezTo>
                      <a:pt x="121781" y="-994"/>
                      <a:pt x="126572" y="1524"/>
                      <a:pt x="127955" y="5997"/>
                    </a:cubicBezTo>
                    <a:cubicBezTo>
                      <a:pt x="127976" y="6065"/>
                      <a:pt x="127997" y="6135"/>
                      <a:pt x="128016" y="6204"/>
                    </a:cubicBezTo>
                    <a:cubicBezTo>
                      <a:pt x="129304" y="10721"/>
                      <a:pt x="126670" y="15420"/>
                      <a:pt x="122111" y="16740"/>
                    </a:cubicBezTo>
                    <a:cubicBezTo>
                      <a:pt x="57436" y="35555"/>
                      <a:pt x="17336" y="69798"/>
                      <a:pt x="17336" y="106769"/>
                    </a:cubicBezTo>
                    <a:cubicBezTo>
                      <a:pt x="17336" y="143740"/>
                      <a:pt x="57150" y="178077"/>
                      <a:pt x="121444" y="196610"/>
                    </a:cubicBezTo>
                    <a:cubicBezTo>
                      <a:pt x="126021" y="197994"/>
                      <a:pt x="128596" y="202780"/>
                      <a:pt x="127195" y="207301"/>
                    </a:cubicBezTo>
                    <a:cubicBezTo>
                      <a:pt x="126097" y="210845"/>
                      <a:pt x="122814" y="213288"/>
                      <a:pt x="119063" y="2133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 348">
                <a:extLst>
                  <a:ext uri="{FF2B5EF4-FFF2-40B4-BE49-F238E27FC236}">
                    <a16:creationId xmlns:a16="http://schemas.microsoft.com/office/drawing/2014/main" id="{33A7D637-3750-6146-966D-70750F3A3917}"/>
                  </a:ext>
                </a:extLst>
              </p:cNvPr>
              <p:cNvSpPr/>
              <p:nvPr/>
            </p:nvSpPr>
            <p:spPr>
              <a:xfrm>
                <a:off x="1292239" y="3559207"/>
                <a:ext cx="161925" cy="9407"/>
              </a:xfrm>
              <a:custGeom>
                <a:avLst/>
                <a:gdLst>
                  <a:gd name="connsiteX0" fmla="*/ 156305 w 161925"/>
                  <a:gd name="connsiteY0" fmla="*/ 17121 h 9407"/>
                  <a:gd name="connsiteX1" fmla="*/ 8668 w 161925"/>
                  <a:gd name="connsiteY1" fmla="*/ 17121 h 9407"/>
                  <a:gd name="connsiteX2" fmla="*/ 0 w 161925"/>
                  <a:gd name="connsiteY2" fmla="*/ 8561 h 9407"/>
                  <a:gd name="connsiteX3" fmla="*/ 8668 w 161925"/>
                  <a:gd name="connsiteY3" fmla="*/ 0 h 9407"/>
                  <a:gd name="connsiteX4" fmla="*/ 156305 w 161925"/>
                  <a:gd name="connsiteY4" fmla="*/ 0 h 9407"/>
                  <a:gd name="connsiteX5" fmla="*/ 164973 w 161925"/>
                  <a:gd name="connsiteY5" fmla="*/ 8561 h 9407"/>
                  <a:gd name="connsiteX6" fmla="*/ 156305 w 161925"/>
                  <a:gd name="connsiteY6" fmla="*/ 17121 h 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5" h="9407">
                    <a:moveTo>
                      <a:pt x="156305" y="17121"/>
                    </a:moveTo>
                    <a:lnTo>
                      <a:pt x="8668" y="17121"/>
                    </a:lnTo>
                    <a:cubicBezTo>
                      <a:pt x="3881" y="17121"/>
                      <a:pt x="0" y="13289"/>
                      <a:pt x="0" y="8561"/>
                    </a:cubicBezTo>
                    <a:cubicBezTo>
                      <a:pt x="0" y="3833"/>
                      <a:pt x="3881" y="0"/>
                      <a:pt x="8668" y="0"/>
                    </a:cubicBezTo>
                    <a:lnTo>
                      <a:pt x="156305" y="0"/>
                    </a:lnTo>
                    <a:cubicBezTo>
                      <a:pt x="161092" y="0"/>
                      <a:pt x="164973" y="3833"/>
                      <a:pt x="164973" y="8561"/>
                    </a:cubicBezTo>
                    <a:cubicBezTo>
                      <a:pt x="164973" y="13289"/>
                      <a:pt x="161092" y="17121"/>
                      <a:pt x="156305" y="17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 349">
                <a:extLst>
                  <a:ext uri="{FF2B5EF4-FFF2-40B4-BE49-F238E27FC236}">
                    <a16:creationId xmlns:a16="http://schemas.microsoft.com/office/drawing/2014/main" id="{7F3658AF-72B7-264A-B8CB-5174ADD0AFDE}"/>
                  </a:ext>
                </a:extLst>
              </p:cNvPr>
              <p:cNvSpPr/>
              <p:nvPr/>
            </p:nvSpPr>
            <p:spPr>
              <a:xfrm>
                <a:off x="1350282" y="3184322"/>
                <a:ext cx="47625" cy="141111"/>
              </a:xfrm>
              <a:custGeom>
                <a:avLst/>
                <a:gdLst>
                  <a:gd name="connsiteX0" fmla="*/ 24253 w 47625"/>
                  <a:gd name="connsiteY0" fmla="*/ 141487 h 141111"/>
                  <a:gd name="connsiteX1" fmla="*/ 15681 w 47625"/>
                  <a:gd name="connsiteY1" fmla="*/ 133962 h 141111"/>
                  <a:gd name="connsiteX2" fmla="*/ 60 w 47625"/>
                  <a:gd name="connsiteY2" fmla="*/ 9596 h 141111"/>
                  <a:gd name="connsiteX3" fmla="*/ 2155 w 47625"/>
                  <a:gd name="connsiteY3" fmla="*/ 2822 h 141111"/>
                  <a:gd name="connsiteX4" fmla="*/ 8632 w 47625"/>
                  <a:gd name="connsiteY4" fmla="*/ 0 h 141111"/>
                  <a:gd name="connsiteX5" fmla="*/ 39874 w 47625"/>
                  <a:gd name="connsiteY5" fmla="*/ 0 h 141111"/>
                  <a:gd name="connsiteX6" fmla="*/ 46351 w 47625"/>
                  <a:gd name="connsiteY6" fmla="*/ 2822 h 141111"/>
                  <a:gd name="connsiteX7" fmla="*/ 48447 w 47625"/>
                  <a:gd name="connsiteY7" fmla="*/ 9596 h 141111"/>
                  <a:gd name="connsiteX8" fmla="*/ 32826 w 47625"/>
                  <a:gd name="connsiteY8" fmla="*/ 133961 h 141111"/>
                  <a:gd name="connsiteX9" fmla="*/ 24253 w 47625"/>
                  <a:gd name="connsiteY9" fmla="*/ 141487 h 141111"/>
                  <a:gd name="connsiteX10" fmla="*/ 18443 w 47625"/>
                  <a:gd name="connsiteY10" fmla="*/ 17121 h 141111"/>
                  <a:gd name="connsiteX11" fmla="*/ 24253 w 47625"/>
                  <a:gd name="connsiteY11" fmla="*/ 63312 h 141111"/>
                  <a:gd name="connsiteX12" fmla="*/ 30063 w 47625"/>
                  <a:gd name="connsiteY12" fmla="*/ 17121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625" h="141111">
                    <a:moveTo>
                      <a:pt x="24253" y="141487"/>
                    </a:moveTo>
                    <a:cubicBezTo>
                      <a:pt x="19867" y="141514"/>
                      <a:pt x="16168" y="138267"/>
                      <a:pt x="15681" y="133962"/>
                    </a:cubicBezTo>
                    <a:lnTo>
                      <a:pt x="60" y="9596"/>
                    </a:lnTo>
                    <a:cubicBezTo>
                      <a:pt x="-228" y="7148"/>
                      <a:pt x="532" y="4693"/>
                      <a:pt x="2155" y="2822"/>
                    </a:cubicBezTo>
                    <a:cubicBezTo>
                      <a:pt x="3816" y="1024"/>
                      <a:pt x="6167" y="-1"/>
                      <a:pt x="8632" y="0"/>
                    </a:cubicBezTo>
                    <a:lnTo>
                      <a:pt x="39874" y="0"/>
                    </a:lnTo>
                    <a:cubicBezTo>
                      <a:pt x="42339" y="-1"/>
                      <a:pt x="44690" y="1024"/>
                      <a:pt x="46351" y="2822"/>
                    </a:cubicBezTo>
                    <a:cubicBezTo>
                      <a:pt x="47975" y="4693"/>
                      <a:pt x="48734" y="7148"/>
                      <a:pt x="48447" y="9596"/>
                    </a:cubicBezTo>
                    <a:lnTo>
                      <a:pt x="32826" y="133961"/>
                    </a:lnTo>
                    <a:cubicBezTo>
                      <a:pt x="32338" y="138267"/>
                      <a:pt x="28639" y="141514"/>
                      <a:pt x="24253" y="141487"/>
                    </a:cubicBezTo>
                    <a:close/>
                    <a:moveTo>
                      <a:pt x="18443" y="17121"/>
                    </a:moveTo>
                    <a:lnTo>
                      <a:pt x="24253" y="63312"/>
                    </a:lnTo>
                    <a:lnTo>
                      <a:pt x="30063" y="171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51" name="Rounded Rectangle 350"/>
          <p:cNvSpPr/>
          <p:nvPr/>
        </p:nvSpPr>
        <p:spPr>
          <a:xfrm>
            <a:off x="2248749" y="1376898"/>
            <a:ext cx="3463053" cy="592298"/>
          </a:xfrm>
          <a:prstGeom prst="roundRect">
            <a:avLst>
              <a:gd name="adj" fmla="val 50000"/>
            </a:avLst>
          </a:prstGeom>
          <a:solidFill>
            <a:srgbClr val="27A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than 1 week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337C3F8A-9EDF-5C40-A434-AA43C45B3A6F}"/>
              </a:ext>
            </a:extLst>
          </p:cNvPr>
          <p:cNvGrpSpPr/>
          <p:nvPr/>
        </p:nvGrpSpPr>
        <p:grpSpPr>
          <a:xfrm>
            <a:off x="1462230" y="5909591"/>
            <a:ext cx="741223" cy="606956"/>
            <a:chOff x="7385294" y="4451034"/>
            <a:chExt cx="741223" cy="606956"/>
          </a:xfrm>
        </p:grpSpPr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2AEFAF83-C543-B547-89C1-0B3A01158800}"/>
                </a:ext>
              </a:extLst>
            </p:cNvPr>
            <p:cNvSpPr/>
            <p:nvPr/>
          </p:nvSpPr>
          <p:spPr>
            <a:xfrm rot="10800000" flipH="1">
              <a:off x="7385294" y="4451034"/>
              <a:ext cx="741223" cy="606956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5" name="Graphic 92">
              <a:extLst>
                <a:ext uri="{FF2B5EF4-FFF2-40B4-BE49-F238E27FC236}">
                  <a16:creationId xmlns:a16="http://schemas.microsoft.com/office/drawing/2014/main" id="{38E789E1-A5A7-774E-8156-0D343B0E64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7496" y="4625123"/>
              <a:ext cx="314529" cy="338296"/>
              <a:chOff x="7499350" y="3442016"/>
              <a:chExt cx="460502" cy="495300"/>
            </a:xfrm>
            <a:solidFill>
              <a:srgbClr val="FFFFFF"/>
            </a:solidFill>
          </p:grpSpPr>
          <p:sp>
            <p:nvSpPr>
              <p:cNvPr id="356" name="Freeform 355">
                <a:extLst>
                  <a:ext uri="{FF2B5EF4-FFF2-40B4-BE49-F238E27FC236}">
                    <a16:creationId xmlns:a16="http://schemas.microsoft.com/office/drawing/2014/main" id="{9FABAB21-953E-BE49-B894-542C489F3BBF}"/>
                  </a:ext>
                </a:extLst>
              </p:cNvPr>
              <p:cNvSpPr/>
              <p:nvPr/>
            </p:nvSpPr>
            <p:spPr>
              <a:xfrm>
                <a:off x="7711367" y="3815777"/>
                <a:ext cx="169164" cy="123825"/>
              </a:xfrm>
              <a:custGeom>
                <a:avLst/>
                <a:gdLst>
                  <a:gd name="connsiteX0" fmla="*/ 8554 w 169164"/>
                  <a:gd name="connsiteY0" fmla="*/ 125445 h 123825"/>
                  <a:gd name="connsiteX1" fmla="*/ 2 w 169164"/>
                  <a:gd name="connsiteY1" fmla="*/ 117162 h 123825"/>
                  <a:gd name="connsiteX2" fmla="*/ 2 w 169164"/>
                  <a:gd name="connsiteY2" fmla="*/ 116777 h 123825"/>
                  <a:gd name="connsiteX3" fmla="*/ 2 w 169164"/>
                  <a:gd name="connsiteY3" fmla="*/ 43911 h 123825"/>
                  <a:gd name="connsiteX4" fmla="*/ 43327 w 169164"/>
                  <a:gd name="connsiteY4" fmla="*/ 0 h 123825"/>
                  <a:gd name="connsiteX5" fmla="*/ 168696 w 169164"/>
                  <a:gd name="connsiteY5" fmla="*/ 0 h 123825"/>
                  <a:gd name="connsiteX6" fmla="*/ 177229 w 169164"/>
                  <a:gd name="connsiteY6" fmla="*/ 8497 h 123825"/>
                  <a:gd name="connsiteX7" fmla="*/ 173301 w 169164"/>
                  <a:gd name="connsiteY7" fmla="*/ 15812 h 123825"/>
                  <a:gd name="connsiteX8" fmla="*/ 13535 w 169164"/>
                  <a:gd name="connsiteY8" fmla="*/ 124016 h 123825"/>
                  <a:gd name="connsiteX9" fmla="*/ 8554 w 169164"/>
                  <a:gd name="connsiteY9" fmla="*/ 125445 h 123825"/>
                  <a:gd name="connsiteX10" fmla="*/ 43327 w 169164"/>
                  <a:gd name="connsiteY10" fmla="*/ 17336 h 123825"/>
                  <a:gd name="connsiteX11" fmla="*/ 17107 w 169164"/>
                  <a:gd name="connsiteY11" fmla="*/ 43911 h 123825"/>
                  <a:gd name="connsiteX12" fmla="*/ 17107 w 169164"/>
                  <a:gd name="connsiteY12" fmla="*/ 100584 h 123825"/>
                  <a:gd name="connsiteX13" fmla="*/ 140408 w 169164"/>
                  <a:gd name="connsiteY13" fmla="*/ 17336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164" h="123825">
                    <a:moveTo>
                      <a:pt x="8554" y="125445"/>
                    </a:moveTo>
                    <a:cubicBezTo>
                      <a:pt x="3936" y="125551"/>
                      <a:pt x="107" y="121843"/>
                      <a:pt x="2" y="117162"/>
                    </a:cubicBezTo>
                    <a:cubicBezTo>
                      <a:pt x="-1" y="117034"/>
                      <a:pt x="-1" y="116905"/>
                      <a:pt x="2" y="116777"/>
                    </a:cubicBezTo>
                    <a:lnTo>
                      <a:pt x="2" y="43911"/>
                    </a:lnTo>
                    <a:cubicBezTo>
                      <a:pt x="2" y="19660"/>
                      <a:pt x="19399" y="0"/>
                      <a:pt x="43327" y="0"/>
                    </a:cubicBezTo>
                    <a:lnTo>
                      <a:pt x="168696" y="0"/>
                    </a:lnTo>
                    <a:cubicBezTo>
                      <a:pt x="173367" y="-42"/>
                      <a:pt x="177188" y="3762"/>
                      <a:pt x="177229" y="8497"/>
                    </a:cubicBezTo>
                    <a:cubicBezTo>
                      <a:pt x="177255" y="11459"/>
                      <a:pt x="175770" y="14225"/>
                      <a:pt x="173301" y="15812"/>
                    </a:cubicBezTo>
                    <a:lnTo>
                      <a:pt x="13535" y="124016"/>
                    </a:lnTo>
                    <a:cubicBezTo>
                      <a:pt x="12066" y="125014"/>
                      <a:pt x="10322" y="125514"/>
                      <a:pt x="8554" y="125445"/>
                    </a:cubicBezTo>
                    <a:close/>
                    <a:moveTo>
                      <a:pt x="43327" y="17336"/>
                    </a:moveTo>
                    <a:cubicBezTo>
                      <a:pt x="28846" y="17336"/>
                      <a:pt x="17107" y="29234"/>
                      <a:pt x="17107" y="43911"/>
                    </a:cubicBezTo>
                    <a:lnTo>
                      <a:pt x="17107" y="100584"/>
                    </a:lnTo>
                    <a:lnTo>
                      <a:pt x="140408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 356">
                <a:extLst>
                  <a:ext uri="{FF2B5EF4-FFF2-40B4-BE49-F238E27FC236}">
                    <a16:creationId xmlns:a16="http://schemas.microsoft.com/office/drawing/2014/main" id="{4EF883BF-C812-624F-9813-EECC4A654B72}"/>
                  </a:ext>
                </a:extLst>
              </p:cNvPr>
              <p:cNvSpPr/>
              <p:nvPr/>
            </p:nvSpPr>
            <p:spPr>
              <a:xfrm>
                <a:off x="7571151" y="3496975"/>
                <a:ext cx="244348" cy="47625"/>
              </a:xfrm>
              <a:custGeom>
                <a:avLst/>
                <a:gdLst>
                  <a:gd name="connsiteX0" fmla="*/ 237112 w 244348"/>
                  <a:gd name="connsiteY0" fmla="*/ 54864 h 47625"/>
                  <a:gd name="connsiteX1" fmla="*/ 8552 w 244348"/>
                  <a:gd name="connsiteY1" fmla="*/ 54864 h 47625"/>
                  <a:gd name="connsiteX2" fmla="*/ 0 w 244348"/>
                  <a:gd name="connsiteY2" fmla="*/ 46196 h 47625"/>
                  <a:gd name="connsiteX3" fmla="*/ 0 w 244348"/>
                  <a:gd name="connsiteY3" fmla="*/ 8668 h 47625"/>
                  <a:gd name="connsiteX4" fmla="*/ 8552 w 244348"/>
                  <a:gd name="connsiteY4" fmla="*/ 0 h 47625"/>
                  <a:gd name="connsiteX5" fmla="*/ 237112 w 244348"/>
                  <a:gd name="connsiteY5" fmla="*/ 0 h 47625"/>
                  <a:gd name="connsiteX6" fmla="*/ 245664 w 244348"/>
                  <a:gd name="connsiteY6" fmla="*/ 8668 h 47625"/>
                  <a:gd name="connsiteX7" fmla="*/ 245664 w 244348"/>
                  <a:gd name="connsiteY7" fmla="*/ 46196 h 47625"/>
                  <a:gd name="connsiteX8" fmla="*/ 237112 w 244348"/>
                  <a:gd name="connsiteY8" fmla="*/ 54864 h 47625"/>
                  <a:gd name="connsiteX9" fmla="*/ 17104 w 244348"/>
                  <a:gd name="connsiteY9" fmla="*/ 37529 h 47625"/>
                  <a:gd name="connsiteX10" fmla="*/ 228935 w 244348"/>
                  <a:gd name="connsiteY10" fmla="*/ 37529 h 47625"/>
                  <a:gd name="connsiteX11" fmla="*/ 228935 w 244348"/>
                  <a:gd name="connsiteY11" fmla="*/ 17336 h 47625"/>
                  <a:gd name="connsiteX12" fmla="*/ 17104 w 244348"/>
                  <a:gd name="connsiteY12" fmla="*/ 17336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348" h="47625">
                    <a:moveTo>
                      <a:pt x="237112" y="54864"/>
                    </a:moveTo>
                    <a:lnTo>
                      <a:pt x="8552" y="54864"/>
                    </a:lnTo>
                    <a:cubicBezTo>
                      <a:pt x="3829" y="54864"/>
                      <a:pt x="0" y="50983"/>
                      <a:pt x="0" y="46196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lnTo>
                      <a:pt x="237112" y="0"/>
                    </a:lnTo>
                    <a:cubicBezTo>
                      <a:pt x="241835" y="0"/>
                      <a:pt x="245664" y="3881"/>
                      <a:pt x="245664" y="8668"/>
                    </a:cubicBezTo>
                    <a:lnTo>
                      <a:pt x="245664" y="46196"/>
                    </a:lnTo>
                    <a:cubicBezTo>
                      <a:pt x="245664" y="50983"/>
                      <a:pt x="241835" y="54864"/>
                      <a:pt x="237112" y="54864"/>
                    </a:cubicBezTo>
                    <a:close/>
                    <a:moveTo>
                      <a:pt x="17104" y="37529"/>
                    </a:moveTo>
                    <a:lnTo>
                      <a:pt x="228935" y="37529"/>
                    </a:lnTo>
                    <a:lnTo>
                      <a:pt x="228935" y="17336"/>
                    </a:lnTo>
                    <a:lnTo>
                      <a:pt x="17104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 357">
                <a:extLst>
                  <a:ext uri="{FF2B5EF4-FFF2-40B4-BE49-F238E27FC236}">
                    <a16:creationId xmlns:a16="http://schemas.microsoft.com/office/drawing/2014/main" id="{A8EAD814-5F02-D74F-84C9-B01DC5FBA0E0}"/>
                  </a:ext>
                </a:extLst>
              </p:cNvPr>
              <p:cNvSpPr/>
              <p:nvPr/>
            </p:nvSpPr>
            <p:spPr>
              <a:xfrm>
                <a:off x="7650564" y="3581462"/>
                <a:ext cx="84582" cy="9525"/>
              </a:xfrm>
              <a:custGeom>
                <a:avLst/>
                <a:gdLst>
                  <a:gd name="connsiteX0" fmla="*/ 78097 w 84582"/>
                  <a:gd name="connsiteY0" fmla="*/ 17335 h 9525"/>
                  <a:gd name="connsiteX1" fmla="*/ 8552 w 84582"/>
                  <a:gd name="connsiteY1" fmla="*/ 17335 h 9525"/>
                  <a:gd name="connsiteX2" fmla="*/ 0 w 84582"/>
                  <a:gd name="connsiteY2" fmla="*/ 8668 h 9525"/>
                  <a:gd name="connsiteX3" fmla="*/ 8552 w 84582"/>
                  <a:gd name="connsiteY3" fmla="*/ 0 h 9525"/>
                  <a:gd name="connsiteX4" fmla="*/ 78097 w 84582"/>
                  <a:gd name="connsiteY4" fmla="*/ 0 h 9525"/>
                  <a:gd name="connsiteX5" fmla="*/ 86650 w 84582"/>
                  <a:gd name="connsiteY5" fmla="*/ 8668 h 9525"/>
                  <a:gd name="connsiteX6" fmla="*/ 78097 w 84582"/>
                  <a:gd name="connsiteY6" fmla="*/ 173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582" h="9525">
                    <a:moveTo>
                      <a:pt x="7809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78097" y="0"/>
                    </a:lnTo>
                    <a:cubicBezTo>
                      <a:pt x="82821" y="0"/>
                      <a:pt x="86650" y="3881"/>
                      <a:pt x="86650" y="8668"/>
                    </a:cubicBezTo>
                    <a:cubicBezTo>
                      <a:pt x="86650" y="13455"/>
                      <a:pt x="82821" y="17336"/>
                      <a:pt x="78097" y="17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 358">
                <a:extLst>
                  <a:ext uri="{FF2B5EF4-FFF2-40B4-BE49-F238E27FC236}">
                    <a16:creationId xmlns:a16="http://schemas.microsoft.com/office/drawing/2014/main" id="{6432F54B-FEEE-B048-B739-597EE8BB7BB7}"/>
                  </a:ext>
                </a:extLst>
              </p:cNvPr>
              <p:cNvSpPr/>
              <p:nvPr/>
            </p:nvSpPr>
            <p:spPr>
              <a:xfrm>
                <a:off x="7571151" y="3628420"/>
                <a:ext cx="244348" cy="9525"/>
              </a:xfrm>
              <a:custGeom>
                <a:avLst/>
                <a:gdLst>
                  <a:gd name="connsiteX0" fmla="*/ 239085 w 244348"/>
                  <a:gd name="connsiteY0" fmla="*/ 17335 h 9525"/>
                  <a:gd name="connsiteX1" fmla="*/ 8552 w 244348"/>
                  <a:gd name="connsiteY1" fmla="*/ 17335 h 9525"/>
                  <a:gd name="connsiteX2" fmla="*/ 0 w 244348"/>
                  <a:gd name="connsiteY2" fmla="*/ 8668 h 9525"/>
                  <a:gd name="connsiteX3" fmla="*/ 8552 w 244348"/>
                  <a:gd name="connsiteY3" fmla="*/ 0 h 9525"/>
                  <a:gd name="connsiteX4" fmla="*/ 239085 w 244348"/>
                  <a:gd name="connsiteY4" fmla="*/ 0 h 9525"/>
                  <a:gd name="connsiteX5" fmla="*/ 247637 w 244348"/>
                  <a:gd name="connsiteY5" fmla="*/ 8668 h 9525"/>
                  <a:gd name="connsiteX6" fmla="*/ 239085 w 24434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348" h="9525">
                    <a:moveTo>
                      <a:pt x="239085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239085" y="0"/>
                    </a:lnTo>
                    <a:cubicBezTo>
                      <a:pt x="243808" y="0"/>
                      <a:pt x="247637" y="3881"/>
                      <a:pt x="247637" y="8668"/>
                    </a:cubicBezTo>
                    <a:cubicBezTo>
                      <a:pt x="247637" y="13455"/>
                      <a:pt x="243808" y="17335"/>
                      <a:pt x="239085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 359">
                <a:extLst>
                  <a:ext uri="{FF2B5EF4-FFF2-40B4-BE49-F238E27FC236}">
                    <a16:creationId xmlns:a16="http://schemas.microsoft.com/office/drawing/2014/main" id="{7781122E-9E99-DE49-B1B0-FA6832A6E478}"/>
                  </a:ext>
                </a:extLst>
              </p:cNvPr>
              <p:cNvSpPr/>
              <p:nvPr/>
            </p:nvSpPr>
            <p:spPr>
              <a:xfrm>
                <a:off x="7571956" y="3675379"/>
                <a:ext cx="197358" cy="9525"/>
              </a:xfrm>
              <a:custGeom>
                <a:avLst/>
                <a:gdLst>
                  <a:gd name="connsiteX0" fmla="*/ 193263 w 197358"/>
                  <a:gd name="connsiteY0" fmla="*/ 17431 h 9525"/>
                  <a:gd name="connsiteX1" fmla="*/ 7747 w 197358"/>
                  <a:gd name="connsiteY1" fmla="*/ 17431 h 9525"/>
                  <a:gd name="connsiteX2" fmla="*/ 48 w 197358"/>
                  <a:gd name="connsiteY2" fmla="*/ 7803 h 9525"/>
                  <a:gd name="connsiteX3" fmla="*/ 7747 w 197358"/>
                  <a:gd name="connsiteY3" fmla="*/ 0 h 9525"/>
                  <a:gd name="connsiteX4" fmla="*/ 193263 w 197358"/>
                  <a:gd name="connsiteY4" fmla="*/ 0 h 9525"/>
                  <a:gd name="connsiteX5" fmla="*/ 200962 w 197358"/>
                  <a:gd name="connsiteY5" fmla="*/ 9628 h 9525"/>
                  <a:gd name="connsiteX6" fmla="*/ 193263 w 197358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358" h="9525">
                    <a:moveTo>
                      <a:pt x="193263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93263" y="0"/>
                    </a:lnTo>
                    <a:cubicBezTo>
                      <a:pt x="198012" y="504"/>
                      <a:pt x="201459" y="4814"/>
                      <a:pt x="200962" y="9628"/>
                    </a:cubicBezTo>
                    <a:cubicBezTo>
                      <a:pt x="200537" y="13745"/>
                      <a:pt x="197326" y="17000"/>
                      <a:pt x="193263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 360">
                <a:extLst>
                  <a:ext uri="{FF2B5EF4-FFF2-40B4-BE49-F238E27FC236}">
                    <a16:creationId xmlns:a16="http://schemas.microsoft.com/office/drawing/2014/main" id="{6A0F0734-9C3D-4D47-AEB3-B7D9B0477062}"/>
                  </a:ext>
                </a:extLst>
              </p:cNvPr>
              <p:cNvSpPr/>
              <p:nvPr/>
            </p:nvSpPr>
            <p:spPr>
              <a:xfrm>
                <a:off x="7571151" y="3722432"/>
                <a:ext cx="150368" cy="9525"/>
              </a:xfrm>
              <a:custGeom>
                <a:avLst/>
                <a:gdLst>
                  <a:gd name="connsiteX0" fmla="*/ 145669 w 150368"/>
                  <a:gd name="connsiteY0" fmla="*/ 17335 h 9525"/>
                  <a:gd name="connsiteX1" fmla="*/ 8552 w 150368"/>
                  <a:gd name="connsiteY1" fmla="*/ 17335 h 9525"/>
                  <a:gd name="connsiteX2" fmla="*/ 0 w 150368"/>
                  <a:gd name="connsiteY2" fmla="*/ 8668 h 9525"/>
                  <a:gd name="connsiteX3" fmla="*/ 8552 w 150368"/>
                  <a:gd name="connsiteY3" fmla="*/ 0 h 9525"/>
                  <a:gd name="connsiteX4" fmla="*/ 145669 w 150368"/>
                  <a:gd name="connsiteY4" fmla="*/ 0 h 9525"/>
                  <a:gd name="connsiteX5" fmla="*/ 154221 w 150368"/>
                  <a:gd name="connsiteY5" fmla="*/ 8668 h 9525"/>
                  <a:gd name="connsiteX6" fmla="*/ 145669 w 15036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368" h="9525">
                    <a:moveTo>
                      <a:pt x="145669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5669" y="0"/>
                    </a:lnTo>
                    <a:cubicBezTo>
                      <a:pt x="150392" y="0"/>
                      <a:pt x="154221" y="3881"/>
                      <a:pt x="154221" y="8668"/>
                    </a:cubicBezTo>
                    <a:cubicBezTo>
                      <a:pt x="154221" y="13455"/>
                      <a:pt x="150392" y="17335"/>
                      <a:pt x="145669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1A92DD18-878B-124E-BC53-AAD3A65D3B67}"/>
                  </a:ext>
                </a:extLst>
              </p:cNvPr>
              <p:cNvSpPr/>
              <p:nvPr/>
            </p:nvSpPr>
            <p:spPr>
              <a:xfrm>
                <a:off x="7571151" y="3769390"/>
                <a:ext cx="103378" cy="9525"/>
              </a:xfrm>
              <a:custGeom>
                <a:avLst/>
                <a:gdLst>
                  <a:gd name="connsiteX0" fmla="*/ 99337 w 103378"/>
                  <a:gd name="connsiteY0" fmla="*/ 17335 h 9525"/>
                  <a:gd name="connsiteX1" fmla="*/ 8552 w 103378"/>
                  <a:gd name="connsiteY1" fmla="*/ 17335 h 9525"/>
                  <a:gd name="connsiteX2" fmla="*/ 0 w 103378"/>
                  <a:gd name="connsiteY2" fmla="*/ 8668 h 9525"/>
                  <a:gd name="connsiteX3" fmla="*/ 8552 w 103378"/>
                  <a:gd name="connsiteY3" fmla="*/ 0 h 9525"/>
                  <a:gd name="connsiteX4" fmla="*/ 99337 w 103378"/>
                  <a:gd name="connsiteY4" fmla="*/ 0 h 9525"/>
                  <a:gd name="connsiteX5" fmla="*/ 107889 w 103378"/>
                  <a:gd name="connsiteY5" fmla="*/ 8668 h 9525"/>
                  <a:gd name="connsiteX6" fmla="*/ 99337 w 10337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78" h="9525">
                    <a:moveTo>
                      <a:pt x="9933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99337" y="0"/>
                    </a:lnTo>
                    <a:cubicBezTo>
                      <a:pt x="104060" y="0"/>
                      <a:pt x="107889" y="3881"/>
                      <a:pt x="107889" y="8668"/>
                    </a:cubicBezTo>
                    <a:cubicBezTo>
                      <a:pt x="107889" y="13455"/>
                      <a:pt x="104060" y="17335"/>
                      <a:pt x="99337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 362">
                <a:extLst>
                  <a:ext uri="{FF2B5EF4-FFF2-40B4-BE49-F238E27FC236}">
                    <a16:creationId xmlns:a16="http://schemas.microsoft.com/office/drawing/2014/main" id="{01A6CB82-A3FD-EF4F-8E7C-AC3E2F9A517C}"/>
                  </a:ext>
                </a:extLst>
              </p:cNvPr>
              <p:cNvSpPr/>
              <p:nvPr/>
            </p:nvSpPr>
            <p:spPr>
              <a:xfrm>
                <a:off x="7638873" y="3555707"/>
                <a:ext cx="281940" cy="285750"/>
              </a:xfrm>
              <a:custGeom>
                <a:avLst/>
                <a:gdLst>
                  <a:gd name="connsiteX0" fmla="*/ 44020 w 281940"/>
                  <a:gd name="connsiteY0" fmla="*/ 292360 h 285750"/>
                  <a:gd name="connsiteX1" fmla="*/ 38005 w 281940"/>
                  <a:gd name="connsiteY1" fmla="*/ 289884 h 285750"/>
                  <a:gd name="connsiteX2" fmla="*/ 2481 w 281940"/>
                  <a:gd name="connsiteY2" fmla="*/ 253879 h 285750"/>
                  <a:gd name="connsiteX3" fmla="*/ 2481 w 281940"/>
                  <a:gd name="connsiteY3" fmla="*/ 241592 h 285750"/>
                  <a:gd name="connsiteX4" fmla="*/ 238371 w 281940"/>
                  <a:gd name="connsiteY4" fmla="*/ 2514 h 285750"/>
                  <a:gd name="connsiteX5" fmla="*/ 250494 w 281940"/>
                  <a:gd name="connsiteY5" fmla="*/ 2514 h 285750"/>
                  <a:gd name="connsiteX6" fmla="*/ 286018 w 281940"/>
                  <a:gd name="connsiteY6" fmla="*/ 38709 h 285750"/>
                  <a:gd name="connsiteX7" fmla="*/ 286018 w 281940"/>
                  <a:gd name="connsiteY7" fmla="*/ 50997 h 285750"/>
                  <a:gd name="connsiteX8" fmla="*/ 205290 w 281940"/>
                  <a:gd name="connsiteY8" fmla="*/ 132721 h 285750"/>
                  <a:gd name="connsiteX9" fmla="*/ 193211 w 281940"/>
                  <a:gd name="connsiteY9" fmla="*/ 132099 h 285750"/>
                  <a:gd name="connsiteX10" fmla="*/ 193166 w 281940"/>
                  <a:gd name="connsiteY10" fmla="*/ 120529 h 285750"/>
                  <a:gd name="connsiteX11" fmla="*/ 268350 w 281940"/>
                  <a:gd name="connsiteY11" fmla="*/ 44805 h 285750"/>
                  <a:gd name="connsiteX12" fmla="*/ 244949 w 281940"/>
                  <a:gd name="connsiteY12" fmla="*/ 21088 h 285750"/>
                  <a:gd name="connsiteX13" fmla="*/ 20243 w 281940"/>
                  <a:gd name="connsiteY13" fmla="*/ 248259 h 285750"/>
                  <a:gd name="connsiteX14" fmla="*/ 43644 w 281940"/>
                  <a:gd name="connsiteY14" fmla="*/ 271977 h 285750"/>
                  <a:gd name="connsiteX15" fmla="*/ 158864 w 281940"/>
                  <a:gd name="connsiteY15" fmla="*/ 155105 h 285750"/>
                  <a:gd name="connsiteX16" fmla="*/ 170958 w 281940"/>
                  <a:gd name="connsiteY16" fmla="*/ 155076 h 285750"/>
                  <a:gd name="connsiteX17" fmla="*/ 170987 w 281940"/>
                  <a:gd name="connsiteY17" fmla="*/ 155105 h 285750"/>
                  <a:gd name="connsiteX18" fmla="*/ 171189 w 281940"/>
                  <a:gd name="connsiteY18" fmla="*/ 167092 h 285750"/>
                  <a:gd name="connsiteX19" fmla="*/ 170987 w 281940"/>
                  <a:gd name="connsiteY19" fmla="*/ 167297 h 285750"/>
                  <a:gd name="connsiteX20" fmla="*/ 50129 w 281940"/>
                  <a:gd name="connsiteY20" fmla="*/ 289884 h 285750"/>
                  <a:gd name="connsiteX21" fmla="*/ 44020 w 281940"/>
                  <a:gd name="connsiteY21" fmla="*/ 29236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1940" h="285750">
                    <a:moveTo>
                      <a:pt x="44020" y="292360"/>
                    </a:moveTo>
                    <a:cubicBezTo>
                      <a:pt x="41768" y="292389"/>
                      <a:pt x="39599" y="291496"/>
                      <a:pt x="38005" y="289884"/>
                    </a:cubicBezTo>
                    <a:lnTo>
                      <a:pt x="2481" y="253879"/>
                    </a:lnTo>
                    <a:cubicBezTo>
                      <a:pt x="-827" y="250469"/>
                      <a:pt x="-827" y="245002"/>
                      <a:pt x="2481" y="241592"/>
                    </a:cubicBezTo>
                    <a:lnTo>
                      <a:pt x="238371" y="2514"/>
                    </a:lnTo>
                    <a:cubicBezTo>
                      <a:pt x="241735" y="-838"/>
                      <a:pt x="247130" y="-838"/>
                      <a:pt x="250494" y="2514"/>
                    </a:cubicBezTo>
                    <a:lnTo>
                      <a:pt x="286018" y="38709"/>
                    </a:lnTo>
                    <a:cubicBezTo>
                      <a:pt x="289326" y="42119"/>
                      <a:pt x="289326" y="47587"/>
                      <a:pt x="286018" y="50997"/>
                    </a:cubicBezTo>
                    <a:lnTo>
                      <a:pt x="205290" y="132721"/>
                    </a:lnTo>
                    <a:cubicBezTo>
                      <a:pt x="201784" y="135930"/>
                      <a:pt x="196377" y="135651"/>
                      <a:pt x="193211" y="132099"/>
                    </a:cubicBezTo>
                    <a:cubicBezTo>
                      <a:pt x="190287" y="128818"/>
                      <a:pt x="190268" y="123833"/>
                      <a:pt x="193166" y="120529"/>
                    </a:cubicBezTo>
                    <a:lnTo>
                      <a:pt x="268350" y="44805"/>
                    </a:lnTo>
                    <a:lnTo>
                      <a:pt x="244949" y="21088"/>
                    </a:lnTo>
                    <a:lnTo>
                      <a:pt x="20243" y="248259"/>
                    </a:lnTo>
                    <a:lnTo>
                      <a:pt x="43644" y="271977"/>
                    </a:lnTo>
                    <a:lnTo>
                      <a:pt x="158864" y="155105"/>
                    </a:lnTo>
                    <a:cubicBezTo>
                      <a:pt x="162195" y="151712"/>
                      <a:pt x="167610" y="151699"/>
                      <a:pt x="170958" y="155076"/>
                    </a:cubicBezTo>
                    <a:cubicBezTo>
                      <a:pt x="170968" y="155085"/>
                      <a:pt x="170977" y="155095"/>
                      <a:pt x="170987" y="155105"/>
                    </a:cubicBezTo>
                    <a:cubicBezTo>
                      <a:pt x="174309" y="158358"/>
                      <a:pt x="174399" y="163725"/>
                      <a:pt x="171189" y="167092"/>
                    </a:cubicBezTo>
                    <a:cubicBezTo>
                      <a:pt x="171123" y="167161"/>
                      <a:pt x="171056" y="167230"/>
                      <a:pt x="170987" y="167297"/>
                    </a:cubicBezTo>
                    <a:lnTo>
                      <a:pt x="50129" y="289884"/>
                    </a:lnTo>
                    <a:cubicBezTo>
                      <a:pt x="48506" y="291511"/>
                      <a:pt x="46303" y="292404"/>
                      <a:pt x="44020" y="29236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 363">
                <a:extLst>
                  <a:ext uri="{FF2B5EF4-FFF2-40B4-BE49-F238E27FC236}">
                    <a16:creationId xmlns:a16="http://schemas.microsoft.com/office/drawing/2014/main" id="{C05B36EC-3F2B-3946-80F5-239F32BBE746}"/>
                  </a:ext>
                </a:extLst>
              </p:cNvPr>
              <p:cNvSpPr/>
              <p:nvPr/>
            </p:nvSpPr>
            <p:spPr>
              <a:xfrm>
                <a:off x="7874763" y="3532942"/>
                <a:ext cx="65786" cy="66675"/>
              </a:xfrm>
              <a:custGeom>
                <a:avLst/>
                <a:gdLst>
                  <a:gd name="connsiteX0" fmla="*/ 44020 w 65786"/>
                  <a:gd name="connsiteY0" fmla="*/ 76047 h 66675"/>
                  <a:gd name="connsiteX1" fmla="*/ 38005 w 65786"/>
                  <a:gd name="connsiteY1" fmla="*/ 73571 h 66675"/>
                  <a:gd name="connsiteX2" fmla="*/ 2481 w 65786"/>
                  <a:gd name="connsiteY2" fmla="*/ 37566 h 66675"/>
                  <a:gd name="connsiteX3" fmla="*/ 2481 w 65786"/>
                  <a:gd name="connsiteY3" fmla="*/ 25279 h 66675"/>
                  <a:gd name="connsiteX4" fmla="*/ 24942 w 65786"/>
                  <a:gd name="connsiteY4" fmla="*/ 2514 h 66675"/>
                  <a:gd name="connsiteX5" fmla="*/ 37065 w 65786"/>
                  <a:gd name="connsiteY5" fmla="*/ 2514 h 66675"/>
                  <a:gd name="connsiteX6" fmla="*/ 72590 w 65786"/>
                  <a:gd name="connsiteY6" fmla="*/ 38519 h 66675"/>
                  <a:gd name="connsiteX7" fmla="*/ 72590 w 65786"/>
                  <a:gd name="connsiteY7" fmla="*/ 50806 h 66675"/>
                  <a:gd name="connsiteX8" fmla="*/ 50129 w 65786"/>
                  <a:gd name="connsiteY8" fmla="*/ 73571 h 66675"/>
                  <a:gd name="connsiteX9" fmla="*/ 44020 w 65786"/>
                  <a:gd name="connsiteY9" fmla="*/ 76047 h 66675"/>
                  <a:gd name="connsiteX10" fmla="*/ 20619 w 65786"/>
                  <a:gd name="connsiteY10" fmla="*/ 31470 h 66675"/>
                  <a:gd name="connsiteX11" fmla="*/ 44020 w 65786"/>
                  <a:gd name="connsiteY11" fmla="*/ 55188 h 66675"/>
                  <a:gd name="connsiteX12" fmla="*/ 54452 w 65786"/>
                  <a:gd name="connsiteY12" fmla="*/ 44615 h 66675"/>
                  <a:gd name="connsiteX13" fmla="*/ 31051 w 65786"/>
                  <a:gd name="connsiteY13" fmla="*/ 208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44020" y="76047"/>
                    </a:moveTo>
                    <a:cubicBezTo>
                      <a:pt x="41770" y="76066"/>
                      <a:pt x="39605" y="75174"/>
                      <a:pt x="38005" y="73571"/>
                    </a:cubicBezTo>
                    <a:lnTo>
                      <a:pt x="2481" y="37566"/>
                    </a:lnTo>
                    <a:cubicBezTo>
                      <a:pt x="-827" y="34157"/>
                      <a:pt x="-827" y="28689"/>
                      <a:pt x="2481" y="25279"/>
                    </a:cubicBezTo>
                    <a:lnTo>
                      <a:pt x="24942" y="2514"/>
                    </a:lnTo>
                    <a:cubicBezTo>
                      <a:pt x="28306" y="-838"/>
                      <a:pt x="33701" y="-838"/>
                      <a:pt x="37065" y="2514"/>
                    </a:cubicBezTo>
                    <a:lnTo>
                      <a:pt x="72590" y="38519"/>
                    </a:lnTo>
                    <a:cubicBezTo>
                      <a:pt x="75898" y="41929"/>
                      <a:pt x="75898" y="47396"/>
                      <a:pt x="72590" y="50806"/>
                    </a:cubicBezTo>
                    <a:lnTo>
                      <a:pt x="50129" y="73571"/>
                    </a:lnTo>
                    <a:cubicBezTo>
                      <a:pt x="48500" y="75189"/>
                      <a:pt x="46301" y="76080"/>
                      <a:pt x="44020" y="76047"/>
                    </a:cubicBezTo>
                    <a:close/>
                    <a:moveTo>
                      <a:pt x="20619" y="31470"/>
                    </a:moveTo>
                    <a:lnTo>
                      <a:pt x="44020" y="55188"/>
                    </a:lnTo>
                    <a:lnTo>
                      <a:pt x="54452" y="44615"/>
                    </a:lnTo>
                    <a:lnTo>
                      <a:pt x="31051" y="20898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 364">
                <a:extLst>
                  <a:ext uri="{FF2B5EF4-FFF2-40B4-BE49-F238E27FC236}">
                    <a16:creationId xmlns:a16="http://schemas.microsoft.com/office/drawing/2014/main" id="{328ABB88-B3E7-9940-AA82-CC4B03A442EF}"/>
                  </a:ext>
                </a:extLst>
              </p:cNvPr>
              <p:cNvSpPr/>
              <p:nvPr/>
            </p:nvSpPr>
            <p:spPr>
              <a:xfrm>
                <a:off x="7901570" y="3519887"/>
                <a:ext cx="56388" cy="57150"/>
              </a:xfrm>
              <a:custGeom>
                <a:avLst/>
                <a:gdLst>
                  <a:gd name="connsiteX0" fmla="*/ 35351 w 56388"/>
                  <a:gd name="connsiteY0" fmla="*/ 61956 h 57150"/>
                  <a:gd name="connsiteX1" fmla="*/ 29336 w 56388"/>
                  <a:gd name="connsiteY1" fmla="*/ 59384 h 57150"/>
                  <a:gd name="connsiteX2" fmla="*/ 2552 w 56388"/>
                  <a:gd name="connsiteY2" fmla="*/ 32238 h 57150"/>
                  <a:gd name="connsiteX3" fmla="*/ 2350 w 56388"/>
                  <a:gd name="connsiteY3" fmla="*/ 20251 h 57150"/>
                  <a:gd name="connsiteX4" fmla="*/ 2552 w 56388"/>
                  <a:gd name="connsiteY4" fmla="*/ 20046 h 57150"/>
                  <a:gd name="connsiteX5" fmla="*/ 15051 w 56388"/>
                  <a:gd name="connsiteY5" fmla="*/ 7283 h 57150"/>
                  <a:gd name="connsiteX6" fmla="*/ 33847 w 56388"/>
                  <a:gd name="connsiteY6" fmla="*/ 44 h 57150"/>
                  <a:gd name="connsiteX7" fmla="*/ 60913 w 56388"/>
                  <a:gd name="connsiteY7" fmla="*/ 27476 h 57150"/>
                  <a:gd name="connsiteX8" fmla="*/ 53771 w 56388"/>
                  <a:gd name="connsiteY8" fmla="*/ 46526 h 57150"/>
                  <a:gd name="connsiteX9" fmla="*/ 41366 w 56388"/>
                  <a:gd name="connsiteY9" fmla="*/ 59384 h 57150"/>
                  <a:gd name="connsiteX10" fmla="*/ 35351 w 56388"/>
                  <a:gd name="connsiteY10" fmla="*/ 61956 h 57150"/>
                  <a:gd name="connsiteX11" fmla="*/ 20690 w 56388"/>
                  <a:gd name="connsiteY11" fmla="*/ 26142 h 57150"/>
                  <a:gd name="connsiteX12" fmla="*/ 35351 w 56388"/>
                  <a:gd name="connsiteY12" fmla="*/ 41001 h 57150"/>
                  <a:gd name="connsiteX13" fmla="*/ 41836 w 56388"/>
                  <a:gd name="connsiteY13" fmla="*/ 34429 h 57150"/>
                  <a:gd name="connsiteX14" fmla="*/ 43997 w 56388"/>
                  <a:gd name="connsiteY14" fmla="*/ 28333 h 57150"/>
                  <a:gd name="connsiteX15" fmla="*/ 33189 w 56388"/>
                  <a:gd name="connsiteY15" fmla="*/ 17379 h 57150"/>
                  <a:gd name="connsiteX16" fmla="*/ 27175 w 56388"/>
                  <a:gd name="connsiteY16" fmla="*/ 1957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388" h="57150">
                    <a:moveTo>
                      <a:pt x="35351" y="61956"/>
                    </a:moveTo>
                    <a:cubicBezTo>
                      <a:pt x="33085" y="61960"/>
                      <a:pt x="30915" y="61032"/>
                      <a:pt x="29336" y="59384"/>
                    </a:cubicBezTo>
                    <a:lnTo>
                      <a:pt x="2552" y="32238"/>
                    </a:lnTo>
                    <a:cubicBezTo>
                      <a:pt x="-770" y="28985"/>
                      <a:pt x="-861" y="23618"/>
                      <a:pt x="2350" y="20251"/>
                    </a:cubicBezTo>
                    <a:cubicBezTo>
                      <a:pt x="2416" y="20182"/>
                      <a:pt x="2483" y="20113"/>
                      <a:pt x="2552" y="20046"/>
                    </a:cubicBezTo>
                    <a:lnTo>
                      <a:pt x="15051" y="7283"/>
                    </a:lnTo>
                    <a:cubicBezTo>
                      <a:pt x="20008" y="2258"/>
                      <a:pt x="26849" y="-377"/>
                      <a:pt x="33847" y="44"/>
                    </a:cubicBezTo>
                    <a:cubicBezTo>
                      <a:pt x="48454" y="848"/>
                      <a:pt x="60120" y="12671"/>
                      <a:pt x="60913" y="27476"/>
                    </a:cubicBezTo>
                    <a:cubicBezTo>
                      <a:pt x="61268" y="34559"/>
                      <a:pt x="58678" y="41469"/>
                      <a:pt x="53771" y="46526"/>
                    </a:cubicBezTo>
                    <a:lnTo>
                      <a:pt x="41366" y="59384"/>
                    </a:lnTo>
                    <a:cubicBezTo>
                      <a:pt x="39787" y="61032"/>
                      <a:pt x="37617" y="61960"/>
                      <a:pt x="35351" y="61956"/>
                    </a:cubicBezTo>
                    <a:close/>
                    <a:moveTo>
                      <a:pt x="20690" y="26142"/>
                    </a:moveTo>
                    <a:lnTo>
                      <a:pt x="35351" y="41001"/>
                    </a:lnTo>
                    <a:lnTo>
                      <a:pt x="41836" y="34429"/>
                    </a:lnTo>
                    <a:cubicBezTo>
                      <a:pt x="43372" y="32796"/>
                      <a:pt x="44157" y="30583"/>
                      <a:pt x="43997" y="28333"/>
                    </a:cubicBezTo>
                    <a:cubicBezTo>
                      <a:pt x="43590" y="22463"/>
                      <a:pt x="38981" y="17792"/>
                      <a:pt x="33189" y="17379"/>
                    </a:cubicBezTo>
                    <a:cubicBezTo>
                      <a:pt x="30964" y="17180"/>
                      <a:pt x="28765" y="17981"/>
                      <a:pt x="27175" y="1957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 365">
                <a:extLst>
                  <a:ext uri="{FF2B5EF4-FFF2-40B4-BE49-F238E27FC236}">
                    <a16:creationId xmlns:a16="http://schemas.microsoft.com/office/drawing/2014/main" id="{3C2076E0-8500-1342-8D68-808CC311B00A}"/>
                  </a:ext>
                </a:extLst>
              </p:cNvPr>
              <p:cNvSpPr/>
              <p:nvPr/>
            </p:nvSpPr>
            <p:spPr>
              <a:xfrm>
                <a:off x="7622378" y="3794791"/>
                <a:ext cx="65786" cy="66675"/>
              </a:xfrm>
              <a:custGeom>
                <a:avLst/>
                <a:gdLst>
                  <a:gd name="connsiteX0" fmla="*/ 8544 w 65786"/>
                  <a:gd name="connsiteY0" fmla="*/ 69849 h 66675"/>
                  <a:gd name="connsiteX1" fmla="*/ 2529 w 65786"/>
                  <a:gd name="connsiteY1" fmla="*/ 67277 h 66675"/>
                  <a:gd name="connsiteX2" fmla="*/ 368 w 65786"/>
                  <a:gd name="connsiteY2" fmla="*/ 58610 h 66675"/>
                  <a:gd name="connsiteX3" fmla="*/ 16720 w 65786"/>
                  <a:gd name="connsiteY3" fmla="*/ 6032 h 66675"/>
                  <a:gd name="connsiteX4" fmla="*/ 22829 w 65786"/>
                  <a:gd name="connsiteY4" fmla="*/ 221 h 66675"/>
                  <a:gd name="connsiteX5" fmla="*/ 30911 w 65786"/>
                  <a:gd name="connsiteY5" fmla="*/ 2507 h 66675"/>
                  <a:gd name="connsiteX6" fmla="*/ 66436 w 65786"/>
                  <a:gd name="connsiteY6" fmla="*/ 38512 h 66675"/>
                  <a:gd name="connsiteX7" fmla="*/ 68691 w 65786"/>
                  <a:gd name="connsiteY7" fmla="*/ 46703 h 66675"/>
                  <a:gd name="connsiteX8" fmla="*/ 62959 w 65786"/>
                  <a:gd name="connsiteY8" fmla="*/ 52895 h 66675"/>
                  <a:gd name="connsiteX9" fmla="*/ 11082 w 65786"/>
                  <a:gd name="connsiteY9" fmla="*/ 69468 h 66675"/>
                  <a:gd name="connsiteX10" fmla="*/ 8544 w 65786"/>
                  <a:gd name="connsiteY10" fmla="*/ 69849 h 66675"/>
                  <a:gd name="connsiteX11" fmla="*/ 28750 w 65786"/>
                  <a:gd name="connsiteY11" fmla="*/ 24891 h 66675"/>
                  <a:gd name="connsiteX12" fmla="*/ 21607 w 65786"/>
                  <a:gd name="connsiteY12" fmla="*/ 47942 h 66675"/>
                  <a:gd name="connsiteX13" fmla="*/ 44351 w 65786"/>
                  <a:gd name="connsiteY13" fmla="*/ 40703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8544" y="69849"/>
                    </a:moveTo>
                    <a:cubicBezTo>
                      <a:pt x="6274" y="69875"/>
                      <a:pt x="4095" y="68944"/>
                      <a:pt x="2529" y="67277"/>
                    </a:cubicBezTo>
                    <a:cubicBezTo>
                      <a:pt x="281" y="65017"/>
                      <a:pt x="-551" y="61682"/>
                      <a:pt x="368" y="58610"/>
                    </a:cubicBezTo>
                    <a:lnTo>
                      <a:pt x="16720" y="6032"/>
                    </a:lnTo>
                    <a:cubicBezTo>
                      <a:pt x="17617" y="3147"/>
                      <a:pt x="19932" y="945"/>
                      <a:pt x="22829" y="221"/>
                    </a:cubicBezTo>
                    <a:cubicBezTo>
                      <a:pt x="25731" y="-445"/>
                      <a:pt x="28769" y="414"/>
                      <a:pt x="30911" y="2507"/>
                    </a:cubicBezTo>
                    <a:lnTo>
                      <a:pt x="66436" y="38512"/>
                    </a:lnTo>
                    <a:cubicBezTo>
                      <a:pt x="68501" y="40683"/>
                      <a:pt x="69349" y="43762"/>
                      <a:pt x="68691" y="46703"/>
                    </a:cubicBezTo>
                    <a:cubicBezTo>
                      <a:pt x="67977" y="49639"/>
                      <a:pt x="65804" y="51986"/>
                      <a:pt x="62959" y="52895"/>
                    </a:cubicBezTo>
                    <a:lnTo>
                      <a:pt x="11082" y="69468"/>
                    </a:lnTo>
                    <a:cubicBezTo>
                      <a:pt x="10252" y="69688"/>
                      <a:pt x="9401" y="69816"/>
                      <a:pt x="8544" y="69849"/>
                    </a:cubicBezTo>
                    <a:close/>
                    <a:moveTo>
                      <a:pt x="28750" y="24891"/>
                    </a:moveTo>
                    <a:lnTo>
                      <a:pt x="21607" y="47942"/>
                    </a:lnTo>
                    <a:lnTo>
                      <a:pt x="44351" y="40703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 366">
                <a:extLst>
                  <a:ext uri="{FF2B5EF4-FFF2-40B4-BE49-F238E27FC236}">
                    <a16:creationId xmlns:a16="http://schemas.microsoft.com/office/drawing/2014/main" id="{D702055C-6179-CA4A-8F05-22C1C023BCAF}"/>
                  </a:ext>
                </a:extLst>
              </p:cNvPr>
              <p:cNvSpPr/>
              <p:nvPr/>
            </p:nvSpPr>
            <p:spPr>
              <a:xfrm>
                <a:off x="7499350" y="3630992"/>
                <a:ext cx="385318" cy="304800"/>
              </a:xfrm>
              <a:custGeom>
                <a:avLst/>
                <a:gdLst>
                  <a:gd name="connsiteX0" fmla="*/ 220571 w 385318"/>
                  <a:gd name="connsiteY0" fmla="*/ 310229 h 304800"/>
                  <a:gd name="connsiteX1" fmla="*/ 43325 w 385318"/>
                  <a:gd name="connsiteY1" fmla="*/ 310229 h 304800"/>
                  <a:gd name="connsiteX2" fmla="*/ 0 w 385318"/>
                  <a:gd name="connsiteY2" fmla="*/ 266319 h 304800"/>
                  <a:gd name="connsiteX3" fmla="*/ 0 w 385318"/>
                  <a:gd name="connsiteY3" fmla="*/ 249174 h 304800"/>
                  <a:gd name="connsiteX4" fmla="*/ 8552 w 385318"/>
                  <a:gd name="connsiteY4" fmla="*/ 240506 h 304800"/>
                  <a:gd name="connsiteX5" fmla="*/ 17104 w 385318"/>
                  <a:gd name="connsiteY5" fmla="*/ 249174 h 304800"/>
                  <a:gd name="connsiteX6" fmla="*/ 17104 w 385318"/>
                  <a:gd name="connsiteY6" fmla="*/ 266319 h 304800"/>
                  <a:gd name="connsiteX7" fmla="*/ 43325 w 385318"/>
                  <a:gd name="connsiteY7" fmla="*/ 292894 h 304800"/>
                  <a:gd name="connsiteX8" fmla="*/ 217940 w 385318"/>
                  <a:gd name="connsiteY8" fmla="*/ 292894 h 304800"/>
                  <a:gd name="connsiteX9" fmla="*/ 372161 w 385318"/>
                  <a:gd name="connsiteY9" fmla="*/ 188786 h 304800"/>
                  <a:gd name="connsiteX10" fmla="*/ 372161 w 385318"/>
                  <a:gd name="connsiteY10" fmla="*/ 8668 h 304800"/>
                  <a:gd name="connsiteX11" fmla="*/ 380713 w 385318"/>
                  <a:gd name="connsiteY11" fmla="*/ 0 h 304800"/>
                  <a:gd name="connsiteX12" fmla="*/ 389265 w 385318"/>
                  <a:gd name="connsiteY12" fmla="*/ 8668 h 304800"/>
                  <a:gd name="connsiteX13" fmla="*/ 389265 w 385318"/>
                  <a:gd name="connsiteY13" fmla="*/ 193453 h 304800"/>
                  <a:gd name="connsiteX14" fmla="*/ 385412 w 385318"/>
                  <a:gd name="connsiteY14" fmla="*/ 200597 h 304800"/>
                  <a:gd name="connsiteX15" fmla="*/ 225552 w 385318"/>
                  <a:gd name="connsiteY15" fmla="*/ 308800 h 304800"/>
                  <a:gd name="connsiteX16" fmla="*/ 220571 w 385318"/>
                  <a:gd name="connsiteY16" fmla="*/ 31022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318" h="304800">
                    <a:moveTo>
                      <a:pt x="220571" y="310229"/>
                    </a:moveTo>
                    <a:lnTo>
                      <a:pt x="43325" y="310229"/>
                    </a:lnTo>
                    <a:cubicBezTo>
                      <a:pt x="19397" y="310229"/>
                      <a:pt x="0" y="290570"/>
                      <a:pt x="0" y="266319"/>
                    </a:cubicBezTo>
                    <a:lnTo>
                      <a:pt x="0" y="249174"/>
                    </a:lnTo>
                    <a:cubicBezTo>
                      <a:pt x="0" y="244387"/>
                      <a:pt x="3829" y="240506"/>
                      <a:pt x="8552" y="240506"/>
                    </a:cubicBezTo>
                    <a:cubicBezTo>
                      <a:pt x="13275" y="240506"/>
                      <a:pt x="17104" y="244387"/>
                      <a:pt x="17104" y="249174"/>
                    </a:cubicBezTo>
                    <a:lnTo>
                      <a:pt x="17104" y="266319"/>
                    </a:lnTo>
                    <a:cubicBezTo>
                      <a:pt x="17104" y="280996"/>
                      <a:pt x="28844" y="292894"/>
                      <a:pt x="43325" y="292894"/>
                    </a:cubicBezTo>
                    <a:lnTo>
                      <a:pt x="217940" y="292894"/>
                    </a:lnTo>
                    <a:lnTo>
                      <a:pt x="372161" y="188786"/>
                    </a:lnTo>
                    <a:lnTo>
                      <a:pt x="372161" y="8668"/>
                    </a:lnTo>
                    <a:cubicBezTo>
                      <a:pt x="372161" y="3881"/>
                      <a:pt x="375990" y="0"/>
                      <a:pt x="380713" y="0"/>
                    </a:cubicBezTo>
                    <a:cubicBezTo>
                      <a:pt x="385436" y="0"/>
                      <a:pt x="389265" y="3881"/>
                      <a:pt x="389265" y="8668"/>
                    </a:cubicBezTo>
                    <a:lnTo>
                      <a:pt x="389265" y="193453"/>
                    </a:lnTo>
                    <a:cubicBezTo>
                      <a:pt x="389216" y="196331"/>
                      <a:pt x="387776" y="199001"/>
                      <a:pt x="385412" y="200597"/>
                    </a:cubicBezTo>
                    <a:lnTo>
                      <a:pt x="225552" y="308800"/>
                    </a:lnTo>
                    <a:cubicBezTo>
                      <a:pt x="224083" y="309799"/>
                      <a:pt x="222339" y="310299"/>
                      <a:pt x="220571" y="310229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 367">
                <a:extLst>
                  <a:ext uri="{FF2B5EF4-FFF2-40B4-BE49-F238E27FC236}">
                    <a16:creationId xmlns:a16="http://schemas.microsoft.com/office/drawing/2014/main" id="{759C4E80-B08C-614F-8DDF-7582533F06FB}"/>
                  </a:ext>
                </a:extLst>
              </p:cNvPr>
              <p:cNvSpPr/>
              <p:nvPr/>
            </p:nvSpPr>
            <p:spPr>
              <a:xfrm>
                <a:off x="7499350" y="3442016"/>
                <a:ext cx="385318" cy="390525"/>
              </a:xfrm>
              <a:custGeom>
                <a:avLst/>
                <a:gdLst>
                  <a:gd name="connsiteX0" fmla="*/ 8552 w 385318"/>
                  <a:gd name="connsiteY0" fmla="*/ 392240 h 390525"/>
                  <a:gd name="connsiteX1" fmla="*/ 0 w 385318"/>
                  <a:gd name="connsiteY1" fmla="*/ 383572 h 390525"/>
                  <a:gd name="connsiteX2" fmla="*/ 0 w 385318"/>
                  <a:gd name="connsiteY2" fmla="*/ 43910 h 390525"/>
                  <a:gd name="connsiteX3" fmla="*/ 43325 w 385318"/>
                  <a:gd name="connsiteY3" fmla="*/ 0 h 390525"/>
                  <a:gd name="connsiteX4" fmla="*/ 345940 w 385318"/>
                  <a:gd name="connsiteY4" fmla="*/ 0 h 390525"/>
                  <a:gd name="connsiteX5" fmla="*/ 389265 w 385318"/>
                  <a:gd name="connsiteY5" fmla="*/ 43910 h 390525"/>
                  <a:gd name="connsiteX6" fmla="*/ 389265 w 385318"/>
                  <a:gd name="connsiteY6" fmla="*/ 82010 h 390525"/>
                  <a:gd name="connsiteX7" fmla="*/ 380713 w 385318"/>
                  <a:gd name="connsiteY7" fmla="*/ 90678 h 390525"/>
                  <a:gd name="connsiteX8" fmla="*/ 372161 w 385318"/>
                  <a:gd name="connsiteY8" fmla="*/ 82010 h 390525"/>
                  <a:gd name="connsiteX9" fmla="*/ 372161 w 385318"/>
                  <a:gd name="connsiteY9" fmla="*/ 43910 h 390525"/>
                  <a:gd name="connsiteX10" fmla="*/ 345940 w 385318"/>
                  <a:gd name="connsiteY10" fmla="*/ 17336 h 390525"/>
                  <a:gd name="connsiteX11" fmla="*/ 43325 w 385318"/>
                  <a:gd name="connsiteY11" fmla="*/ 17336 h 390525"/>
                  <a:gd name="connsiteX12" fmla="*/ 17104 w 385318"/>
                  <a:gd name="connsiteY12" fmla="*/ 43910 h 390525"/>
                  <a:gd name="connsiteX13" fmla="*/ 17104 w 385318"/>
                  <a:gd name="connsiteY13" fmla="*/ 383572 h 390525"/>
                  <a:gd name="connsiteX14" fmla="*/ 8552 w 385318"/>
                  <a:gd name="connsiteY14" fmla="*/ 39224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5318" h="390525">
                    <a:moveTo>
                      <a:pt x="8552" y="392240"/>
                    </a:moveTo>
                    <a:cubicBezTo>
                      <a:pt x="3829" y="392240"/>
                      <a:pt x="0" y="388359"/>
                      <a:pt x="0" y="383572"/>
                    </a:cubicBezTo>
                    <a:lnTo>
                      <a:pt x="0" y="43910"/>
                    </a:lnTo>
                    <a:cubicBezTo>
                      <a:pt x="52" y="19681"/>
                      <a:pt x="19419" y="52"/>
                      <a:pt x="43325" y="0"/>
                    </a:cubicBezTo>
                    <a:lnTo>
                      <a:pt x="345940" y="0"/>
                    </a:lnTo>
                    <a:cubicBezTo>
                      <a:pt x="369847" y="52"/>
                      <a:pt x="389213" y="19681"/>
                      <a:pt x="389265" y="43910"/>
                    </a:cubicBezTo>
                    <a:lnTo>
                      <a:pt x="389265" y="82010"/>
                    </a:lnTo>
                    <a:cubicBezTo>
                      <a:pt x="389265" y="86797"/>
                      <a:pt x="385436" y="90678"/>
                      <a:pt x="380713" y="90678"/>
                    </a:cubicBezTo>
                    <a:cubicBezTo>
                      <a:pt x="375990" y="90678"/>
                      <a:pt x="372161" y="86797"/>
                      <a:pt x="372161" y="82010"/>
                    </a:cubicBezTo>
                    <a:lnTo>
                      <a:pt x="372161" y="43910"/>
                    </a:lnTo>
                    <a:cubicBezTo>
                      <a:pt x="372109" y="29255"/>
                      <a:pt x="360400" y="17388"/>
                      <a:pt x="345940" y="17336"/>
                    </a:cubicBezTo>
                    <a:lnTo>
                      <a:pt x="43325" y="17336"/>
                    </a:lnTo>
                    <a:cubicBezTo>
                      <a:pt x="28844" y="17336"/>
                      <a:pt x="17104" y="29233"/>
                      <a:pt x="17104" y="43910"/>
                    </a:cubicBezTo>
                    <a:lnTo>
                      <a:pt x="17104" y="383572"/>
                    </a:lnTo>
                    <a:cubicBezTo>
                      <a:pt x="17104" y="388359"/>
                      <a:pt x="13275" y="392240"/>
                      <a:pt x="8552" y="39224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 368">
                <a:extLst>
                  <a:ext uri="{FF2B5EF4-FFF2-40B4-BE49-F238E27FC236}">
                    <a16:creationId xmlns:a16="http://schemas.microsoft.com/office/drawing/2014/main" id="{074B588C-6BB5-D842-8144-D5F3DFE22DC7}"/>
                  </a:ext>
                </a:extLst>
              </p:cNvPr>
              <p:cNvSpPr/>
              <p:nvPr/>
            </p:nvSpPr>
            <p:spPr>
              <a:xfrm>
                <a:off x="7932504" y="3620759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2A6F007E-6A4E-7C44-A6FC-054864E3954F}"/>
                  </a:ext>
                </a:extLst>
              </p:cNvPr>
              <p:cNvSpPr/>
              <p:nvPr/>
            </p:nvSpPr>
            <p:spPr>
              <a:xfrm>
                <a:off x="7944533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 370">
                <a:extLst>
                  <a:ext uri="{FF2B5EF4-FFF2-40B4-BE49-F238E27FC236}">
                    <a16:creationId xmlns:a16="http://schemas.microsoft.com/office/drawing/2014/main" id="{A9079441-9A0B-B546-94A0-DFD2EDE167DF}"/>
                  </a:ext>
                </a:extLst>
              </p:cNvPr>
              <p:cNvSpPr/>
              <p:nvPr/>
            </p:nvSpPr>
            <p:spPr>
              <a:xfrm>
                <a:off x="7932504" y="3650668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 371">
                <a:extLst>
                  <a:ext uri="{FF2B5EF4-FFF2-40B4-BE49-F238E27FC236}">
                    <a16:creationId xmlns:a16="http://schemas.microsoft.com/office/drawing/2014/main" id="{617E5399-B9DE-B048-9CAF-55738FA87491}"/>
                  </a:ext>
                </a:extLst>
              </p:cNvPr>
              <p:cNvSpPr/>
              <p:nvPr/>
            </p:nvSpPr>
            <p:spPr>
              <a:xfrm>
                <a:off x="7915024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 372">
                <a:extLst>
                  <a:ext uri="{FF2B5EF4-FFF2-40B4-BE49-F238E27FC236}">
                    <a16:creationId xmlns:a16="http://schemas.microsoft.com/office/drawing/2014/main" id="{E3DAB360-2DF8-B64B-8763-677F7FDCF844}"/>
                  </a:ext>
                </a:extLst>
              </p:cNvPr>
              <p:cNvSpPr/>
              <p:nvPr/>
            </p:nvSpPr>
            <p:spPr>
              <a:xfrm>
                <a:off x="7880627" y="3851877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9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9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9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9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0A795E5B-CAF4-9342-A24D-CE17253A641B}"/>
                  </a:ext>
                </a:extLst>
              </p:cNvPr>
              <p:cNvSpPr/>
              <p:nvPr/>
            </p:nvSpPr>
            <p:spPr>
              <a:xfrm>
                <a:off x="789318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CF0E2BDB-4F78-974E-A9F9-6AAF45E6B1FE}"/>
                  </a:ext>
                </a:extLst>
              </p:cNvPr>
              <p:cNvSpPr/>
              <p:nvPr/>
            </p:nvSpPr>
            <p:spPr>
              <a:xfrm>
                <a:off x="7880627" y="3881785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8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8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8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8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7C3BAA20-D967-2045-ABA0-3416123E58CF}"/>
                  </a:ext>
                </a:extLst>
              </p:cNvPr>
              <p:cNvSpPr/>
              <p:nvPr/>
            </p:nvSpPr>
            <p:spPr>
              <a:xfrm>
                <a:off x="786367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77" name="Rectangle 376"/>
          <p:cNvSpPr/>
          <p:nvPr/>
        </p:nvSpPr>
        <p:spPr>
          <a:xfrm>
            <a:off x="2243931" y="6089640"/>
            <a:ext cx="9394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 at the highest load, the system continues to operate without interruption and technical problems.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27001" y="2675099"/>
            <a:ext cx="267564" cy="267564"/>
          </a:xfrm>
          <a:prstGeom prst="ellipse">
            <a:avLst/>
          </a:prstGeom>
          <a:solidFill>
            <a:srgbClr val="6D2E9C"/>
          </a:solidFill>
          <a:effectLst>
            <a:outerShdw blurRad="177800" sx="148000" sy="148000" algn="ctr" rotWithShape="0">
              <a:schemeClr val="accent1">
                <a:lumMod val="75000"/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224">
            <a:extLst>
              <a:ext uri="{FF2B5EF4-FFF2-40B4-BE49-F238E27FC236}">
                <a16:creationId xmlns:a16="http://schemas.microsoft.com/office/drawing/2014/main" id="{754E496D-8A74-5C4B-84AD-98C839A7E69E}"/>
              </a:ext>
            </a:extLst>
          </p:cNvPr>
          <p:cNvSpPr/>
          <p:nvPr/>
        </p:nvSpPr>
        <p:spPr>
          <a:xfrm>
            <a:off x="8601959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Freeform 225">
            <a:extLst>
              <a:ext uri="{FF2B5EF4-FFF2-40B4-BE49-F238E27FC236}">
                <a16:creationId xmlns:a16="http://schemas.microsoft.com/office/drawing/2014/main" id="{8442915C-1D4A-234A-882A-FFDF1008D303}"/>
              </a:ext>
            </a:extLst>
          </p:cNvPr>
          <p:cNvSpPr/>
          <p:nvPr/>
        </p:nvSpPr>
        <p:spPr>
          <a:xfrm>
            <a:off x="6432501" y="4559896"/>
            <a:ext cx="4115337" cy="2322180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120;p28">
            <a:extLst>
              <a:ext uri="{FF2B5EF4-FFF2-40B4-BE49-F238E27FC236}">
                <a16:creationId xmlns:a16="http://schemas.microsoft.com/office/drawing/2014/main" id="{578A3D7A-B8FE-AB45-AFAF-9A2766C27571}"/>
              </a:ext>
            </a:extLst>
          </p:cNvPr>
          <p:cNvGrpSpPr/>
          <p:nvPr/>
        </p:nvGrpSpPr>
        <p:grpSpPr>
          <a:xfrm>
            <a:off x="550609" y="939154"/>
            <a:ext cx="4330674" cy="4627928"/>
            <a:chOff x="4432326" y="248872"/>
            <a:chExt cx="4330674" cy="4627928"/>
          </a:xfrm>
        </p:grpSpPr>
        <p:sp>
          <p:nvSpPr>
            <p:cNvPr id="34" name="Google Shape;121;p28">
              <a:extLst>
                <a:ext uri="{FF2B5EF4-FFF2-40B4-BE49-F238E27FC236}">
                  <a16:creationId xmlns:a16="http://schemas.microsoft.com/office/drawing/2014/main" id="{BE0415B2-1794-4047-A01D-D7B04FD7CFBA}"/>
                </a:ext>
              </a:extLst>
            </p:cNvPr>
            <p:cNvSpPr/>
            <p:nvPr/>
          </p:nvSpPr>
          <p:spPr>
            <a:xfrm>
              <a:off x="4432326" y="722981"/>
              <a:ext cx="4330674" cy="3369890"/>
            </a:xfrm>
            <a:custGeom>
              <a:avLst/>
              <a:gdLst/>
              <a:ahLst/>
              <a:cxnLst/>
              <a:rect l="l" t="t" r="r" b="b"/>
              <a:pathLst>
                <a:path w="196069" h="152570" extrusionOk="0">
                  <a:moveTo>
                    <a:pt x="142998" y="1"/>
                  </a:moveTo>
                  <a:cubicBezTo>
                    <a:pt x="142338" y="1"/>
                    <a:pt x="141677" y="15"/>
                    <a:pt x="141017" y="44"/>
                  </a:cubicBezTo>
                  <a:cubicBezTo>
                    <a:pt x="130024" y="539"/>
                    <a:pt x="119675" y="5013"/>
                    <a:pt x="109307" y="8691"/>
                  </a:cubicBezTo>
                  <a:cubicBezTo>
                    <a:pt x="101690" y="11396"/>
                    <a:pt x="93613" y="13712"/>
                    <a:pt x="85626" y="13712"/>
                  </a:cubicBezTo>
                  <a:cubicBezTo>
                    <a:pt x="82740" y="13712"/>
                    <a:pt x="79866" y="13409"/>
                    <a:pt x="77029" y="12714"/>
                  </a:cubicBezTo>
                  <a:cubicBezTo>
                    <a:pt x="69292" y="10820"/>
                    <a:pt x="62490" y="6139"/>
                    <a:pt x="54821" y="4006"/>
                  </a:cubicBezTo>
                  <a:cubicBezTo>
                    <a:pt x="51664" y="3128"/>
                    <a:pt x="48550" y="2718"/>
                    <a:pt x="45521" y="2718"/>
                  </a:cubicBezTo>
                  <a:cubicBezTo>
                    <a:pt x="19649" y="2718"/>
                    <a:pt x="0" y="32673"/>
                    <a:pt x="13205" y="56998"/>
                  </a:cubicBezTo>
                  <a:cubicBezTo>
                    <a:pt x="16824" y="63664"/>
                    <a:pt x="22408" y="69008"/>
                    <a:pt x="27089" y="74980"/>
                  </a:cubicBezTo>
                  <a:cubicBezTo>
                    <a:pt x="31774" y="80952"/>
                    <a:pt x="35717" y="88153"/>
                    <a:pt x="35086" y="95715"/>
                  </a:cubicBezTo>
                  <a:cubicBezTo>
                    <a:pt x="34562" y="101970"/>
                    <a:pt x="30995" y="107545"/>
                    <a:pt x="29517" y="113648"/>
                  </a:cubicBezTo>
                  <a:cubicBezTo>
                    <a:pt x="26693" y="125340"/>
                    <a:pt x="32293" y="138200"/>
                    <a:pt x="41988" y="145323"/>
                  </a:cubicBezTo>
                  <a:cubicBezTo>
                    <a:pt x="48682" y="150246"/>
                    <a:pt x="56989" y="152570"/>
                    <a:pt x="65333" y="152570"/>
                  </a:cubicBezTo>
                  <a:cubicBezTo>
                    <a:pt x="69066" y="152570"/>
                    <a:pt x="72807" y="152105"/>
                    <a:pt x="76414" y="151198"/>
                  </a:cubicBezTo>
                  <a:cubicBezTo>
                    <a:pt x="88077" y="148271"/>
                    <a:pt x="98378" y="141093"/>
                    <a:pt x="106479" y="132205"/>
                  </a:cubicBezTo>
                  <a:cubicBezTo>
                    <a:pt x="110816" y="127449"/>
                    <a:pt x="115046" y="121885"/>
                    <a:pt x="121277" y="120267"/>
                  </a:cubicBezTo>
                  <a:cubicBezTo>
                    <a:pt x="122614" y="119920"/>
                    <a:pt x="123961" y="119777"/>
                    <a:pt x="125314" y="119777"/>
                  </a:cubicBezTo>
                  <a:cubicBezTo>
                    <a:pt x="130007" y="119777"/>
                    <a:pt x="134776" y="121497"/>
                    <a:pt x="139483" y="122396"/>
                  </a:cubicBezTo>
                  <a:cubicBezTo>
                    <a:pt x="141980" y="122872"/>
                    <a:pt x="144519" y="123106"/>
                    <a:pt x="147059" y="123106"/>
                  </a:cubicBezTo>
                  <a:cubicBezTo>
                    <a:pt x="155882" y="123106"/>
                    <a:pt x="164714" y="120286"/>
                    <a:pt x="171820" y="115038"/>
                  </a:cubicBezTo>
                  <a:cubicBezTo>
                    <a:pt x="186483" y="104210"/>
                    <a:pt x="194491" y="84179"/>
                    <a:pt x="195238" y="63924"/>
                  </a:cubicBezTo>
                  <a:cubicBezTo>
                    <a:pt x="196069" y="41516"/>
                    <a:pt x="188013" y="18833"/>
                    <a:pt x="170266" y="8036"/>
                  </a:cubicBezTo>
                  <a:cubicBezTo>
                    <a:pt x="162072" y="3052"/>
                    <a:pt x="152576" y="1"/>
                    <a:pt x="142998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;p28">
              <a:extLst>
                <a:ext uri="{FF2B5EF4-FFF2-40B4-BE49-F238E27FC236}">
                  <a16:creationId xmlns:a16="http://schemas.microsoft.com/office/drawing/2014/main" id="{11C53451-8346-6D4B-98D4-E34EFFDEE25A}"/>
                </a:ext>
              </a:extLst>
            </p:cNvPr>
            <p:cNvSpPr/>
            <p:nvPr/>
          </p:nvSpPr>
          <p:spPr>
            <a:xfrm>
              <a:off x="4999334" y="4230453"/>
              <a:ext cx="3231777" cy="646347"/>
            </a:xfrm>
            <a:custGeom>
              <a:avLst/>
              <a:gdLst/>
              <a:ahLst/>
              <a:cxnLst/>
              <a:rect l="l" t="t" r="r" b="b"/>
              <a:pathLst>
                <a:path w="146317" h="29263" extrusionOk="0">
                  <a:moveTo>
                    <a:pt x="73158" y="0"/>
                  </a:moveTo>
                  <a:cubicBezTo>
                    <a:pt x="32757" y="0"/>
                    <a:pt x="0" y="6550"/>
                    <a:pt x="0" y="14631"/>
                  </a:cubicBezTo>
                  <a:cubicBezTo>
                    <a:pt x="0" y="22712"/>
                    <a:pt x="32757" y="29262"/>
                    <a:pt x="73158" y="29262"/>
                  </a:cubicBezTo>
                  <a:cubicBezTo>
                    <a:pt x="113560" y="29262"/>
                    <a:pt x="146317" y="22712"/>
                    <a:pt x="146317" y="14631"/>
                  </a:cubicBezTo>
                  <a:cubicBezTo>
                    <a:pt x="146317" y="6550"/>
                    <a:pt x="113560" y="0"/>
                    <a:pt x="7315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;p28">
              <a:extLst>
                <a:ext uri="{FF2B5EF4-FFF2-40B4-BE49-F238E27FC236}">
                  <a16:creationId xmlns:a16="http://schemas.microsoft.com/office/drawing/2014/main" id="{A5E17A82-C14C-8049-9739-F6A48DA89A92}"/>
                </a:ext>
              </a:extLst>
            </p:cNvPr>
            <p:cNvSpPr/>
            <p:nvPr/>
          </p:nvSpPr>
          <p:spPr>
            <a:xfrm>
              <a:off x="7093472" y="254770"/>
              <a:ext cx="1309148" cy="1428531"/>
            </a:xfrm>
            <a:custGeom>
              <a:avLst/>
              <a:gdLst/>
              <a:ahLst/>
              <a:cxnLst/>
              <a:rect l="l" t="t" r="r" b="b"/>
              <a:pathLst>
                <a:path w="59271" h="64676" extrusionOk="0">
                  <a:moveTo>
                    <a:pt x="3351" y="0"/>
                  </a:moveTo>
                  <a:cubicBezTo>
                    <a:pt x="1502" y="0"/>
                    <a:pt x="0" y="1503"/>
                    <a:pt x="0" y="3352"/>
                  </a:cubicBezTo>
                  <a:lnTo>
                    <a:pt x="0" y="61324"/>
                  </a:lnTo>
                  <a:cubicBezTo>
                    <a:pt x="0" y="63173"/>
                    <a:pt x="1502" y="64676"/>
                    <a:pt x="3351" y="64676"/>
                  </a:cubicBezTo>
                  <a:lnTo>
                    <a:pt x="55923" y="64676"/>
                  </a:lnTo>
                  <a:cubicBezTo>
                    <a:pt x="57773" y="64676"/>
                    <a:pt x="59270" y="63173"/>
                    <a:pt x="59270" y="61324"/>
                  </a:cubicBezTo>
                  <a:lnTo>
                    <a:pt x="59270" y="3352"/>
                  </a:lnTo>
                  <a:cubicBezTo>
                    <a:pt x="59270" y="1503"/>
                    <a:pt x="57773" y="0"/>
                    <a:pt x="55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24;p28">
              <a:extLst>
                <a:ext uri="{FF2B5EF4-FFF2-40B4-BE49-F238E27FC236}">
                  <a16:creationId xmlns:a16="http://schemas.microsoft.com/office/drawing/2014/main" id="{81D553BD-D995-FD46-933B-763F3E700484}"/>
                </a:ext>
              </a:extLst>
            </p:cNvPr>
            <p:cNvSpPr/>
            <p:nvPr/>
          </p:nvSpPr>
          <p:spPr>
            <a:xfrm>
              <a:off x="7087464" y="248872"/>
              <a:ext cx="1321142" cy="1440326"/>
            </a:xfrm>
            <a:custGeom>
              <a:avLst/>
              <a:gdLst/>
              <a:ahLst/>
              <a:cxnLst/>
              <a:rect l="l" t="t" r="r" b="b"/>
              <a:pathLst>
                <a:path w="59814" h="65210" extrusionOk="0">
                  <a:moveTo>
                    <a:pt x="56279" y="540"/>
                  </a:moveTo>
                  <a:cubicBezTo>
                    <a:pt x="57929" y="540"/>
                    <a:pt x="59275" y="1882"/>
                    <a:pt x="59275" y="3535"/>
                  </a:cubicBezTo>
                  <a:lnTo>
                    <a:pt x="59275" y="61676"/>
                  </a:lnTo>
                  <a:cubicBezTo>
                    <a:pt x="59275" y="63329"/>
                    <a:pt x="57929" y="64671"/>
                    <a:pt x="56279" y="64671"/>
                  </a:cubicBezTo>
                  <a:lnTo>
                    <a:pt x="3535" y="64671"/>
                  </a:lnTo>
                  <a:cubicBezTo>
                    <a:pt x="1885" y="64671"/>
                    <a:pt x="543" y="63329"/>
                    <a:pt x="543" y="61676"/>
                  </a:cubicBezTo>
                  <a:lnTo>
                    <a:pt x="543" y="3535"/>
                  </a:lnTo>
                  <a:cubicBezTo>
                    <a:pt x="543" y="1882"/>
                    <a:pt x="1885" y="540"/>
                    <a:pt x="3535" y="540"/>
                  </a:cubicBezTo>
                  <a:close/>
                  <a:moveTo>
                    <a:pt x="3535" y="0"/>
                  </a:moveTo>
                  <a:cubicBezTo>
                    <a:pt x="1586" y="0"/>
                    <a:pt x="1" y="1586"/>
                    <a:pt x="1" y="3535"/>
                  </a:cubicBezTo>
                  <a:lnTo>
                    <a:pt x="1" y="61676"/>
                  </a:lnTo>
                  <a:cubicBezTo>
                    <a:pt x="1" y="63624"/>
                    <a:pt x="1586" y="65210"/>
                    <a:pt x="3535" y="65210"/>
                  </a:cubicBezTo>
                  <a:lnTo>
                    <a:pt x="56279" y="65210"/>
                  </a:lnTo>
                  <a:cubicBezTo>
                    <a:pt x="58228" y="65210"/>
                    <a:pt x="59814" y="63624"/>
                    <a:pt x="59814" y="61676"/>
                  </a:cubicBezTo>
                  <a:lnTo>
                    <a:pt x="59814" y="3535"/>
                  </a:lnTo>
                  <a:cubicBezTo>
                    <a:pt x="59814" y="1586"/>
                    <a:pt x="58228" y="0"/>
                    <a:pt x="56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5;p28">
              <a:extLst>
                <a:ext uri="{FF2B5EF4-FFF2-40B4-BE49-F238E27FC236}">
                  <a16:creationId xmlns:a16="http://schemas.microsoft.com/office/drawing/2014/main" id="{FB83C12A-A319-6546-87BF-383DAE714FA3}"/>
                </a:ext>
              </a:extLst>
            </p:cNvPr>
            <p:cNvSpPr/>
            <p:nvPr/>
          </p:nvSpPr>
          <p:spPr>
            <a:xfrm>
              <a:off x="7093472" y="254770"/>
              <a:ext cx="1309148" cy="147014"/>
            </a:xfrm>
            <a:custGeom>
              <a:avLst/>
              <a:gdLst/>
              <a:ahLst/>
              <a:cxnLst/>
              <a:rect l="l" t="t" r="r" b="b"/>
              <a:pathLst>
                <a:path w="59271" h="6656" extrusionOk="0">
                  <a:moveTo>
                    <a:pt x="3068" y="0"/>
                  </a:moveTo>
                  <a:cubicBezTo>
                    <a:pt x="1374" y="0"/>
                    <a:pt x="0" y="1375"/>
                    <a:pt x="0" y="3072"/>
                  </a:cubicBezTo>
                  <a:lnTo>
                    <a:pt x="0" y="6655"/>
                  </a:lnTo>
                  <a:lnTo>
                    <a:pt x="59270" y="6655"/>
                  </a:lnTo>
                  <a:lnTo>
                    <a:pt x="59270" y="3407"/>
                  </a:lnTo>
                  <a:cubicBezTo>
                    <a:pt x="59270" y="1527"/>
                    <a:pt x="57749" y="0"/>
                    <a:pt x="558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;p28">
              <a:extLst>
                <a:ext uri="{FF2B5EF4-FFF2-40B4-BE49-F238E27FC236}">
                  <a16:creationId xmlns:a16="http://schemas.microsoft.com/office/drawing/2014/main" id="{F60A6237-7DF6-1B41-8574-A6A7A23EF0EB}"/>
                </a:ext>
              </a:extLst>
            </p:cNvPr>
            <p:cNvSpPr/>
            <p:nvPr/>
          </p:nvSpPr>
          <p:spPr>
            <a:xfrm>
              <a:off x="7087464" y="248872"/>
              <a:ext cx="1321142" cy="158897"/>
            </a:xfrm>
            <a:custGeom>
              <a:avLst/>
              <a:gdLst/>
              <a:ahLst/>
              <a:cxnLst/>
              <a:rect l="l" t="t" r="r" b="b"/>
              <a:pathLst>
                <a:path w="59814" h="7194" extrusionOk="0">
                  <a:moveTo>
                    <a:pt x="56279" y="540"/>
                  </a:moveTo>
                  <a:cubicBezTo>
                    <a:pt x="57929" y="540"/>
                    <a:pt x="59275" y="1882"/>
                    <a:pt x="59275" y="3535"/>
                  </a:cubicBezTo>
                  <a:lnTo>
                    <a:pt x="59275" y="6651"/>
                  </a:lnTo>
                  <a:lnTo>
                    <a:pt x="543" y="6651"/>
                  </a:lnTo>
                  <a:lnTo>
                    <a:pt x="543" y="3535"/>
                  </a:lnTo>
                  <a:cubicBezTo>
                    <a:pt x="543" y="1882"/>
                    <a:pt x="1885" y="540"/>
                    <a:pt x="3535" y="540"/>
                  </a:cubicBezTo>
                  <a:close/>
                  <a:moveTo>
                    <a:pt x="3535" y="0"/>
                  </a:moveTo>
                  <a:cubicBezTo>
                    <a:pt x="1586" y="0"/>
                    <a:pt x="1" y="1586"/>
                    <a:pt x="1" y="3535"/>
                  </a:cubicBezTo>
                  <a:lnTo>
                    <a:pt x="1" y="6922"/>
                  </a:lnTo>
                  <a:cubicBezTo>
                    <a:pt x="1" y="7070"/>
                    <a:pt x="124" y="7193"/>
                    <a:pt x="272" y="7193"/>
                  </a:cubicBezTo>
                  <a:lnTo>
                    <a:pt x="59542" y="7193"/>
                  </a:lnTo>
                  <a:cubicBezTo>
                    <a:pt x="59694" y="7193"/>
                    <a:pt x="59814" y="7070"/>
                    <a:pt x="59814" y="6922"/>
                  </a:cubicBezTo>
                  <a:lnTo>
                    <a:pt x="59814" y="3535"/>
                  </a:lnTo>
                  <a:cubicBezTo>
                    <a:pt x="59814" y="1586"/>
                    <a:pt x="58228" y="0"/>
                    <a:pt x="56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;p28">
              <a:extLst>
                <a:ext uri="{FF2B5EF4-FFF2-40B4-BE49-F238E27FC236}">
                  <a16:creationId xmlns:a16="http://schemas.microsoft.com/office/drawing/2014/main" id="{13742158-36AC-EA48-9990-6253CA032ECF}"/>
                </a:ext>
              </a:extLst>
            </p:cNvPr>
            <p:cNvSpPr/>
            <p:nvPr/>
          </p:nvSpPr>
          <p:spPr>
            <a:xfrm>
              <a:off x="7158939" y="1011465"/>
              <a:ext cx="538692" cy="12016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68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19"/>
                    <a:pt x="120" y="543"/>
                    <a:pt x="268" y="543"/>
                  </a:cubicBezTo>
                  <a:lnTo>
                    <a:pt x="24117" y="543"/>
                  </a:lnTo>
                  <a:cubicBezTo>
                    <a:pt x="24268" y="543"/>
                    <a:pt x="24388" y="419"/>
                    <a:pt x="24388" y="272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;p28">
              <a:extLst>
                <a:ext uri="{FF2B5EF4-FFF2-40B4-BE49-F238E27FC236}">
                  <a16:creationId xmlns:a16="http://schemas.microsoft.com/office/drawing/2014/main" id="{968AAE91-A8B7-D749-81E7-2B0984E05BB5}"/>
                </a:ext>
              </a:extLst>
            </p:cNvPr>
            <p:cNvSpPr/>
            <p:nvPr/>
          </p:nvSpPr>
          <p:spPr>
            <a:xfrm>
              <a:off x="7158939" y="1079473"/>
              <a:ext cx="538692" cy="12038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68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0"/>
                    <a:pt x="120" y="544"/>
                    <a:pt x="268" y="544"/>
                  </a:cubicBezTo>
                  <a:lnTo>
                    <a:pt x="24117" y="544"/>
                  </a:lnTo>
                  <a:cubicBezTo>
                    <a:pt x="24268" y="544"/>
                    <a:pt x="24388" y="420"/>
                    <a:pt x="24388" y="273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9;p28">
              <a:extLst>
                <a:ext uri="{FF2B5EF4-FFF2-40B4-BE49-F238E27FC236}">
                  <a16:creationId xmlns:a16="http://schemas.microsoft.com/office/drawing/2014/main" id="{98BB6175-F53E-CA40-A2C4-40D2E6CF41E5}"/>
                </a:ext>
              </a:extLst>
            </p:cNvPr>
            <p:cNvSpPr/>
            <p:nvPr/>
          </p:nvSpPr>
          <p:spPr>
            <a:xfrm>
              <a:off x="7158939" y="1147502"/>
              <a:ext cx="538692" cy="12016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68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23"/>
                    <a:pt x="120" y="543"/>
                    <a:pt x="268" y="543"/>
                  </a:cubicBezTo>
                  <a:lnTo>
                    <a:pt x="24117" y="543"/>
                  </a:lnTo>
                  <a:cubicBezTo>
                    <a:pt x="24268" y="543"/>
                    <a:pt x="24388" y="423"/>
                    <a:pt x="24388" y="272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;p28">
              <a:extLst>
                <a:ext uri="{FF2B5EF4-FFF2-40B4-BE49-F238E27FC236}">
                  <a16:creationId xmlns:a16="http://schemas.microsoft.com/office/drawing/2014/main" id="{2AF34045-6221-B849-86F3-2B05F289A3F4}"/>
                </a:ext>
              </a:extLst>
            </p:cNvPr>
            <p:cNvSpPr/>
            <p:nvPr/>
          </p:nvSpPr>
          <p:spPr>
            <a:xfrm>
              <a:off x="7158939" y="1215510"/>
              <a:ext cx="538692" cy="12038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68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4"/>
                    <a:pt x="120" y="544"/>
                    <a:pt x="268" y="544"/>
                  </a:cubicBezTo>
                  <a:lnTo>
                    <a:pt x="24117" y="544"/>
                  </a:lnTo>
                  <a:cubicBezTo>
                    <a:pt x="24268" y="544"/>
                    <a:pt x="24388" y="424"/>
                    <a:pt x="24388" y="273"/>
                  </a:cubicBezTo>
                  <a:cubicBezTo>
                    <a:pt x="24388" y="124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1;p28">
              <a:extLst>
                <a:ext uri="{FF2B5EF4-FFF2-40B4-BE49-F238E27FC236}">
                  <a16:creationId xmlns:a16="http://schemas.microsoft.com/office/drawing/2014/main" id="{B108F1F9-80C8-074F-A092-AE3D2DC31731}"/>
                </a:ext>
              </a:extLst>
            </p:cNvPr>
            <p:cNvSpPr/>
            <p:nvPr/>
          </p:nvSpPr>
          <p:spPr>
            <a:xfrm>
              <a:off x="7158939" y="1283628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0"/>
                    <a:pt x="0" y="268"/>
                  </a:cubicBezTo>
                  <a:cubicBezTo>
                    <a:pt x="0" y="420"/>
                    <a:pt x="120" y="539"/>
                    <a:pt x="268" y="539"/>
                  </a:cubicBezTo>
                  <a:lnTo>
                    <a:pt x="24117" y="539"/>
                  </a:lnTo>
                  <a:cubicBezTo>
                    <a:pt x="24268" y="539"/>
                    <a:pt x="24388" y="420"/>
                    <a:pt x="24388" y="268"/>
                  </a:cubicBezTo>
                  <a:cubicBezTo>
                    <a:pt x="24388" y="120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2;p28">
              <a:extLst>
                <a:ext uri="{FF2B5EF4-FFF2-40B4-BE49-F238E27FC236}">
                  <a16:creationId xmlns:a16="http://schemas.microsoft.com/office/drawing/2014/main" id="{68B99B28-DB16-1C4D-A5DD-123AD0636357}"/>
                </a:ext>
              </a:extLst>
            </p:cNvPr>
            <p:cNvSpPr/>
            <p:nvPr/>
          </p:nvSpPr>
          <p:spPr>
            <a:xfrm>
              <a:off x="7158939" y="1351635"/>
              <a:ext cx="538692" cy="11949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68" y="1"/>
                  </a:moveTo>
                  <a:cubicBezTo>
                    <a:pt x="120" y="1"/>
                    <a:pt x="0" y="121"/>
                    <a:pt x="0" y="269"/>
                  </a:cubicBezTo>
                  <a:cubicBezTo>
                    <a:pt x="0" y="421"/>
                    <a:pt x="120" y="540"/>
                    <a:pt x="268" y="540"/>
                  </a:cubicBezTo>
                  <a:lnTo>
                    <a:pt x="24117" y="540"/>
                  </a:lnTo>
                  <a:cubicBezTo>
                    <a:pt x="24268" y="540"/>
                    <a:pt x="24388" y="421"/>
                    <a:pt x="24388" y="269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3;p28">
              <a:extLst>
                <a:ext uri="{FF2B5EF4-FFF2-40B4-BE49-F238E27FC236}">
                  <a16:creationId xmlns:a16="http://schemas.microsoft.com/office/drawing/2014/main" id="{AA48DD36-F527-E64E-AC8A-627CCEDAF509}"/>
                </a:ext>
              </a:extLst>
            </p:cNvPr>
            <p:cNvSpPr/>
            <p:nvPr/>
          </p:nvSpPr>
          <p:spPr>
            <a:xfrm>
              <a:off x="7158939" y="1419664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39"/>
                    <a:pt x="268" y="539"/>
                  </a:cubicBezTo>
                  <a:lnTo>
                    <a:pt x="24117" y="539"/>
                  </a:lnTo>
                  <a:cubicBezTo>
                    <a:pt x="24268" y="539"/>
                    <a:pt x="24388" y="420"/>
                    <a:pt x="24388" y="272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4;p28">
              <a:extLst>
                <a:ext uri="{FF2B5EF4-FFF2-40B4-BE49-F238E27FC236}">
                  <a16:creationId xmlns:a16="http://schemas.microsoft.com/office/drawing/2014/main" id="{97793C36-5D48-B449-AA2C-3DEC149C15AC}"/>
                </a:ext>
              </a:extLst>
            </p:cNvPr>
            <p:cNvSpPr/>
            <p:nvPr/>
          </p:nvSpPr>
          <p:spPr>
            <a:xfrm>
              <a:off x="7158939" y="1487672"/>
              <a:ext cx="538692" cy="11949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68" y="1"/>
                  </a:moveTo>
                  <a:cubicBezTo>
                    <a:pt x="120" y="1"/>
                    <a:pt x="0" y="121"/>
                    <a:pt x="0" y="273"/>
                  </a:cubicBezTo>
                  <a:cubicBezTo>
                    <a:pt x="0" y="421"/>
                    <a:pt x="120" y="541"/>
                    <a:pt x="268" y="541"/>
                  </a:cubicBezTo>
                  <a:lnTo>
                    <a:pt x="24117" y="541"/>
                  </a:lnTo>
                  <a:cubicBezTo>
                    <a:pt x="24268" y="541"/>
                    <a:pt x="24388" y="421"/>
                    <a:pt x="24388" y="273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5;p28">
              <a:extLst>
                <a:ext uri="{FF2B5EF4-FFF2-40B4-BE49-F238E27FC236}">
                  <a16:creationId xmlns:a16="http://schemas.microsoft.com/office/drawing/2014/main" id="{5CE4386E-1C6C-FC4F-A3D5-666D4F8DB724}"/>
                </a:ext>
              </a:extLst>
            </p:cNvPr>
            <p:cNvSpPr/>
            <p:nvPr/>
          </p:nvSpPr>
          <p:spPr>
            <a:xfrm>
              <a:off x="7158939" y="1555701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68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40"/>
                    <a:pt x="268" y="540"/>
                  </a:cubicBezTo>
                  <a:lnTo>
                    <a:pt x="24117" y="540"/>
                  </a:lnTo>
                  <a:cubicBezTo>
                    <a:pt x="24268" y="540"/>
                    <a:pt x="24388" y="420"/>
                    <a:pt x="24388" y="272"/>
                  </a:cubicBezTo>
                  <a:cubicBezTo>
                    <a:pt x="24388" y="121"/>
                    <a:pt x="24268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;p28">
              <a:extLst>
                <a:ext uri="{FF2B5EF4-FFF2-40B4-BE49-F238E27FC236}">
                  <a16:creationId xmlns:a16="http://schemas.microsoft.com/office/drawing/2014/main" id="{4A4C463C-D5F7-CA44-9358-2FDE225D9CD2}"/>
                </a:ext>
              </a:extLst>
            </p:cNvPr>
            <p:cNvSpPr/>
            <p:nvPr/>
          </p:nvSpPr>
          <p:spPr>
            <a:xfrm>
              <a:off x="7778339" y="1011465"/>
              <a:ext cx="538692" cy="12016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72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19"/>
                    <a:pt x="120" y="543"/>
                    <a:pt x="272" y="543"/>
                  </a:cubicBezTo>
                  <a:lnTo>
                    <a:pt x="24117" y="543"/>
                  </a:lnTo>
                  <a:cubicBezTo>
                    <a:pt x="24269" y="543"/>
                    <a:pt x="24389" y="419"/>
                    <a:pt x="24389" y="272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7;p28">
              <a:extLst>
                <a:ext uri="{FF2B5EF4-FFF2-40B4-BE49-F238E27FC236}">
                  <a16:creationId xmlns:a16="http://schemas.microsoft.com/office/drawing/2014/main" id="{15DECAAA-2DD3-9048-9666-ADC2FD3BA505}"/>
                </a:ext>
              </a:extLst>
            </p:cNvPr>
            <p:cNvSpPr/>
            <p:nvPr/>
          </p:nvSpPr>
          <p:spPr>
            <a:xfrm>
              <a:off x="7778339" y="1079473"/>
              <a:ext cx="538692" cy="12038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72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0"/>
                    <a:pt x="120" y="544"/>
                    <a:pt x="272" y="544"/>
                  </a:cubicBezTo>
                  <a:lnTo>
                    <a:pt x="24117" y="544"/>
                  </a:lnTo>
                  <a:cubicBezTo>
                    <a:pt x="24269" y="544"/>
                    <a:pt x="24389" y="420"/>
                    <a:pt x="24389" y="273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8;p28">
              <a:extLst>
                <a:ext uri="{FF2B5EF4-FFF2-40B4-BE49-F238E27FC236}">
                  <a16:creationId xmlns:a16="http://schemas.microsoft.com/office/drawing/2014/main" id="{398BB953-4EDA-3E42-AFF9-4C8142BDB5E7}"/>
                </a:ext>
              </a:extLst>
            </p:cNvPr>
            <p:cNvSpPr/>
            <p:nvPr/>
          </p:nvSpPr>
          <p:spPr>
            <a:xfrm>
              <a:off x="7778339" y="1147502"/>
              <a:ext cx="538692" cy="12016"/>
            </a:xfrm>
            <a:custGeom>
              <a:avLst/>
              <a:gdLst/>
              <a:ahLst/>
              <a:cxnLst/>
              <a:rect l="l" t="t" r="r" b="b"/>
              <a:pathLst>
                <a:path w="24389" h="544" extrusionOk="0">
                  <a:moveTo>
                    <a:pt x="272" y="1"/>
                  </a:moveTo>
                  <a:cubicBezTo>
                    <a:pt x="120" y="1"/>
                    <a:pt x="0" y="124"/>
                    <a:pt x="0" y="272"/>
                  </a:cubicBezTo>
                  <a:cubicBezTo>
                    <a:pt x="0" y="423"/>
                    <a:pt x="120" y="543"/>
                    <a:pt x="272" y="543"/>
                  </a:cubicBezTo>
                  <a:lnTo>
                    <a:pt x="24117" y="543"/>
                  </a:lnTo>
                  <a:cubicBezTo>
                    <a:pt x="24269" y="543"/>
                    <a:pt x="24389" y="423"/>
                    <a:pt x="24389" y="272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9;p28">
              <a:extLst>
                <a:ext uri="{FF2B5EF4-FFF2-40B4-BE49-F238E27FC236}">
                  <a16:creationId xmlns:a16="http://schemas.microsoft.com/office/drawing/2014/main" id="{098E0B1F-30C3-3849-9911-85EF31942A01}"/>
                </a:ext>
              </a:extLst>
            </p:cNvPr>
            <p:cNvSpPr/>
            <p:nvPr/>
          </p:nvSpPr>
          <p:spPr>
            <a:xfrm>
              <a:off x="7778339" y="1215510"/>
              <a:ext cx="538692" cy="12038"/>
            </a:xfrm>
            <a:custGeom>
              <a:avLst/>
              <a:gdLst/>
              <a:ahLst/>
              <a:cxnLst/>
              <a:rect l="l" t="t" r="r" b="b"/>
              <a:pathLst>
                <a:path w="24389" h="545" extrusionOk="0">
                  <a:moveTo>
                    <a:pt x="272" y="1"/>
                  </a:moveTo>
                  <a:cubicBezTo>
                    <a:pt x="120" y="1"/>
                    <a:pt x="0" y="124"/>
                    <a:pt x="0" y="273"/>
                  </a:cubicBezTo>
                  <a:cubicBezTo>
                    <a:pt x="0" y="424"/>
                    <a:pt x="120" y="544"/>
                    <a:pt x="272" y="544"/>
                  </a:cubicBezTo>
                  <a:lnTo>
                    <a:pt x="24117" y="544"/>
                  </a:lnTo>
                  <a:cubicBezTo>
                    <a:pt x="24269" y="544"/>
                    <a:pt x="24389" y="424"/>
                    <a:pt x="24389" y="273"/>
                  </a:cubicBezTo>
                  <a:cubicBezTo>
                    <a:pt x="24389" y="124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;p28">
              <a:extLst>
                <a:ext uri="{FF2B5EF4-FFF2-40B4-BE49-F238E27FC236}">
                  <a16:creationId xmlns:a16="http://schemas.microsoft.com/office/drawing/2014/main" id="{24E65132-092E-9B4F-979A-91B64F611734}"/>
                </a:ext>
              </a:extLst>
            </p:cNvPr>
            <p:cNvSpPr/>
            <p:nvPr/>
          </p:nvSpPr>
          <p:spPr>
            <a:xfrm>
              <a:off x="7778339" y="1283628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0"/>
                    <a:pt x="0" y="268"/>
                  </a:cubicBezTo>
                  <a:cubicBezTo>
                    <a:pt x="0" y="420"/>
                    <a:pt x="120" y="539"/>
                    <a:pt x="272" y="539"/>
                  </a:cubicBezTo>
                  <a:lnTo>
                    <a:pt x="24117" y="539"/>
                  </a:lnTo>
                  <a:cubicBezTo>
                    <a:pt x="24269" y="539"/>
                    <a:pt x="24389" y="420"/>
                    <a:pt x="24389" y="268"/>
                  </a:cubicBezTo>
                  <a:cubicBezTo>
                    <a:pt x="24389" y="120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1;p28">
              <a:extLst>
                <a:ext uri="{FF2B5EF4-FFF2-40B4-BE49-F238E27FC236}">
                  <a16:creationId xmlns:a16="http://schemas.microsoft.com/office/drawing/2014/main" id="{CC36B59C-5807-D04D-9788-7819CBE09D01}"/>
                </a:ext>
              </a:extLst>
            </p:cNvPr>
            <p:cNvSpPr/>
            <p:nvPr/>
          </p:nvSpPr>
          <p:spPr>
            <a:xfrm>
              <a:off x="7778339" y="1351635"/>
              <a:ext cx="538692" cy="11949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72" y="1"/>
                  </a:moveTo>
                  <a:cubicBezTo>
                    <a:pt x="120" y="1"/>
                    <a:pt x="0" y="121"/>
                    <a:pt x="0" y="269"/>
                  </a:cubicBezTo>
                  <a:cubicBezTo>
                    <a:pt x="0" y="421"/>
                    <a:pt x="120" y="540"/>
                    <a:pt x="272" y="540"/>
                  </a:cubicBezTo>
                  <a:lnTo>
                    <a:pt x="24117" y="540"/>
                  </a:lnTo>
                  <a:cubicBezTo>
                    <a:pt x="24269" y="540"/>
                    <a:pt x="24389" y="421"/>
                    <a:pt x="24389" y="269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2;p28">
              <a:extLst>
                <a:ext uri="{FF2B5EF4-FFF2-40B4-BE49-F238E27FC236}">
                  <a16:creationId xmlns:a16="http://schemas.microsoft.com/office/drawing/2014/main" id="{759EB9DB-7953-DD48-BAA0-6D5BB783F0A9}"/>
                </a:ext>
              </a:extLst>
            </p:cNvPr>
            <p:cNvSpPr/>
            <p:nvPr/>
          </p:nvSpPr>
          <p:spPr>
            <a:xfrm>
              <a:off x="7778339" y="1419664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39"/>
                    <a:pt x="272" y="539"/>
                  </a:cubicBezTo>
                  <a:lnTo>
                    <a:pt x="24117" y="539"/>
                  </a:lnTo>
                  <a:cubicBezTo>
                    <a:pt x="24269" y="539"/>
                    <a:pt x="24389" y="420"/>
                    <a:pt x="24389" y="272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3;p28">
              <a:extLst>
                <a:ext uri="{FF2B5EF4-FFF2-40B4-BE49-F238E27FC236}">
                  <a16:creationId xmlns:a16="http://schemas.microsoft.com/office/drawing/2014/main" id="{8B5CF028-0D23-C443-8D31-0482E04F60DC}"/>
                </a:ext>
              </a:extLst>
            </p:cNvPr>
            <p:cNvSpPr/>
            <p:nvPr/>
          </p:nvSpPr>
          <p:spPr>
            <a:xfrm>
              <a:off x="7778339" y="1487672"/>
              <a:ext cx="538692" cy="11949"/>
            </a:xfrm>
            <a:custGeom>
              <a:avLst/>
              <a:gdLst/>
              <a:ahLst/>
              <a:cxnLst/>
              <a:rect l="l" t="t" r="r" b="b"/>
              <a:pathLst>
                <a:path w="24389" h="541" extrusionOk="0">
                  <a:moveTo>
                    <a:pt x="272" y="1"/>
                  </a:moveTo>
                  <a:cubicBezTo>
                    <a:pt x="120" y="1"/>
                    <a:pt x="0" y="121"/>
                    <a:pt x="0" y="273"/>
                  </a:cubicBezTo>
                  <a:cubicBezTo>
                    <a:pt x="0" y="421"/>
                    <a:pt x="120" y="541"/>
                    <a:pt x="272" y="541"/>
                  </a:cubicBezTo>
                  <a:lnTo>
                    <a:pt x="24117" y="541"/>
                  </a:lnTo>
                  <a:cubicBezTo>
                    <a:pt x="24269" y="541"/>
                    <a:pt x="24389" y="421"/>
                    <a:pt x="24389" y="273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4;p28">
              <a:extLst>
                <a:ext uri="{FF2B5EF4-FFF2-40B4-BE49-F238E27FC236}">
                  <a16:creationId xmlns:a16="http://schemas.microsoft.com/office/drawing/2014/main" id="{402A8E72-239A-2B47-935B-BF0B82EDEFFC}"/>
                </a:ext>
              </a:extLst>
            </p:cNvPr>
            <p:cNvSpPr/>
            <p:nvPr/>
          </p:nvSpPr>
          <p:spPr>
            <a:xfrm>
              <a:off x="7778339" y="1555701"/>
              <a:ext cx="538692" cy="11927"/>
            </a:xfrm>
            <a:custGeom>
              <a:avLst/>
              <a:gdLst/>
              <a:ahLst/>
              <a:cxnLst/>
              <a:rect l="l" t="t" r="r" b="b"/>
              <a:pathLst>
                <a:path w="24389" h="540" extrusionOk="0">
                  <a:moveTo>
                    <a:pt x="272" y="1"/>
                  </a:moveTo>
                  <a:cubicBezTo>
                    <a:pt x="120" y="1"/>
                    <a:pt x="0" y="121"/>
                    <a:pt x="0" y="272"/>
                  </a:cubicBezTo>
                  <a:cubicBezTo>
                    <a:pt x="0" y="420"/>
                    <a:pt x="120" y="540"/>
                    <a:pt x="272" y="540"/>
                  </a:cubicBezTo>
                  <a:lnTo>
                    <a:pt x="24117" y="540"/>
                  </a:lnTo>
                  <a:cubicBezTo>
                    <a:pt x="24269" y="540"/>
                    <a:pt x="24389" y="420"/>
                    <a:pt x="24389" y="272"/>
                  </a:cubicBezTo>
                  <a:cubicBezTo>
                    <a:pt x="24389" y="121"/>
                    <a:pt x="24269" y="1"/>
                    <a:pt x="24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5;p28">
              <a:extLst>
                <a:ext uri="{FF2B5EF4-FFF2-40B4-BE49-F238E27FC236}">
                  <a16:creationId xmlns:a16="http://schemas.microsoft.com/office/drawing/2014/main" id="{AF899AEA-25A6-1640-9D70-6E82E500A2C8}"/>
                </a:ext>
              </a:extLst>
            </p:cNvPr>
            <p:cNvSpPr/>
            <p:nvPr/>
          </p:nvSpPr>
          <p:spPr>
            <a:xfrm>
              <a:off x="7153108" y="522006"/>
              <a:ext cx="432650" cy="304476"/>
            </a:xfrm>
            <a:custGeom>
              <a:avLst/>
              <a:gdLst/>
              <a:ahLst/>
              <a:cxnLst/>
              <a:rect l="l" t="t" r="r" b="b"/>
              <a:pathLst>
                <a:path w="19588" h="13785" extrusionOk="0">
                  <a:moveTo>
                    <a:pt x="0" y="0"/>
                  </a:moveTo>
                  <a:lnTo>
                    <a:pt x="0" y="328"/>
                  </a:lnTo>
                  <a:lnTo>
                    <a:pt x="1462" y="328"/>
                  </a:lnTo>
                  <a:lnTo>
                    <a:pt x="5616" y="13784"/>
                  </a:lnTo>
                  <a:lnTo>
                    <a:pt x="5680" y="13784"/>
                  </a:lnTo>
                  <a:cubicBezTo>
                    <a:pt x="6442" y="13784"/>
                    <a:pt x="6647" y="13249"/>
                    <a:pt x="6894" y="12530"/>
                  </a:cubicBezTo>
                  <a:lnTo>
                    <a:pt x="9567" y="4526"/>
                  </a:lnTo>
                  <a:lnTo>
                    <a:pt x="12426" y="13784"/>
                  </a:lnTo>
                  <a:lnTo>
                    <a:pt x="12490" y="13784"/>
                  </a:lnTo>
                  <a:cubicBezTo>
                    <a:pt x="13249" y="13784"/>
                    <a:pt x="13457" y="13249"/>
                    <a:pt x="13704" y="12530"/>
                  </a:cubicBezTo>
                  <a:lnTo>
                    <a:pt x="16935" y="2836"/>
                  </a:lnTo>
                  <a:cubicBezTo>
                    <a:pt x="17447" y="1335"/>
                    <a:pt x="18002" y="328"/>
                    <a:pt x="19588" y="328"/>
                  </a:cubicBezTo>
                  <a:lnTo>
                    <a:pt x="19588" y="0"/>
                  </a:lnTo>
                  <a:lnTo>
                    <a:pt x="13497" y="0"/>
                  </a:lnTo>
                  <a:lnTo>
                    <a:pt x="13497" y="328"/>
                  </a:lnTo>
                  <a:lnTo>
                    <a:pt x="13848" y="328"/>
                  </a:lnTo>
                  <a:cubicBezTo>
                    <a:pt x="15246" y="328"/>
                    <a:pt x="16668" y="411"/>
                    <a:pt x="16668" y="1810"/>
                  </a:cubicBezTo>
                  <a:cubicBezTo>
                    <a:pt x="16668" y="2137"/>
                    <a:pt x="16604" y="2592"/>
                    <a:pt x="16480" y="2940"/>
                  </a:cubicBezTo>
                  <a:lnTo>
                    <a:pt x="13848" y="10945"/>
                  </a:lnTo>
                  <a:lnTo>
                    <a:pt x="13724" y="10945"/>
                  </a:lnTo>
                  <a:lnTo>
                    <a:pt x="10636" y="328"/>
                  </a:lnTo>
                  <a:lnTo>
                    <a:pt x="12159" y="328"/>
                  </a:lnTo>
                  <a:lnTo>
                    <a:pt x="12159" y="0"/>
                  </a:lnTo>
                  <a:lnTo>
                    <a:pt x="6810" y="0"/>
                  </a:lnTo>
                  <a:lnTo>
                    <a:pt x="6810" y="328"/>
                  </a:lnTo>
                  <a:lnTo>
                    <a:pt x="8272" y="328"/>
                  </a:lnTo>
                  <a:lnTo>
                    <a:pt x="9362" y="3866"/>
                  </a:lnTo>
                  <a:lnTo>
                    <a:pt x="7038" y="10945"/>
                  </a:lnTo>
                  <a:lnTo>
                    <a:pt x="6914" y="10945"/>
                  </a:lnTo>
                  <a:lnTo>
                    <a:pt x="3826" y="328"/>
                  </a:lnTo>
                  <a:lnTo>
                    <a:pt x="5352" y="328"/>
                  </a:lnTo>
                  <a:lnTo>
                    <a:pt x="53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6;p28">
              <a:extLst>
                <a:ext uri="{FF2B5EF4-FFF2-40B4-BE49-F238E27FC236}">
                  <a16:creationId xmlns:a16="http://schemas.microsoft.com/office/drawing/2014/main" id="{973F2897-7D95-2441-883D-3C7F58E45D48}"/>
                </a:ext>
              </a:extLst>
            </p:cNvPr>
            <p:cNvSpPr/>
            <p:nvPr/>
          </p:nvSpPr>
          <p:spPr>
            <a:xfrm>
              <a:off x="7772685" y="454154"/>
              <a:ext cx="542138" cy="490033"/>
            </a:xfrm>
            <a:custGeom>
              <a:avLst/>
              <a:gdLst/>
              <a:ahLst/>
              <a:cxnLst/>
              <a:rect l="l" t="t" r="r" b="b"/>
              <a:pathLst>
                <a:path w="24545" h="22186" extrusionOk="0">
                  <a:moveTo>
                    <a:pt x="0" y="1"/>
                  </a:moveTo>
                  <a:lnTo>
                    <a:pt x="0" y="22185"/>
                  </a:lnTo>
                  <a:lnTo>
                    <a:pt x="24545" y="22185"/>
                  </a:lnTo>
                  <a:lnTo>
                    <a:pt x="245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7;p28">
              <a:extLst>
                <a:ext uri="{FF2B5EF4-FFF2-40B4-BE49-F238E27FC236}">
                  <a16:creationId xmlns:a16="http://schemas.microsoft.com/office/drawing/2014/main" id="{5C9D5890-608F-9041-AC53-DE29AAEC5AC7}"/>
                </a:ext>
              </a:extLst>
            </p:cNvPr>
            <p:cNvSpPr/>
            <p:nvPr/>
          </p:nvSpPr>
          <p:spPr>
            <a:xfrm>
              <a:off x="7760780" y="442248"/>
              <a:ext cx="565970" cy="513822"/>
            </a:xfrm>
            <a:custGeom>
              <a:avLst/>
              <a:gdLst/>
              <a:ahLst/>
              <a:cxnLst/>
              <a:rect l="l" t="t" r="r" b="b"/>
              <a:pathLst>
                <a:path w="25624" h="23263" extrusionOk="0">
                  <a:moveTo>
                    <a:pt x="24541" y="1083"/>
                  </a:moveTo>
                  <a:lnTo>
                    <a:pt x="24541" y="22181"/>
                  </a:lnTo>
                  <a:lnTo>
                    <a:pt x="1083" y="22181"/>
                  </a:lnTo>
                  <a:lnTo>
                    <a:pt x="1083" y="1083"/>
                  </a:lnTo>
                  <a:close/>
                  <a:moveTo>
                    <a:pt x="539" y="0"/>
                  </a:moveTo>
                  <a:cubicBezTo>
                    <a:pt x="240" y="0"/>
                    <a:pt x="1" y="245"/>
                    <a:pt x="1" y="540"/>
                  </a:cubicBezTo>
                  <a:lnTo>
                    <a:pt x="1" y="22724"/>
                  </a:lnTo>
                  <a:cubicBezTo>
                    <a:pt x="1" y="23023"/>
                    <a:pt x="240" y="23263"/>
                    <a:pt x="539" y="23263"/>
                  </a:cubicBezTo>
                  <a:lnTo>
                    <a:pt x="25084" y="23263"/>
                  </a:lnTo>
                  <a:cubicBezTo>
                    <a:pt x="25384" y="23263"/>
                    <a:pt x="25624" y="23023"/>
                    <a:pt x="25624" y="22724"/>
                  </a:cubicBezTo>
                  <a:lnTo>
                    <a:pt x="25624" y="540"/>
                  </a:lnTo>
                  <a:cubicBezTo>
                    <a:pt x="25624" y="245"/>
                    <a:pt x="25384" y="0"/>
                    <a:pt x="25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;p28">
              <a:extLst>
                <a:ext uri="{FF2B5EF4-FFF2-40B4-BE49-F238E27FC236}">
                  <a16:creationId xmlns:a16="http://schemas.microsoft.com/office/drawing/2014/main" id="{721996E7-2C90-D541-9F87-BCCA2FA6371A}"/>
                </a:ext>
              </a:extLst>
            </p:cNvPr>
            <p:cNvSpPr/>
            <p:nvPr/>
          </p:nvSpPr>
          <p:spPr>
            <a:xfrm>
              <a:off x="7772685" y="658927"/>
              <a:ext cx="542138" cy="285260"/>
            </a:xfrm>
            <a:custGeom>
              <a:avLst/>
              <a:gdLst/>
              <a:ahLst/>
              <a:cxnLst/>
              <a:rect l="l" t="t" r="r" b="b"/>
              <a:pathLst>
                <a:path w="24545" h="12915" extrusionOk="0">
                  <a:moveTo>
                    <a:pt x="24545" y="1"/>
                  </a:moveTo>
                  <a:cubicBezTo>
                    <a:pt x="23882" y="36"/>
                    <a:pt x="23075" y="132"/>
                    <a:pt x="22097" y="348"/>
                  </a:cubicBezTo>
                  <a:cubicBezTo>
                    <a:pt x="18366" y="1159"/>
                    <a:pt x="17396" y="6507"/>
                    <a:pt x="13181" y="6507"/>
                  </a:cubicBezTo>
                  <a:cubicBezTo>
                    <a:pt x="9447" y="6507"/>
                    <a:pt x="9127" y="1483"/>
                    <a:pt x="3779" y="831"/>
                  </a:cubicBezTo>
                  <a:cubicBezTo>
                    <a:pt x="3456" y="792"/>
                    <a:pt x="3149" y="773"/>
                    <a:pt x="2857" y="773"/>
                  </a:cubicBezTo>
                  <a:cubicBezTo>
                    <a:pt x="1684" y="773"/>
                    <a:pt x="749" y="1068"/>
                    <a:pt x="0" y="1507"/>
                  </a:cubicBezTo>
                  <a:lnTo>
                    <a:pt x="0" y="12914"/>
                  </a:lnTo>
                  <a:lnTo>
                    <a:pt x="24545" y="12914"/>
                  </a:lnTo>
                  <a:lnTo>
                    <a:pt x="245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9;p28">
              <a:extLst>
                <a:ext uri="{FF2B5EF4-FFF2-40B4-BE49-F238E27FC236}">
                  <a16:creationId xmlns:a16="http://schemas.microsoft.com/office/drawing/2014/main" id="{1D08F781-0695-5640-A029-A2D306696C82}"/>
                </a:ext>
              </a:extLst>
            </p:cNvPr>
            <p:cNvSpPr/>
            <p:nvPr/>
          </p:nvSpPr>
          <p:spPr>
            <a:xfrm>
              <a:off x="7766787" y="653007"/>
              <a:ext cx="554065" cy="297077"/>
            </a:xfrm>
            <a:custGeom>
              <a:avLst/>
              <a:gdLst/>
              <a:ahLst/>
              <a:cxnLst/>
              <a:rect l="l" t="t" r="r" b="b"/>
              <a:pathLst>
                <a:path w="25085" h="13450" extrusionOk="0">
                  <a:moveTo>
                    <a:pt x="24541" y="556"/>
                  </a:moveTo>
                  <a:lnTo>
                    <a:pt x="24541" y="12910"/>
                  </a:lnTo>
                  <a:lnTo>
                    <a:pt x="539" y="12910"/>
                  </a:lnTo>
                  <a:lnTo>
                    <a:pt x="539" y="1930"/>
                  </a:lnTo>
                  <a:cubicBezTo>
                    <a:pt x="1294" y="1522"/>
                    <a:pt x="2157" y="1314"/>
                    <a:pt x="3116" y="1314"/>
                  </a:cubicBezTo>
                  <a:cubicBezTo>
                    <a:pt x="3406" y="1314"/>
                    <a:pt x="3704" y="1333"/>
                    <a:pt x="4010" y="1371"/>
                  </a:cubicBezTo>
                  <a:cubicBezTo>
                    <a:pt x="6751" y="1703"/>
                    <a:pt x="8144" y="3244"/>
                    <a:pt x="9371" y="4606"/>
                  </a:cubicBezTo>
                  <a:cubicBezTo>
                    <a:pt x="10505" y="5860"/>
                    <a:pt x="11575" y="7047"/>
                    <a:pt x="13448" y="7047"/>
                  </a:cubicBezTo>
                  <a:cubicBezTo>
                    <a:pt x="15849" y="7047"/>
                    <a:pt x="17247" y="5405"/>
                    <a:pt x="18593" y="3819"/>
                  </a:cubicBezTo>
                  <a:cubicBezTo>
                    <a:pt x="19727" y="2489"/>
                    <a:pt x="20798" y="1231"/>
                    <a:pt x="22419" y="879"/>
                  </a:cubicBezTo>
                  <a:cubicBezTo>
                    <a:pt x="23178" y="715"/>
                    <a:pt x="23890" y="608"/>
                    <a:pt x="24541" y="556"/>
                  </a:cubicBezTo>
                  <a:close/>
                  <a:moveTo>
                    <a:pt x="24816" y="0"/>
                  </a:moveTo>
                  <a:cubicBezTo>
                    <a:pt x="24810" y="0"/>
                    <a:pt x="24803" y="1"/>
                    <a:pt x="24797" y="1"/>
                  </a:cubicBezTo>
                  <a:cubicBezTo>
                    <a:pt x="24041" y="37"/>
                    <a:pt x="23202" y="156"/>
                    <a:pt x="22304" y="348"/>
                  </a:cubicBezTo>
                  <a:cubicBezTo>
                    <a:pt x="20502" y="744"/>
                    <a:pt x="19324" y="2129"/>
                    <a:pt x="18182" y="3467"/>
                  </a:cubicBezTo>
                  <a:cubicBezTo>
                    <a:pt x="16855" y="5029"/>
                    <a:pt x="15601" y="6503"/>
                    <a:pt x="13448" y="6503"/>
                  </a:cubicBezTo>
                  <a:cubicBezTo>
                    <a:pt x="11815" y="6503"/>
                    <a:pt x="10868" y="5457"/>
                    <a:pt x="9774" y="4243"/>
                  </a:cubicBezTo>
                  <a:cubicBezTo>
                    <a:pt x="8480" y="2813"/>
                    <a:pt x="7014" y="1187"/>
                    <a:pt x="4078" y="831"/>
                  </a:cubicBezTo>
                  <a:cubicBezTo>
                    <a:pt x="3753" y="793"/>
                    <a:pt x="3436" y="773"/>
                    <a:pt x="3128" y="773"/>
                  </a:cubicBezTo>
                  <a:cubicBezTo>
                    <a:pt x="2009" y="773"/>
                    <a:pt x="1005" y="1028"/>
                    <a:pt x="131" y="1539"/>
                  </a:cubicBezTo>
                  <a:cubicBezTo>
                    <a:pt x="48" y="1587"/>
                    <a:pt x="0" y="1679"/>
                    <a:pt x="0" y="1775"/>
                  </a:cubicBezTo>
                  <a:lnTo>
                    <a:pt x="0" y="13182"/>
                  </a:lnTo>
                  <a:cubicBezTo>
                    <a:pt x="0" y="13330"/>
                    <a:pt x="120" y="13450"/>
                    <a:pt x="267" y="13450"/>
                  </a:cubicBezTo>
                  <a:lnTo>
                    <a:pt x="24812" y="13450"/>
                  </a:lnTo>
                  <a:cubicBezTo>
                    <a:pt x="24960" y="13450"/>
                    <a:pt x="25084" y="13330"/>
                    <a:pt x="25084" y="13182"/>
                  </a:cubicBezTo>
                  <a:lnTo>
                    <a:pt x="25084" y="269"/>
                  </a:lnTo>
                  <a:cubicBezTo>
                    <a:pt x="25084" y="197"/>
                    <a:pt x="25052" y="125"/>
                    <a:pt x="25000" y="73"/>
                  </a:cubicBezTo>
                  <a:cubicBezTo>
                    <a:pt x="24949" y="25"/>
                    <a:pt x="24887" y="0"/>
                    <a:pt x="24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0;p28">
              <a:extLst>
                <a:ext uri="{FF2B5EF4-FFF2-40B4-BE49-F238E27FC236}">
                  <a16:creationId xmlns:a16="http://schemas.microsoft.com/office/drawing/2014/main" id="{E0DDDD74-0B93-9C4E-8AFB-4E6CB2FC347F}"/>
                </a:ext>
              </a:extLst>
            </p:cNvPr>
            <p:cNvSpPr/>
            <p:nvPr/>
          </p:nvSpPr>
          <p:spPr>
            <a:xfrm>
              <a:off x="7831084" y="505419"/>
              <a:ext cx="121680" cy="121768"/>
            </a:xfrm>
            <a:custGeom>
              <a:avLst/>
              <a:gdLst/>
              <a:ahLst/>
              <a:cxnLst/>
              <a:rect l="l" t="t" r="r" b="b"/>
              <a:pathLst>
                <a:path w="5509" h="5513" extrusionOk="0">
                  <a:moveTo>
                    <a:pt x="2753" y="1"/>
                  </a:moveTo>
                  <a:cubicBezTo>
                    <a:pt x="1231" y="1"/>
                    <a:pt x="0" y="1234"/>
                    <a:pt x="0" y="2757"/>
                  </a:cubicBezTo>
                  <a:cubicBezTo>
                    <a:pt x="0" y="4278"/>
                    <a:pt x="1231" y="5513"/>
                    <a:pt x="2753" y="5513"/>
                  </a:cubicBezTo>
                  <a:cubicBezTo>
                    <a:pt x="4275" y="5513"/>
                    <a:pt x="5509" y="4278"/>
                    <a:pt x="5509" y="2757"/>
                  </a:cubicBezTo>
                  <a:cubicBezTo>
                    <a:pt x="5509" y="1234"/>
                    <a:pt x="4275" y="1"/>
                    <a:pt x="27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1;p28">
              <a:extLst>
                <a:ext uri="{FF2B5EF4-FFF2-40B4-BE49-F238E27FC236}">
                  <a16:creationId xmlns:a16="http://schemas.microsoft.com/office/drawing/2014/main" id="{4CBD5DAC-5A6D-B645-AD71-2111213210A0}"/>
                </a:ext>
              </a:extLst>
            </p:cNvPr>
            <p:cNvSpPr/>
            <p:nvPr/>
          </p:nvSpPr>
          <p:spPr>
            <a:xfrm>
              <a:off x="7825098" y="499521"/>
              <a:ext cx="133674" cy="133651"/>
            </a:xfrm>
            <a:custGeom>
              <a:avLst/>
              <a:gdLst/>
              <a:ahLst/>
              <a:cxnLst/>
              <a:rect l="l" t="t" r="r" b="b"/>
              <a:pathLst>
                <a:path w="6052" h="6051" extrusionOk="0">
                  <a:moveTo>
                    <a:pt x="3024" y="539"/>
                  </a:moveTo>
                  <a:cubicBezTo>
                    <a:pt x="4393" y="539"/>
                    <a:pt x="5512" y="1654"/>
                    <a:pt x="5512" y="3024"/>
                  </a:cubicBezTo>
                  <a:cubicBezTo>
                    <a:pt x="5512" y="4393"/>
                    <a:pt x="4393" y="5512"/>
                    <a:pt x="3024" y="5512"/>
                  </a:cubicBezTo>
                  <a:cubicBezTo>
                    <a:pt x="1654" y="5512"/>
                    <a:pt x="540" y="4393"/>
                    <a:pt x="540" y="3024"/>
                  </a:cubicBezTo>
                  <a:cubicBezTo>
                    <a:pt x="540" y="1654"/>
                    <a:pt x="1654" y="539"/>
                    <a:pt x="3024" y="539"/>
                  </a:cubicBezTo>
                  <a:close/>
                  <a:moveTo>
                    <a:pt x="3024" y="0"/>
                  </a:moveTo>
                  <a:cubicBezTo>
                    <a:pt x="1358" y="0"/>
                    <a:pt x="0" y="1358"/>
                    <a:pt x="0" y="3024"/>
                  </a:cubicBezTo>
                  <a:cubicBezTo>
                    <a:pt x="0" y="4693"/>
                    <a:pt x="1358" y="6051"/>
                    <a:pt x="3024" y="6051"/>
                  </a:cubicBezTo>
                  <a:cubicBezTo>
                    <a:pt x="4693" y="6051"/>
                    <a:pt x="6052" y="4693"/>
                    <a:pt x="6052" y="3024"/>
                  </a:cubicBezTo>
                  <a:cubicBezTo>
                    <a:pt x="6052" y="1358"/>
                    <a:pt x="4693" y="0"/>
                    <a:pt x="30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2;p28">
              <a:extLst>
                <a:ext uri="{FF2B5EF4-FFF2-40B4-BE49-F238E27FC236}">
                  <a16:creationId xmlns:a16="http://schemas.microsoft.com/office/drawing/2014/main" id="{D7A775EF-8272-4747-A918-11B7E3FC7A00}"/>
                </a:ext>
              </a:extLst>
            </p:cNvPr>
            <p:cNvSpPr/>
            <p:nvPr/>
          </p:nvSpPr>
          <p:spPr>
            <a:xfrm>
              <a:off x="7132898" y="297730"/>
              <a:ext cx="1206640" cy="46605"/>
            </a:xfrm>
            <a:custGeom>
              <a:avLst/>
              <a:gdLst/>
              <a:ahLst/>
              <a:cxnLst/>
              <a:rect l="l" t="t" r="r" b="b"/>
              <a:pathLst>
                <a:path w="54630" h="2110" extrusionOk="0">
                  <a:moveTo>
                    <a:pt x="0" y="0"/>
                  </a:moveTo>
                  <a:lnTo>
                    <a:pt x="0" y="2109"/>
                  </a:lnTo>
                  <a:lnTo>
                    <a:pt x="54630" y="2109"/>
                  </a:lnTo>
                  <a:lnTo>
                    <a:pt x="546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3;p28">
              <a:extLst>
                <a:ext uri="{FF2B5EF4-FFF2-40B4-BE49-F238E27FC236}">
                  <a16:creationId xmlns:a16="http://schemas.microsoft.com/office/drawing/2014/main" id="{D95E34E3-2CB7-4B41-8EA0-25984430856B}"/>
                </a:ext>
              </a:extLst>
            </p:cNvPr>
            <p:cNvSpPr/>
            <p:nvPr/>
          </p:nvSpPr>
          <p:spPr>
            <a:xfrm>
              <a:off x="7126891" y="291833"/>
              <a:ext cx="1218567" cy="58510"/>
            </a:xfrm>
            <a:custGeom>
              <a:avLst/>
              <a:gdLst/>
              <a:ahLst/>
              <a:cxnLst/>
              <a:rect l="l" t="t" r="r" b="b"/>
              <a:pathLst>
                <a:path w="55170" h="2649" extrusionOk="0">
                  <a:moveTo>
                    <a:pt x="54630" y="540"/>
                  </a:moveTo>
                  <a:lnTo>
                    <a:pt x="54630" y="2105"/>
                  </a:lnTo>
                  <a:lnTo>
                    <a:pt x="540" y="2105"/>
                  </a:lnTo>
                  <a:lnTo>
                    <a:pt x="540" y="540"/>
                  </a:lnTo>
                  <a:close/>
                  <a:moveTo>
                    <a:pt x="272" y="0"/>
                  </a:moveTo>
                  <a:cubicBezTo>
                    <a:pt x="121" y="0"/>
                    <a:pt x="1" y="120"/>
                    <a:pt x="1" y="272"/>
                  </a:cubicBezTo>
                  <a:lnTo>
                    <a:pt x="1" y="2376"/>
                  </a:lnTo>
                  <a:cubicBezTo>
                    <a:pt x="1" y="2525"/>
                    <a:pt x="121" y="2649"/>
                    <a:pt x="272" y="2649"/>
                  </a:cubicBezTo>
                  <a:lnTo>
                    <a:pt x="54898" y="2649"/>
                  </a:lnTo>
                  <a:cubicBezTo>
                    <a:pt x="55049" y="2649"/>
                    <a:pt x="55169" y="2525"/>
                    <a:pt x="55169" y="2376"/>
                  </a:cubicBezTo>
                  <a:lnTo>
                    <a:pt x="55169" y="272"/>
                  </a:lnTo>
                  <a:cubicBezTo>
                    <a:pt x="55169" y="120"/>
                    <a:pt x="55049" y="0"/>
                    <a:pt x="54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4;p28">
              <a:extLst>
                <a:ext uri="{FF2B5EF4-FFF2-40B4-BE49-F238E27FC236}">
                  <a16:creationId xmlns:a16="http://schemas.microsoft.com/office/drawing/2014/main" id="{BDA9550F-3A9B-344A-B804-D4E8553F1CE9}"/>
                </a:ext>
              </a:extLst>
            </p:cNvPr>
            <p:cNvSpPr/>
            <p:nvPr/>
          </p:nvSpPr>
          <p:spPr>
            <a:xfrm>
              <a:off x="5314810" y="424247"/>
              <a:ext cx="1014037" cy="673337"/>
            </a:xfrm>
            <a:custGeom>
              <a:avLst/>
              <a:gdLst/>
              <a:ahLst/>
              <a:cxnLst/>
              <a:rect l="l" t="t" r="r" b="b"/>
              <a:pathLst>
                <a:path w="45910" h="30485" extrusionOk="0">
                  <a:moveTo>
                    <a:pt x="3236" y="0"/>
                  </a:moveTo>
                  <a:cubicBezTo>
                    <a:pt x="1450" y="0"/>
                    <a:pt x="1" y="1451"/>
                    <a:pt x="1" y="3236"/>
                  </a:cubicBezTo>
                  <a:lnTo>
                    <a:pt x="1" y="27353"/>
                  </a:lnTo>
                  <a:cubicBezTo>
                    <a:pt x="1" y="29083"/>
                    <a:pt x="1406" y="30484"/>
                    <a:pt x="3136" y="30484"/>
                  </a:cubicBezTo>
                  <a:lnTo>
                    <a:pt x="42779" y="30484"/>
                  </a:lnTo>
                  <a:cubicBezTo>
                    <a:pt x="44508" y="30484"/>
                    <a:pt x="45910" y="29083"/>
                    <a:pt x="45910" y="27353"/>
                  </a:cubicBezTo>
                  <a:lnTo>
                    <a:pt x="45910" y="3236"/>
                  </a:lnTo>
                  <a:cubicBezTo>
                    <a:pt x="45910" y="1451"/>
                    <a:pt x="44464" y="0"/>
                    <a:pt x="42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5;p28">
              <a:extLst>
                <a:ext uri="{FF2B5EF4-FFF2-40B4-BE49-F238E27FC236}">
                  <a16:creationId xmlns:a16="http://schemas.microsoft.com/office/drawing/2014/main" id="{3DE9813F-3065-2542-A4A5-B82E95ECAC91}"/>
                </a:ext>
              </a:extLst>
            </p:cNvPr>
            <p:cNvSpPr/>
            <p:nvPr/>
          </p:nvSpPr>
          <p:spPr>
            <a:xfrm>
              <a:off x="5308913" y="418239"/>
              <a:ext cx="1025942" cy="685353"/>
            </a:xfrm>
            <a:custGeom>
              <a:avLst/>
              <a:gdLst/>
              <a:ahLst/>
              <a:cxnLst/>
              <a:rect l="l" t="t" r="r" b="b"/>
              <a:pathLst>
                <a:path w="46449" h="31029" extrusionOk="0">
                  <a:moveTo>
                    <a:pt x="42682" y="544"/>
                  </a:moveTo>
                  <a:cubicBezTo>
                    <a:pt x="44460" y="544"/>
                    <a:pt x="45909" y="1990"/>
                    <a:pt x="45909" y="3771"/>
                  </a:cubicBezTo>
                  <a:lnTo>
                    <a:pt x="45909" y="30489"/>
                  </a:lnTo>
                  <a:lnTo>
                    <a:pt x="539" y="30489"/>
                  </a:lnTo>
                  <a:lnTo>
                    <a:pt x="539" y="3771"/>
                  </a:lnTo>
                  <a:cubicBezTo>
                    <a:pt x="539" y="1990"/>
                    <a:pt x="1989" y="544"/>
                    <a:pt x="3767" y="544"/>
                  </a:cubicBezTo>
                  <a:close/>
                  <a:moveTo>
                    <a:pt x="3767" y="1"/>
                  </a:moveTo>
                  <a:cubicBezTo>
                    <a:pt x="1689" y="1"/>
                    <a:pt x="0" y="1691"/>
                    <a:pt x="0" y="3771"/>
                  </a:cubicBezTo>
                  <a:lnTo>
                    <a:pt x="0" y="30756"/>
                  </a:lnTo>
                  <a:cubicBezTo>
                    <a:pt x="0" y="30909"/>
                    <a:pt x="120" y="31029"/>
                    <a:pt x="268" y="31029"/>
                  </a:cubicBezTo>
                  <a:lnTo>
                    <a:pt x="46177" y="31029"/>
                  </a:lnTo>
                  <a:cubicBezTo>
                    <a:pt x="46329" y="31029"/>
                    <a:pt x="46449" y="30909"/>
                    <a:pt x="46449" y="30756"/>
                  </a:cubicBezTo>
                  <a:lnTo>
                    <a:pt x="46449" y="3771"/>
                  </a:lnTo>
                  <a:cubicBezTo>
                    <a:pt x="46449" y="1691"/>
                    <a:pt x="44759" y="1"/>
                    <a:pt x="426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6;p28">
              <a:extLst>
                <a:ext uri="{FF2B5EF4-FFF2-40B4-BE49-F238E27FC236}">
                  <a16:creationId xmlns:a16="http://schemas.microsoft.com/office/drawing/2014/main" id="{7684D27F-E14D-1448-BE11-30677D9CDB1F}"/>
                </a:ext>
              </a:extLst>
            </p:cNvPr>
            <p:cNvSpPr/>
            <p:nvPr/>
          </p:nvSpPr>
          <p:spPr>
            <a:xfrm>
              <a:off x="5314810" y="1001659"/>
              <a:ext cx="1014037" cy="95926"/>
            </a:xfrm>
            <a:custGeom>
              <a:avLst/>
              <a:gdLst/>
              <a:ahLst/>
              <a:cxnLst/>
              <a:rect l="l" t="t" r="r" b="b"/>
              <a:pathLst>
                <a:path w="45910" h="4343" extrusionOk="0">
                  <a:moveTo>
                    <a:pt x="1" y="1"/>
                  </a:moveTo>
                  <a:lnTo>
                    <a:pt x="1" y="4342"/>
                  </a:lnTo>
                  <a:lnTo>
                    <a:pt x="45910" y="4342"/>
                  </a:lnTo>
                  <a:lnTo>
                    <a:pt x="459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7;p28">
              <a:extLst>
                <a:ext uri="{FF2B5EF4-FFF2-40B4-BE49-F238E27FC236}">
                  <a16:creationId xmlns:a16="http://schemas.microsoft.com/office/drawing/2014/main" id="{B6D411A4-5982-2141-BC24-DAFF1D494AA3}"/>
                </a:ext>
              </a:extLst>
            </p:cNvPr>
            <p:cNvSpPr/>
            <p:nvPr/>
          </p:nvSpPr>
          <p:spPr>
            <a:xfrm>
              <a:off x="5308913" y="995761"/>
              <a:ext cx="1025942" cy="107831"/>
            </a:xfrm>
            <a:custGeom>
              <a:avLst/>
              <a:gdLst/>
              <a:ahLst/>
              <a:cxnLst/>
              <a:rect l="l" t="t" r="r" b="b"/>
              <a:pathLst>
                <a:path w="46449" h="4882" extrusionOk="0">
                  <a:moveTo>
                    <a:pt x="45909" y="540"/>
                  </a:moveTo>
                  <a:lnTo>
                    <a:pt x="45909" y="4342"/>
                  </a:lnTo>
                  <a:lnTo>
                    <a:pt x="539" y="4342"/>
                  </a:lnTo>
                  <a:lnTo>
                    <a:pt x="539" y="540"/>
                  </a:ln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8"/>
                  </a:cubicBezTo>
                  <a:lnTo>
                    <a:pt x="0" y="4609"/>
                  </a:lnTo>
                  <a:cubicBezTo>
                    <a:pt x="0" y="4762"/>
                    <a:pt x="120" y="4882"/>
                    <a:pt x="268" y="4882"/>
                  </a:cubicBezTo>
                  <a:lnTo>
                    <a:pt x="46177" y="4882"/>
                  </a:lnTo>
                  <a:cubicBezTo>
                    <a:pt x="46329" y="4882"/>
                    <a:pt x="46449" y="4762"/>
                    <a:pt x="46449" y="4609"/>
                  </a:cubicBezTo>
                  <a:lnTo>
                    <a:pt x="46449" y="268"/>
                  </a:lnTo>
                  <a:cubicBezTo>
                    <a:pt x="46449" y="120"/>
                    <a:pt x="46329" y="0"/>
                    <a:pt x="46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8;p28">
              <a:extLst>
                <a:ext uri="{FF2B5EF4-FFF2-40B4-BE49-F238E27FC236}">
                  <a16:creationId xmlns:a16="http://schemas.microsoft.com/office/drawing/2014/main" id="{FCF66CC5-BE6B-DA4D-95F4-6B5D788196E1}"/>
                </a:ext>
              </a:extLst>
            </p:cNvPr>
            <p:cNvSpPr/>
            <p:nvPr/>
          </p:nvSpPr>
          <p:spPr>
            <a:xfrm>
              <a:off x="5361304" y="1034481"/>
              <a:ext cx="921159" cy="30392"/>
            </a:xfrm>
            <a:custGeom>
              <a:avLst/>
              <a:gdLst/>
              <a:ahLst/>
              <a:cxnLst/>
              <a:rect l="l" t="t" r="r" b="b"/>
              <a:pathLst>
                <a:path w="41705" h="1376" extrusionOk="0">
                  <a:moveTo>
                    <a:pt x="1" y="1"/>
                  </a:moveTo>
                  <a:lnTo>
                    <a:pt x="1" y="1375"/>
                  </a:lnTo>
                  <a:lnTo>
                    <a:pt x="41704" y="1375"/>
                  </a:lnTo>
                  <a:lnTo>
                    <a:pt x="417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9;p28">
              <a:extLst>
                <a:ext uri="{FF2B5EF4-FFF2-40B4-BE49-F238E27FC236}">
                  <a16:creationId xmlns:a16="http://schemas.microsoft.com/office/drawing/2014/main" id="{080C3438-0D74-FE49-A56E-A4D0CC1FEA7C}"/>
                </a:ext>
              </a:extLst>
            </p:cNvPr>
            <p:cNvSpPr/>
            <p:nvPr/>
          </p:nvSpPr>
          <p:spPr>
            <a:xfrm>
              <a:off x="5355296" y="1028495"/>
              <a:ext cx="933153" cy="42364"/>
            </a:xfrm>
            <a:custGeom>
              <a:avLst/>
              <a:gdLst/>
              <a:ahLst/>
              <a:cxnLst/>
              <a:rect l="l" t="t" r="r" b="b"/>
              <a:pathLst>
                <a:path w="42248" h="1918" extrusionOk="0">
                  <a:moveTo>
                    <a:pt x="41704" y="544"/>
                  </a:moveTo>
                  <a:lnTo>
                    <a:pt x="41704" y="1374"/>
                  </a:lnTo>
                  <a:lnTo>
                    <a:pt x="540" y="1374"/>
                  </a:lnTo>
                  <a:lnTo>
                    <a:pt x="540" y="544"/>
                  </a:lnTo>
                  <a:close/>
                  <a:moveTo>
                    <a:pt x="273" y="0"/>
                  </a:moveTo>
                  <a:cubicBezTo>
                    <a:pt x="120" y="0"/>
                    <a:pt x="0" y="124"/>
                    <a:pt x="0" y="272"/>
                  </a:cubicBezTo>
                  <a:lnTo>
                    <a:pt x="0" y="1646"/>
                  </a:lnTo>
                  <a:cubicBezTo>
                    <a:pt x="0" y="1794"/>
                    <a:pt x="120" y="1918"/>
                    <a:pt x="273" y="1918"/>
                  </a:cubicBezTo>
                  <a:lnTo>
                    <a:pt x="41976" y="1918"/>
                  </a:lnTo>
                  <a:cubicBezTo>
                    <a:pt x="42128" y="1918"/>
                    <a:pt x="42248" y="1794"/>
                    <a:pt x="42248" y="1646"/>
                  </a:cubicBezTo>
                  <a:lnTo>
                    <a:pt x="42248" y="272"/>
                  </a:lnTo>
                  <a:cubicBezTo>
                    <a:pt x="42248" y="124"/>
                    <a:pt x="42128" y="0"/>
                    <a:pt x="41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0;p28">
              <a:extLst>
                <a:ext uri="{FF2B5EF4-FFF2-40B4-BE49-F238E27FC236}">
                  <a16:creationId xmlns:a16="http://schemas.microsoft.com/office/drawing/2014/main" id="{1DCE2C3D-506A-E046-88F9-75235AB8954E}"/>
                </a:ext>
              </a:extLst>
            </p:cNvPr>
            <p:cNvSpPr/>
            <p:nvPr/>
          </p:nvSpPr>
          <p:spPr>
            <a:xfrm>
              <a:off x="5681816" y="590036"/>
              <a:ext cx="280114" cy="280114"/>
            </a:xfrm>
            <a:custGeom>
              <a:avLst/>
              <a:gdLst/>
              <a:ahLst/>
              <a:cxnLst/>
              <a:rect l="l" t="t" r="r" b="b"/>
              <a:pathLst>
                <a:path w="12682" h="12682" extrusionOk="0">
                  <a:moveTo>
                    <a:pt x="6340" y="0"/>
                  </a:moveTo>
                  <a:cubicBezTo>
                    <a:pt x="2841" y="0"/>
                    <a:pt x="0" y="2836"/>
                    <a:pt x="0" y="6339"/>
                  </a:cubicBezTo>
                  <a:cubicBezTo>
                    <a:pt x="0" y="9841"/>
                    <a:pt x="2841" y="12682"/>
                    <a:pt x="6340" y="12682"/>
                  </a:cubicBezTo>
                  <a:cubicBezTo>
                    <a:pt x="9842" y="12682"/>
                    <a:pt x="12682" y="9841"/>
                    <a:pt x="12682" y="6339"/>
                  </a:cubicBezTo>
                  <a:cubicBezTo>
                    <a:pt x="12682" y="2836"/>
                    <a:pt x="9842" y="0"/>
                    <a:pt x="63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1;p28">
              <a:extLst>
                <a:ext uri="{FF2B5EF4-FFF2-40B4-BE49-F238E27FC236}">
                  <a16:creationId xmlns:a16="http://schemas.microsoft.com/office/drawing/2014/main" id="{5B10E300-765C-DA4A-8530-66A3FBEA8017}"/>
                </a:ext>
              </a:extLst>
            </p:cNvPr>
            <p:cNvSpPr/>
            <p:nvPr/>
          </p:nvSpPr>
          <p:spPr>
            <a:xfrm>
              <a:off x="5675808" y="584006"/>
              <a:ext cx="292151" cy="292063"/>
            </a:xfrm>
            <a:custGeom>
              <a:avLst/>
              <a:gdLst/>
              <a:ahLst/>
              <a:cxnLst/>
              <a:rect l="l" t="t" r="r" b="b"/>
              <a:pathLst>
                <a:path w="13227" h="13223" extrusionOk="0">
                  <a:moveTo>
                    <a:pt x="6612" y="541"/>
                  </a:moveTo>
                  <a:cubicBezTo>
                    <a:pt x="9958" y="541"/>
                    <a:pt x="12682" y="3264"/>
                    <a:pt x="12682" y="6612"/>
                  </a:cubicBezTo>
                  <a:cubicBezTo>
                    <a:pt x="12682" y="9959"/>
                    <a:pt x="9958" y="12683"/>
                    <a:pt x="6612" y="12683"/>
                  </a:cubicBezTo>
                  <a:cubicBezTo>
                    <a:pt x="3264" y="12683"/>
                    <a:pt x="544" y="9959"/>
                    <a:pt x="544" y="6612"/>
                  </a:cubicBezTo>
                  <a:cubicBezTo>
                    <a:pt x="544" y="3264"/>
                    <a:pt x="3264" y="541"/>
                    <a:pt x="6612" y="541"/>
                  </a:cubicBezTo>
                  <a:close/>
                  <a:moveTo>
                    <a:pt x="6612" y="1"/>
                  </a:moveTo>
                  <a:cubicBezTo>
                    <a:pt x="2969" y="1"/>
                    <a:pt x="1" y="2965"/>
                    <a:pt x="1" y="6612"/>
                  </a:cubicBezTo>
                  <a:cubicBezTo>
                    <a:pt x="1" y="10258"/>
                    <a:pt x="2969" y="13222"/>
                    <a:pt x="6612" y="13222"/>
                  </a:cubicBezTo>
                  <a:cubicBezTo>
                    <a:pt x="10258" y="13222"/>
                    <a:pt x="13226" y="10258"/>
                    <a:pt x="13226" y="6612"/>
                  </a:cubicBezTo>
                  <a:cubicBezTo>
                    <a:pt x="13226" y="2965"/>
                    <a:pt x="10258" y="1"/>
                    <a:pt x="6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;p28">
              <a:extLst>
                <a:ext uri="{FF2B5EF4-FFF2-40B4-BE49-F238E27FC236}">
                  <a16:creationId xmlns:a16="http://schemas.microsoft.com/office/drawing/2014/main" id="{5FE8FD8D-1B82-6F46-A763-7D6EFFE4D0C1}"/>
                </a:ext>
              </a:extLst>
            </p:cNvPr>
            <p:cNvSpPr/>
            <p:nvPr/>
          </p:nvSpPr>
          <p:spPr>
            <a:xfrm>
              <a:off x="5758658" y="642781"/>
              <a:ext cx="151145" cy="174535"/>
            </a:xfrm>
            <a:custGeom>
              <a:avLst/>
              <a:gdLst/>
              <a:ahLst/>
              <a:cxnLst/>
              <a:rect l="l" t="t" r="r" b="b"/>
              <a:pathLst>
                <a:path w="6843" h="7902" extrusionOk="0">
                  <a:moveTo>
                    <a:pt x="0" y="0"/>
                  </a:moveTo>
                  <a:lnTo>
                    <a:pt x="0" y="7901"/>
                  </a:lnTo>
                  <a:lnTo>
                    <a:pt x="6843" y="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;p28">
              <a:extLst>
                <a:ext uri="{FF2B5EF4-FFF2-40B4-BE49-F238E27FC236}">
                  <a16:creationId xmlns:a16="http://schemas.microsoft.com/office/drawing/2014/main" id="{A4C50F25-E910-BA4B-BDF4-862C310C5921}"/>
                </a:ext>
              </a:extLst>
            </p:cNvPr>
            <p:cNvSpPr/>
            <p:nvPr/>
          </p:nvSpPr>
          <p:spPr>
            <a:xfrm>
              <a:off x="5752650" y="636883"/>
              <a:ext cx="163138" cy="186419"/>
            </a:xfrm>
            <a:custGeom>
              <a:avLst/>
              <a:gdLst/>
              <a:ahLst/>
              <a:cxnLst/>
              <a:rect l="l" t="t" r="r" b="b"/>
              <a:pathLst>
                <a:path w="7386" h="8440" extrusionOk="0">
                  <a:moveTo>
                    <a:pt x="544" y="739"/>
                  </a:moveTo>
                  <a:lnTo>
                    <a:pt x="6571" y="4218"/>
                  </a:lnTo>
                  <a:lnTo>
                    <a:pt x="544" y="7700"/>
                  </a:lnTo>
                  <a:lnTo>
                    <a:pt x="544" y="739"/>
                  </a:lnTo>
                  <a:close/>
                  <a:moveTo>
                    <a:pt x="272" y="0"/>
                  </a:moveTo>
                  <a:cubicBezTo>
                    <a:pt x="225" y="0"/>
                    <a:pt x="179" y="12"/>
                    <a:pt x="137" y="36"/>
                  </a:cubicBezTo>
                  <a:cubicBezTo>
                    <a:pt x="53" y="84"/>
                    <a:pt x="1" y="171"/>
                    <a:pt x="1" y="267"/>
                  </a:cubicBezTo>
                  <a:lnTo>
                    <a:pt x="1" y="8168"/>
                  </a:lnTo>
                  <a:cubicBezTo>
                    <a:pt x="1" y="8264"/>
                    <a:pt x="53" y="8352"/>
                    <a:pt x="137" y="8404"/>
                  </a:cubicBezTo>
                  <a:cubicBezTo>
                    <a:pt x="180" y="8428"/>
                    <a:pt x="224" y="8439"/>
                    <a:pt x="272" y="8439"/>
                  </a:cubicBezTo>
                  <a:cubicBezTo>
                    <a:pt x="320" y="8439"/>
                    <a:pt x="368" y="8428"/>
                    <a:pt x="408" y="8404"/>
                  </a:cubicBezTo>
                  <a:lnTo>
                    <a:pt x="7250" y="4453"/>
                  </a:lnTo>
                  <a:cubicBezTo>
                    <a:pt x="7334" y="4405"/>
                    <a:pt x="7386" y="4313"/>
                    <a:pt x="7386" y="4218"/>
                  </a:cubicBezTo>
                  <a:cubicBezTo>
                    <a:pt x="7386" y="4122"/>
                    <a:pt x="7334" y="4034"/>
                    <a:pt x="7250" y="3982"/>
                  </a:cubicBezTo>
                  <a:lnTo>
                    <a:pt x="408" y="36"/>
                  </a:lnTo>
                  <a:cubicBezTo>
                    <a:pt x="366" y="12"/>
                    <a:pt x="319" y="0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;p28">
              <a:extLst>
                <a:ext uri="{FF2B5EF4-FFF2-40B4-BE49-F238E27FC236}">
                  <a16:creationId xmlns:a16="http://schemas.microsoft.com/office/drawing/2014/main" id="{8793A6E6-EED1-6F42-A655-770FD01F8595}"/>
                </a:ext>
              </a:extLst>
            </p:cNvPr>
            <p:cNvSpPr/>
            <p:nvPr/>
          </p:nvSpPr>
          <p:spPr>
            <a:xfrm>
              <a:off x="4894065" y="1342910"/>
              <a:ext cx="1029852" cy="434262"/>
            </a:xfrm>
            <a:custGeom>
              <a:avLst/>
              <a:gdLst/>
              <a:ahLst/>
              <a:cxnLst/>
              <a:rect l="l" t="t" r="r" b="b"/>
              <a:pathLst>
                <a:path w="46626" h="19661" extrusionOk="0">
                  <a:moveTo>
                    <a:pt x="1887" y="1"/>
                  </a:moveTo>
                  <a:cubicBezTo>
                    <a:pt x="847" y="1"/>
                    <a:pt x="1" y="843"/>
                    <a:pt x="1" y="1886"/>
                  </a:cubicBezTo>
                  <a:lnTo>
                    <a:pt x="1" y="17775"/>
                  </a:lnTo>
                  <a:cubicBezTo>
                    <a:pt x="1" y="18817"/>
                    <a:pt x="847" y="19660"/>
                    <a:pt x="1887" y="19660"/>
                  </a:cubicBezTo>
                  <a:lnTo>
                    <a:pt x="44740" y="19660"/>
                  </a:lnTo>
                  <a:cubicBezTo>
                    <a:pt x="45782" y="19660"/>
                    <a:pt x="46625" y="18817"/>
                    <a:pt x="46625" y="17775"/>
                  </a:cubicBezTo>
                  <a:lnTo>
                    <a:pt x="46625" y="1886"/>
                  </a:lnTo>
                  <a:cubicBezTo>
                    <a:pt x="46625" y="843"/>
                    <a:pt x="45782" y="1"/>
                    <a:pt x="44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;p28">
              <a:extLst>
                <a:ext uri="{FF2B5EF4-FFF2-40B4-BE49-F238E27FC236}">
                  <a16:creationId xmlns:a16="http://schemas.microsoft.com/office/drawing/2014/main" id="{6E109F98-F04F-CA4F-9125-2A12EC431A9A}"/>
                </a:ext>
              </a:extLst>
            </p:cNvPr>
            <p:cNvSpPr/>
            <p:nvPr/>
          </p:nvSpPr>
          <p:spPr>
            <a:xfrm>
              <a:off x="4888168" y="1336925"/>
              <a:ext cx="1041757" cy="446256"/>
            </a:xfrm>
            <a:custGeom>
              <a:avLst/>
              <a:gdLst/>
              <a:ahLst/>
              <a:cxnLst/>
              <a:rect l="l" t="t" r="r" b="b"/>
              <a:pathLst>
                <a:path w="47165" h="20204" extrusionOk="0">
                  <a:moveTo>
                    <a:pt x="45371" y="543"/>
                  </a:moveTo>
                  <a:cubicBezTo>
                    <a:pt x="46062" y="543"/>
                    <a:pt x="46621" y="1107"/>
                    <a:pt x="46621" y="1798"/>
                  </a:cubicBezTo>
                  <a:lnTo>
                    <a:pt x="46621" y="18410"/>
                  </a:lnTo>
                  <a:cubicBezTo>
                    <a:pt x="46621" y="19101"/>
                    <a:pt x="46062" y="19660"/>
                    <a:pt x="45371" y="19660"/>
                  </a:cubicBezTo>
                  <a:lnTo>
                    <a:pt x="1794" y="19660"/>
                  </a:lnTo>
                  <a:cubicBezTo>
                    <a:pt x="1103" y="19660"/>
                    <a:pt x="539" y="19101"/>
                    <a:pt x="539" y="18410"/>
                  </a:cubicBezTo>
                  <a:lnTo>
                    <a:pt x="539" y="1798"/>
                  </a:lnTo>
                  <a:cubicBezTo>
                    <a:pt x="539" y="1107"/>
                    <a:pt x="1103" y="543"/>
                    <a:pt x="1794" y="543"/>
                  </a:cubicBezTo>
                  <a:close/>
                  <a:moveTo>
                    <a:pt x="1794" y="0"/>
                  </a:moveTo>
                  <a:cubicBezTo>
                    <a:pt x="803" y="0"/>
                    <a:pt x="0" y="807"/>
                    <a:pt x="0" y="1798"/>
                  </a:cubicBezTo>
                  <a:lnTo>
                    <a:pt x="0" y="18410"/>
                  </a:lnTo>
                  <a:cubicBezTo>
                    <a:pt x="0" y="19396"/>
                    <a:pt x="803" y="20203"/>
                    <a:pt x="1794" y="20203"/>
                  </a:cubicBezTo>
                  <a:lnTo>
                    <a:pt x="45371" y="20203"/>
                  </a:lnTo>
                  <a:cubicBezTo>
                    <a:pt x="46357" y="20203"/>
                    <a:pt x="47164" y="19396"/>
                    <a:pt x="47164" y="18410"/>
                  </a:cubicBezTo>
                  <a:lnTo>
                    <a:pt x="47164" y="1798"/>
                  </a:lnTo>
                  <a:cubicBezTo>
                    <a:pt x="47164" y="807"/>
                    <a:pt x="46357" y="0"/>
                    <a:pt x="45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;p28">
              <a:extLst>
                <a:ext uri="{FF2B5EF4-FFF2-40B4-BE49-F238E27FC236}">
                  <a16:creationId xmlns:a16="http://schemas.microsoft.com/office/drawing/2014/main" id="{4D253F2A-FB55-1E43-8EE9-06BB941F1378}"/>
                </a:ext>
              </a:extLst>
            </p:cNvPr>
            <p:cNvSpPr/>
            <p:nvPr/>
          </p:nvSpPr>
          <p:spPr>
            <a:xfrm>
              <a:off x="4967904" y="1402127"/>
              <a:ext cx="190328" cy="115937"/>
            </a:xfrm>
            <a:custGeom>
              <a:avLst/>
              <a:gdLst/>
              <a:ahLst/>
              <a:cxnLst/>
              <a:rect l="l" t="t" r="r" b="b"/>
              <a:pathLst>
                <a:path w="8617" h="5249" extrusionOk="0">
                  <a:moveTo>
                    <a:pt x="2214" y="0"/>
                  </a:moveTo>
                  <a:cubicBezTo>
                    <a:pt x="1055" y="651"/>
                    <a:pt x="1" y="1757"/>
                    <a:pt x="1" y="3140"/>
                  </a:cubicBezTo>
                  <a:cubicBezTo>
                    <a:pt x="1" y="4441"/>
                    <a:pt x="931" y="5248"/>
                    <a:pt x="2186" y="5248"/>
                  </a:cubicBezTo>
                  <a:cubicBezTo>
                    <a:pt x="3169" y="5248"/>
                    <a:pt x="3971" y="4545"/>
                    <a:pt x="3971" y="3562"/>
                  </a:cubicBezTo>
                  <a:cubicBezTo>
                    <a:pt x="3971" y="2784"/>
                    <a:pt x="3392" y="2157"/>
                    <a:pt x="2613" y="2157"/>
                  </a:cubicBezTo>
                  <a:cubicBezTo>
                    <a:pt x="1886" y="2157"/>
                    <a:pt x="1283" y="2636"/>
                    <a:pt x="1283" y="3363"/>
                  </a:cubicBezTo>
                  <a:cubicBezTo>
                    <a:pt x="1283" y="3914"/>
                    <a:pt x="1582" y="4242"/>
                    <a:pt x="1934" y="4318"/>
                  </a:cubicBezTo>
                  <a:cubicBezTo>
                    <a:pt x="2086" y="4342"/>
                    <a:pt x="2162" y="4417"/>
                    <a:pt x="2162" y="4545"/>
                  </a:cubicBezTo>
                  <a:cubicBezTo>
                    <a:pt x="2162" y="4693"/>
                    <a:pt x="2062" y="4769"/>
                    <a:pt x="1910" y="4769"/>
                  </a:cubicBezTo>
                  <a:cubicBezTo>
                    <a:pt x="1184" y="4769"/>
                    <a:pt x="452" y="4166"/>
                    <a:pt x="452" y="3140"/>
                  </a:cubicBezTo>
                  <a:cubicBezTo>
                    <a:pt x="452" y="1957"/>
                    <a:pt x="1407" y="950"/>
                    <a:pt x="2437" y="375"/>
                  </a:cubicBezTo>
                  <a:lnTo>
                    <a:pt x="2214" y="0"/>
                  </a:lnTo>
                  <a:close/>
                  <a:moveTo>
                    <a:pt x="6860" y="0"/>
                  </a:moveTo>
                  <a:cubicBezTo>
                    <a:pt x="5704" y="651"/>
                    <a:pt x="4646" y="1757"/>
                    <a:pt x="4646" y="3140"/>
                  </a:cubicBezTo>
                  <a:cubicBezTo>
                    <a:pt x="4646" y="4441"/>
                    <a:pt x="5577" y="5248"/>
                    <a:pt x="6836" y="5248"/>
                  </a:cubicBezTo>
                  <a:cubicBezTo>
                    <a:pt x="7813" y="5248"/>
                    <a:pt x="8617" y="4545"/>
                    <a:pt x="8617" y="3562"/>
                  </a:cubicBezTo>
                  <a:cubicBezTo>
                    <a:pt x="8617" y="2784"/>
                    <a:pt x="8038" y="2157"/>
                    <a:pt x="7258" y="2157"/>
                  </a:cubicBezTo>
                  <a:cubicBezTo>
                    <a:pt x="6532" y="2157"/>
                    <a:pt x="5929" y="2636"/>
                    <a:pt x="5929" y="3363"/>
                  </a:cubicBezTo>
                  <a:cubicBezTo>
                    <a:pt x="5929" y="3914"/>
                    <a:pt x="6232" y="4242"/>
                    <a:pt x="6583" y="4318"/>
                  </a:cubicBezTo>
                  <a:cubicBezTo>
                    <a:pt x="6731" y="4342"/>
                    <a:pt x="6807" y="4417"/>
                    <a:pt x="6807" y="4545"/>
                  </a:cubicBezTo>
                  <a:cubicBezTo>
                    <a:pt x="6807" y="4693"/>
                    <a:pt x="6707" y="4769"/>
                    <a:pt x="6556" y="4769"/>
                  </a:cubicBezTo>
                  <a:cubicBezTo>
                    <a:pt x="5829" y="4769"/>
                    <a:pt x="5101" y="4166"/>
                    <a:pt x="5101" y="3140"/>
                  </a:cubicBezTo>
                  <a:cubicBezTo>
                    <a:pt x="5101" y="1957"/>
                    <a:pt x="6056" y="950"/>
                    <a:pt x="7083" y="375"/>
                  </a:cubicBezTo>
                  <a:lnTo>
                    <a:pt x="68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7;p28">
              <a:extLst>
                <a:ext uri="{FF2B5EF4-FFF2-40B4-BE49-F238E27FC236}">
                  <a16:creationId xmlns:a16="http://schemas.microsoft.com/office/drawing/2014/main" id="{83003FEB-5505-844E-A9E8-6F1D74CC16C6}"/>
                </a:ext>
              </a:extLst>
            </p:cNvPr>
            <p:cNvSpPr/>
            <p:nvPr/>
          </p:nvSpPr>
          <p:spPr>
            <a:xfrm>
              <a:off x="5211683" y="1484602"/>
              <a:ext cx="597997" cy="11927"/>
            </a:xfrm>
            <a:custGeom>
              <a:avLst/>
              <a:gdLst/>
              <a:ahLst/>
              <a:cxnLst/>
              <a:rect l="l" t="t" r="r" b="b"/>
              <a:pathLst>
                <a:path w="27074" h="540" extrusionOk="0">
                  <a:moveTo>
                    <a:pt x="271" y="1"/>
                  </a:moveTo>
                  <a:cubicBezTo>
                    <a:pt x="124" y="1"/>
                    <a:pt x="0" y="121"/>
                    <a:pt x="0" y="268"/>
                  </a:cubicBezTo>
                  <a:cubicBezTo>
                    <a:pt x="0" y="420"/>
                    <a:pt x="124" y="540"/>
                    <a:pt x="271" y="540"/>
                  </a:cubicBezTo>
                  <a:lnTo>
                    <a:pt x="26801" y="540"/>
                  </a:lnTo>
                  <a:cubicBezTo>
                    <a:pt x="26954" y="540"/>
                    <a:pt x="27073" y="420"/>
                    <a:pt x="27073" y="268"/>
                  </a:cubicBezTo>
                  <a:cubicBezTo>
                    <a:pt x="27073" y="121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8;p28">
              <a:extLst>
                <a:ext uri="{FF2B5EF4-FFF2-40B4-BE49-F238E27FC236}">
                  <a16:creationId xmlns:a16="http://schemas.microsoft.com/office/drawing/2014/main" id="{9B3B8334-EDC6-3648-9045-343F1A671792}"/>
                </a:ext>
              </a:extLst>
            </p:cNvPr>
            <p:cNvSpPr/>
            <p:nvPr/>
          </p:nvSpPr>
          <p:spPr>
            <a:xfrm>
              <a:off x="5211683" y="1534895"/>
              <a:ext cx="597997" cy="12016"/>
            </a:xfrm>
            <a:custGeom>
              <a:avLst/>
              <a:gdLst/>
              <a:ahLst/>
              <a:cxnLst/>
              <a:rect l="l" t="t" r="r" b="b"/>
              <a:pathLst>
                <a:path w="27074" h="544" extrusionOk="0">
                  <a:moveTo>
                    <a:pt x="271" y="1"/>
                  </a:moveTo>
                  <a:cubicBezTo>
                    <a:pt x="124" y="1"/>
                    <a:pt x="0" y="120"/>
                    <a:pt x="0" y="272"/>
                  </a:cubicBezTo>
                  <a:cubicBezTo>
                    <a:pt x="0" y="419"/>
                    <a:pt x="124" y="543"/>
                    <a:pt x="271" y="543"/>
                  </a:cubicBezTo>
                  <a:lnTo>
                    <a:pt x="26801" y="543"/>
                  </a:lnTo>
                  <a:cubicBezTo>
                    <a:pt x="26954" y="543"/>
                    <a:pt x="27073" y="419"/>
                    <a:pt x="27073" y="272"/>
                  </a:cubicBezTo>
                  <a:cubicBezTo>
                    <a:pt x="27073" y="120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9;p28">
              <a:extLst>
                <a:ext uri="{FF2B5EF4-FFF2-40B4-BE49-F238E27FC236}">
                  <a16:creationId xmlns:a16="http://schemas.microsoft.com/office/drawing/2014/main" id="{BEB1A2EC-8C99-3D41-8AE1-A30B7FF6A814}"/>
                </a:ext>
              </a:extLst>
            </p:cNvPr>
            <p:cNvSpPr/>
            <p:nvPr/>
          </p:nvSpPr>
          <p:spPr>
            <a:xfrm>
              <a:off x="5211683" y="1585277"/>
              <a:ext cx="597997" cy="11905"/>
            </a:xfrm>
            <a:custGeom>
              <a:avLst/>
              <a:gdLst/>
              <a:ahLst/>
              <a:cxnLst/>
              <a:rect l="l" t="t" r="r" b="b"/>
              <a:pathLst>
                <a:path w="27074" h="539" extrusionOk="0">
                  <a:moveTo>
                    <a:pt x="271" y="0"/>
                  </a:moveTo>
                  <a:cubicBezTo>
                    <a:pt x="124" y="0"/>
                    <a:pt x="0" y="120"/>
                    <a:pt x="0" y="268"/>
                  </a:cubicBezTo>
                  <a:cubicBezTo>
                    <a:pt x="0" y="419"/>
                    <a:pt x="124" y="539"/>
                    <a:pt x="271" y="539"/>
                  </a:cubicBezTo>
                  <a:lnTo>
                    <a:pt x="26801" y="539"/>
                  </a:lnTo>
                  <a:cubicBezTo>
                    <a:pt x="26954" y="539"/>
                    <a:pt x="27073" y="419"/>
                    <a:pt x="27073" y="268"/>
                  </a:cubicBezTo>
                  <a:cubicBezTo>
                    <a:pt x="27073" y="120"/>
                    <a:pt x="26954" y="0"/>
                    <a:pt x="26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0;p28">
              <a:extLst>
                <a:ext uri="{FF2B5EF4-FFF2-40B4-BE49-F238E27FC236}">
                  <a16:creationId xmlns:a16="http://schemas.microsoft.com/office/drawing/2014/main" id="{556CE06B-986D-3641-B583-DD3785C21C99}"/>
                </a:ext>
              </a:extLst>
            </p:cNvPr>
            <p:cNvSpPr/>
            <p:nvPr/>
          </p:nvSpPr>
          <p:spPr>
            <a:xfrm>
              <a:off x="5211683" y="1635548"/>
              <a:ext cx="597997" cy="12016"/>
            </a:xfrm>
            <a:custGeom>
              <a:avLst/>
              <a:gdLst/>
              <a:ahLst/>
              <a:cxnLst/>
              <a:rect l="l" t="t" r="r" b="b"/>
              <a:pathLst>
                <a:path w="27074" h="544" extrusionOk="0">
                  <a:moveTo>
                    <a:pt x="271" y="1"/>
                  </a:moveTo>
                  <a:cubicBezTo>
                    <a:pt x="124" y="1"/>
                    <a:pt x="0" y="121"/>
                    <a:pt x="0" y="272"/>
                  </a:cubicBezTo>
                  <a:cubicBezTo>
                    <a:pt x="0" y="420"/>
                    <a:pt x="124" y="543"/>
                    <a:pt x="271" y="543"/>
                  </a:cubicBezTo>
                  <a:lnTo>
                    <a:pt x="26801" y="543"/>
                  </a:lnTo>
                  <a:cubicBezTo>
                    <a:pt x="26954" y="543"/>
                    <a:pt x="27073" y="420"/>
                    <a:pt x="27073" y="272"/>
                  </a:cubicBezTo>
                  <a:cubicBezTo>
                    <a:pt x="27073" y="121"/>
                    <a:pt x="26954" y="1"/>
                    <a:pt x="26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;p28">
              <a:extLst>
                <a:ext uri="{FF2B5EF4-FFF2-40B4-BE49-F238E27FC236}">
                  <a16:creationId xmlns:a16="http://schemas.microsoft.com/office/drawing/2014/main" id="{9CC1028F-A4CC-4E4D-8C3C-3586E8E1AE7C}"/>
                </a:ext>
              </a:extLst>
            </p:cNvPr>
            <p:cNvSpPr/>
            <p:nvPr/>
          </p:nvSpPr>
          <p:spPr>
            <a:xfrm>
              <a:off x="6993769" y="2138767"/>
              <a:ext cx="370385" cy="619091"/>
            </a:xfrm>
            <a:custGeom>
              <a:avLst/>
              <a:gdLst/>
              <a:ahLst/>
              <a:cxnLst/>
              <a:rect l="l" t="t" r="r" b="b"/>
              <a:pathLst>
                <a:path w="16769" h="28029" extrusionOk="0">
                  <a:moveTo>
                    <a:pt x="9259" y="0"/>
                  </a:moveTo>
                  <a:lnTo>
                    <a:pt x="2656" y="4211"/>
                  </a:lnTo>
                  <a:cubicBezTo>
                    <a:pt x="2656" y="4211"/>
                    <a:pt x="8417" y="16509"/>
                    <a:pt x="8417" y="17156"/>
                  </a:cubicBezTo>
                  <a:cubicBezTo>
                    <a:pt x="8417" y="17803"/>
                    <a:pt x="3303" y="20587"/>
                    <a:pt x="2333" y="21170"/>
                  </a:cubicBezTo>
                  <a:cubicBezTo>
                    <a:pt x="1358" y="21749"/>
                    <a:pt x="1" y="22332"/>
                    <a:pt x="1" y="22332"/>
                  </a:cubicBezTo>
                  <a:lnTo>
                    <a:pt x="584" y="28028"/>
                  </a:lnTo>
                  <a:cubicBezTo>
                    <a:pt x="584" y="28028"/>
                    <a:pt x="9387" y="26023"/>
                    <a:pt x="13077" y="24018"/>
                  </a:cubicBezTo>
                  <a:cubicBezTo>
                    <a:pt x="16768" y="22009"/>
                    <a:pt x="16637" y="19744"/>
                    <a:pt x="15794" y="16377"/>
                  </a:cubicBezTo>
                  <a:cubicBezTo>
                    <a:pt x="14955" y="13014"/>
                    <a:pt x="9259" y="0"/>
                    <a:pt x="9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2;p28">
              <a:extLst>
                <a:ext uri="{FF2B5EF4-FFF2-40B4-BE49-F238E27FC236}">
                  <a16:creationId xmlns:a16="http://schemas.microsoft.com/office/drawing/2014/main" id="{26ACE643-0569-CD47-A3DA-CA735E6BA73F}"/>
                </a:ext>
              </a:extLst>
            </p:cNvPr>
            <p:cNvSpPr/>
            <p:nvPr/>
          </p:nvSpPr>
          <p:spPr>
            <a:xfrm>
              <a:off x="6987607" y="2132826"/>
              <a:ext cx="385206" cy="631018"/>
            </a:xfrm>
            <a:custGeom>
              <a:avLst/>
              <a:gdLst/>
              <a:ahLst/>
              <a:cxnLst/>
              <a:rect l="l" t="t" r="r" b="b"/>
              <a:pathLst>
                <a:path w="17440" h="28569" extrusionOk="0">
                  <a:moveTo>
                    <a:pt x="9415" y="669"/>
                  </a:moveTo>
                  <a:cubicBezTo>
                    <a:pt x="10257" y="2606"/>
                    <a:pt x="15054" y="13686"/>
                    <a:pt x="15813" y="16714"/>
                  </a:cubicBezTo>
                  <a:cubicBezTo>
                    <a:pt x="16600" y="19865"/>
                    <a:pt x="16844" y="22078"/>
                    <a:pt x="13225" y="24048"/>
                  </a:cubicBezTo>
                  <a:cubicBezTo>
                    <a:pt x="9994" y="25809"/>
                    <a:pt x="2668" y="27595"/>
                    <a:pt x="1102" y="27966"/>
                  </a:cubicBezTo>
                  <a:lnTo>
                    <a:pt x="571" y="22769"/>
                  </a:lnTo>
                  <a:cubicBezTo>
                    <a:pt x="975" y="22590"/>
                    <a:pt x="1973" y="22134"/>
                    <a:pt x="2748" y="21670"/>
                  </a:cubicBezTo>
                  <a:cubicBezTo>
                    <a:pt x="2916" y="21571"/>
                    <a:pt x="3208" y="21403"/>
                    <a:pt x="3575" y="21196"/>
                  </a:cubicBezTo>
                  <a:cubicBezTo>
                    <a:pt x="7656" y="18863"/>
                    <a:pt x="8967" y="17948"/>
                    <a:pt x="8967" y="17425"/>
                  </a:cubicBezTo>
                  <a:cubicBezTo>
                    <a:pt x="8967" y="16781"/>
                    <a:pt x="4741" y="7703"/>
                    <a:pt x="3279" y="4579"/>
                  </a:cubicBezTo>
                  <a:lnTo>
                    <a:pt x="9415" y="669"/>
                  </a:lnTo>
                  <a:close/>
                  <a:moveTo>
                    <a:pt x="9540" y="1"/>
                  </a:moveTo>
                  <a:cubicBezTo>
                    <a:pt x="9488" y="1"/>
                    <a:pt x="9437" y="15"/>
                    <a:pt x="9391" y="42"/>
                  </a:cubicBezTo>
                  <a:lnTo>
                    <a:pt x="2788" y="4248"/>
                  </a:lnTo>
                  <a:cubicBezTo>
                    <a:pt x="2672" y="4324"/>
                    <a:pt x="2632" y="4468"/>
                    <a:pt x="2688" y="4592"/>
                  </a:cubicBezTo>
                  <a:cubicBezTo>
                    <a:pt x="4953" y="9429"/>
                    <a:pt x="8351" y="16838"/>
                    <a:pt x="8428" y="17389"/>
                  </a:cubicBezTo>
                  <a:cubicBezTo>
                    <a:pt x="8228" y="17916"/>
                    <a:pt x="4522" y="20029"/>
                    <a:pt x="3307" y="20724"/>
                  </a:cubicBezTo>
                  <a:cubicBezTo>
                    <a:pt x="2935" y="20936"/>
                    <a:pt x="2640" y="21104"/>
                    <a:pt x="2472" y="21207"/>
                  </a:cubicBezTo>
                  <a:cubicBezTo>
                    <a:pt x="1526" y="21771"/>
                    <a:pt x="188" y="22350"/>
                    <a:pt x="172" y="22354"/>
                  </a:cubicBezTo>
                  <a:cubicBezTo>
                    <a:pt x="64" y="22402"/>
                    <a:pt x="0" y="22514"/>
                    <a:pt x="12" y="22629"/>
                  </a:cubicBezTo>
                  <a:lnTo>
                    <a:pt x="595" y="28325"/>
                  </a:lnTo>
                  <a:cubicBezTo>
                    <a:pt x="603" y="28405"/>
                    <a:pt x="643" y="28473"/>
                    <a:pt x="707" y="28517"/>
                  </a:cubicBezTo>
                  <a:cubicBezTo>
                    <a:pt x="751" y="28553"/>
                    <a:pt x="807" y="28569"/>
                    <a:pt x="863" y="28569"/>
                  </a:cubicBezTo>
                  <a:cubicBezTo>
                    <a:pt x="883" y="28569"/>
                    <a:pt x="903" y="28569"/>
                    <a:pt x="922" y="28561"/>
                  </a:cubicBezTo>
                  <a:cubicBezTo>
                    <a:pt x="1282" y="28481"/>
                    <a:pt x="9806" y="26524"/>
                    <a:pt x="13485" y="24522"/>
                  </a:cubicBezTo>
                  <a:cubicBezTo>
                    <a:pt x="17439" y="22374"/>
                    <a:pt x="17159" y="19878"/>
                    <a:pt x="16337" y="16582"/>
                  </a:cubicBezTo>
                  <a:cubicBezTo>
                    <a:pt x="15498" y="13231"/>
                    <a:pt x="10018" y="693"/>
                    <a:pt x="9786" y="162"/>
                  </a:cubicBezTo>
                  <a:cubicBezTo>
                    <a:pt x="9754" y="90"/>
                    <a:pt x="9690" y="34"/>
                    <a:pt x="9614" y="10"/>
                  </a:cubicBezTo>
                  <a:cubicBezTo>
                    <a:pt x="9589" y="4"/>
                    <a:pt x="9565" y="1"/>
                    <a:pt x="95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;p28">
              <a:extLst>
                <a:ext uri="{FF2B5EF4-FFF2-40B4-BE49-F238E27FC236}">
                  <a16:creationId xmlns:a16="http://schemas.microsoft.com/office/drawing/2014/main" id="{E81D08F5-A684-3740-B528-A54B03E8D209}"/>
                </a:ext>
              </a:extLst>
            </p:cNvPr>
            <p:cNvSpPr/>
            <p:nvPr/>
          </p:nvSpPr>
          <p:spPr>
            <a:xfrm>
              <a:off x="7108006" y="2147602"/>
              <a:ext cx="251643" cy="578052"/>
            </a:xfrm>
            <a:custGeom>
              <a:avLst/>
              <a:gdLst/>
              <a:ahLst/>
              <a:cxnLst/>
              <a:rect l="l" t="t" r="r" b="b"/>
              <a:pathLst>
                <a:path w="11393" h="26171" extrusionOk="0">
                  <a:moveTo>
                    <a:pt x="3964" y="0"/>
                  </a:moveTo>
                  <a:lnTo>
                    <a:pt x="2913" y="671"/>
                  </a:lnTo>
                  <a:lnTo>
                    <a:pt x="2873" y="743"/>
                  </a:lnTo>
                  <a:cubicBezTo>
                    <a:pt x="2873" y="743"/>
                    <a:pt x="8178" y="13769"/>
                    <a:pt x="8501" y="18106"/>
                  </a:cubicBezTo>
                  <a:cubicBezTo>
                    <a:pt x="8696" y="20774"/>
                    <a:pt x="3807" y="24041"/>
                    <a:pt x="1" y="26170"/>
                  </a:cubicBezTo>
                  <a:cubicBezTo>
                    <a:pt x="2693" y="25416"/>
                    <a:pt x="5912" y="24393"/>
                    <a:pt x="7774" y="23379"/>
                  </a:cubicBezTo>
                  <a:cubicBezTo>
                    <a:pt x="11393" y="21409"/>
                    <a:pt x="11149" y="19196"/>
                    <a:pt x="10362" y="16045"/>
                  </a:cubicBezTo>
                  <a:cubicBezTo>
                    <a:pt x="9603" y="13017"/>
                    <a:pt x="4806" y="1937"/>
                    <a:pt x="3964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4;p28">
              <a:extLst>
                <a:ext uri="{FF2B5EF4-FFF2-40B4-BE49-F238E27FC236}">
                  <a16:creationId xmlns:a16="http://schemas.microsoft.com/office/drawing/2014/main" id="{D8EE1622-F11F-714B-9D00-8965CA209642}"/>
                </a:ext>
              </a:extLst>
            </p:cNvPr>
            <p:cNvSpPr/>
            <p:nvPr/>
          </p:nvSpPr>
          <p:spPr>
            <a:xfrm>
              <a:off x="6035856" y="2171678"/>
              <a:ext cx="247380" cy="586357"/>
            </a:xfrm>
            <a:custGeom>
              <a:avLst/>
              <a:gdLst/>
              <a:ahLst/>
              <a:cxnLst/>
              <a:rect l="l" t="t" r="r" b="b"/>
              <a:pathLst>
                <a:path w="11200" h="26547" extrusionOk="0">
                  <a:moveTo>
                    <a:pt x="4465" y="1"/>
                  </a:moveTo>
                  <a:cubicBezTo>
                    <a:pt x="4465" y="1"/>
                    <a:pt x="260" y="15406"/>
                    <a:pt x="128" y="18126"/>
                  </a:cubicBezTo>
                  <a:cubicBezTo>
                    <a:pt x="0" y="20842"/>
                    <a:pt x="8480" y="26214"/>
                    <a:pt x="8803" y="26538"/>
                  </a:cubicBezTo>
                  <a:cubicBezTo>
                    <a:pt x="8809" y="26544"/>
                    <a:pt x="8814" y="26546"/>
                    <a:pt x="8818" y="26546"/>
                  </a:cubicBezTo>
                  <a:cubicBezTo>
                    <a:pt x="9101" y="26546"/>
                    <a:pt x="8324" y="17179"/>
                    <a:pt x="8324" y="17179"/>
                  </a:cubicBezTo>
                  <a:lnTo>
                    <a:pt x="11200" y="3108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5;p28">
              <a:extLst>
                <a:ext uri="{FF2B5EF4-FFF2-40B4-BE49-F238E27FC236}">
                  <a16:creationId xmlns:a16="http://schemas.microsoft.com/office/drawing/2014/main" id="{203FAD3C-4958-8E4A-93AC-A2FAB2F13770}"/>
                </a:ext>
              </a:extLst>
            </p:cNvPr>
            <p:cNvSpPr/>
            <p:nvPr/>
          </p:nvSpPr>
          <p:spPr>
            <a:xfrm>
              <a:off x="6030467" y="2165692"/>
              <a:ext cx="259131" cy="598240"/>
            </a:xfrm>
            <a:custGeom>
              <a:avLst/>
              <a:gdLst/>
              <a:ahLst/>
              <a:cxnLst/>
              <a:rect l="l" t="t" r="r" b="b"/>
              <a:pathLst>
                <a:path w="11732" h="27085" extrusionOk="0">
                  <a:moveTo>
                    <a:pt x="4890" y="651"/>
                  </a:moveTo>
                  <a:lnTo>
                    <a:pt x="11136" y="3535"/>
                  </a:lnTo>
                  <a:lnTo>
                    <a:pt x="8300" y="17395"/>
                  </a:lnTo>
                  <a:cubicBezTo>
                    <a:pt x="8297" y="17419"/>
                    <a:pt x="8297" y="17447"/>
                    <a:pt x="8297" y="17471"/>
                  </a:cubicBezTo>
                  <a:cubicBezTo>
                    <a:pt x="8540" y="20390"/>
                    <a:pt x="8872" y="24960"/>
                    <a:pt x="8855" y="26334"/>
                  </a:cubicBezTo>
                  <a:cubicBezTo>
                    <a:pt x="8763" y="26266"/>
                    <a:pt x="8648" y="26186"/>
                    <a:pt x="8505" y="26087"/>
                  </a:cubicBezTo>
                  <a:cubicBezTo>
                    <a:pt x="3220" y="22411"/>
                    <a:pt x="576" y="19828"/>
                    <a:pt x="644" y="18409"/>
                  </a:cubicBezTo>
                  <a:cubicBezTo>
                    <a:pt x="759" y="15961"/>
                    <a:pt x="4294" y="2840"/>
                    <a:pt x="4890" y="651"/>
                  </a:cubicBezTo>
                  <a:close/>
                  <a:moveTo>
                    <a:pt x="4715" y="0"/>
                  </a:moveTo>
                  <a:cubicBezTo>
                    <a:pt x="4675" y="0"/>
                    <a:pt x="4635" y="9"/>
                    <a:pt x="4598" y="28"/>
                  </a:cubicBezTo>
                  <a:cubicBezTo>
                    <a:pt x="4526" y="60"/>
                    <a:pt x="4470" y="123"/>
                    <a:pt x="4450" y="200"/>
                  </a:cubicBezTo>
                  <a:cubicBezTo>
                    <a:pt x="4278" y="831"/>
                    <a:pt x="232" y="15665"/>
                    <a:pt x="104" y="18381"/>
                  </a:cubicBezTo>
                  <a:cubicBezTo>
                    <a:pt x="1" y="20571"/>
                    <a:pt x="4674" y="24081"/>
                    <a:pt x="8197" y="26533"/>
                  </a:cubicBezTo>
                  <a:cubicBezTo>
                    <a:pt x="8512" y="26754"/>
                    <a:pt x="8808" y="26957"/>
                    <a:pt x="8855" y="27001"/>
                  </a:cubicBezTo>
                  <a:cubicBezTo>
                    <a:pt x="8912" y="27057"/>
                    <a:pt x="8992" y="27084"/>
                    <a:pt x="9071" y="27084"/>
                  </a:cubicBezTo>
                  <a:cubicBezTo>
                    <a:pt x="9111" y="27084"/>
                    <a:pt x="9147" y="27081"/>
                    <a:pt x="9183" y="27065"/>
                  </a:cubicBezTo>
                  <a:cubicBezTo>
                    <a:pt x="9399" y="26965"/>
                    <a:pt x="9619" y="26861"/>
                    <a:pt x="8840" y="17467"/>
                  </a:cubicBezTo>
                  <a:lnTo>
                    <a:pt x="11707" y="3431"/>
                  </a:lnTo>
                  <a:cubicBezTo>
                    <a:pt x="11731" y="3311"/>
                    <a:pt x="11672" y="3183"/>
                    <a:pt x="11556" y="3132"/>
                  </a:cubicBezTo>
                  <a:lnTo>
                    <a:pt x="4825" y="24"/>
                  </a:lnTo>
                  <a:cubicBezTo>
                    <a:pt x="4791" y="8"/>
                    <a:pt x="4753" y="0"/>
                    <a:pt x="471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6;p28">
              <a:extLst>
                <a:ext uri="{FF2B5EF4-FFF2-40B4-BE49-F238E27FC236}">
                  <a16:creationId xmlns:a16="http://schemas.microsoft.com/office/drawing/2014/main" id="{547E0FA6-21E8-CB4C-819A-67629D267630}"/>
                </a:ext>
              </a:extLst>
            </p:cNvPr>
            <p:cNvSpPr/>
            <p:nvPr/>
          </p:nvSpPr>
          <p:spPr>
            <a:xfrm>
              <a:off x="6043167" y="2180049"/>
              <a:ext cx="183105" cy="567295"/>
            </a:xfrm>
            <a:custGeom>
              <a:avLst/>
              <a:gdLst/>
              <a:ahLst/>
              <a:cxnLst/>
              <a:rect l="l" t="t" r="r" b="b"/>
              <a:pathLst>
                <a:path w="8290" h="25684" extrusionOk="0">
                  <a:moveTo>
                    <a:pt x="4315" y="1"/>
                  </a:moveTo>
                  <a:cubicBezTo>
                    <a:pt x="3719" y="2190"/>
                    <a:pt x="184" y="15311"/>
                    <a:pt x="69" y="17759"/>
                  </a:cubicBezTo>
                  <a:cubicBezTo>
                    <a:pt x="1" y="19178"/>
                    <a:pt x="2645" y="21761"/>
                    <a:pt x="7930" y="25437"/>
                  </a:cubicBezTo>
                  <a:cubicBezTo>
                    <a:pt x="8073" y="25536"/>
                    <a:pt x="8188" y="25616"/>
                    <a:pt x="8280" y="25684"/>
                  </a:cubicBezTo>
                  <a:cubicBezTo>
                    <a:pt x="8289" y="25133"/>
                    <a:pt x="8236" y="24074"/>
                    <a:pt x="8161" y="22808"/>
                  </a:cubicBezTo>
                  <a:cubicBezTo>
                    <a:pt x="5661" y="20691"/>
                    <a:pt x="2289" y="17860"/>
                    <a:pt x="1882" y="16637"/>
                  </a:cubicBezTo>
                  <a:cubicBezTo>
                    <a:pt x="1239" y="14708"/>
                    <a:pt x="6064" y="880"/>
                    <a:pt x="6064" y="880"/>
                  </a:cubicBezTo>
                  <a:lnTo>
                    <a:pt x="6044" y="800"/>
                  </a:lnTo>
                  <a:lnTo>
                    <a:pt x="43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7;p28">
              <a:extLst>
                <a:ext uri="{FF2B5EF4-FFF2-40B4-BE49-F238E27FC236}">
                  <a16:creationId xmlns:a16="http://schemas.microsoft.com/office/drawing/2014/main" id="{A16DBB3A-5CDF-C544-AD13-4A3E535DE87C}"/>
                </a:ext>
              </a:extLst>
            </p:cNvPr>
            <p:cNvSpPr/>
            <p:nvPr/>
          </p:nvSpPr>
          <p:spPr>
            <a:xfrm>
              <a:off x="6067331" y="1803214"/>
              <a:ext cx="1190936" cy="684403"/>
            </a:xfrm>
            <a:custGeom>
              <a:avLst/>
              <a:gdLst/>
              <a:ahLst/>
              <a:cxnLst/>
              <a:rect l="l" t="t" r="r" b="b"/>
              <a:pathLst>
                <a:path w="53919" h="30986" extrusionOk="0">
                  <a:moveTo>
                    <a:pt x="25645" y="0"/>
                  </a:moveTo>
                  <a:cubicBezTo>
                    <a:pt x="24856" y="0"/>
                    <a:pt x="23872" y="280"/>
                    <a:pt x="22784" y="1213"/>
                  </a:cubicBezTo>
                  <a:cubicBezTo>
                    <a:pt x="22784" y="1213"/>
                    <a:pt x="21167" y="2376"/>
                    <a:pt x="17995" y="2507"/>
                  </a:cubicBezTo>
                  <a:cubicBezTo>
                    <a:pt x="17909" y="2510"/>
                    <a:pt x="17825" y="2512"/>
                    <a:pt x="17743" y="2512"/>
                  </a:cubicBezTo>
                  <a:cubicBezTo>
                    <a:pt x="14826" y="2512"/>
                    <a:pt x="14575" y="370"/>
                    <a:pt x="10797" y="370"/>
                  </a:cubicBezTo>
                  <a:cubicBezTo>
                    <a:pt x="10780" y="370"/>
                    <a:pt x="10763" y="370"/>
                    <a:pt x="10746" y="370"/>
                  </a:cubicBezTo>
                  <a:cubicBezTo>
                    <a:pt x="5981" y="394"/>
                    <a:pt x="1" y="15452"/>
                    <a:pt x="1" y="15452"/>
                  </a:cubicBezTo>
                  <a:cubicBezTo>
                    <a:pt x="1" y="15452"/>
                    <a:pt x="2977" y="18364"/>
                    <a:pt x="5889" y="19594"/>
                  </a:cubicBezTo>
                  <a:cubicBezTo>
                    <a:pt x="8805" y="20824"/>
                    <a:pt x="10938" y="21084"/>
                    <a:pt x="10938" y="21084"/>
                  </a:cubicBezTo>
                  <a:lnTo>
                    <a:pt x="11393" y="30986"/>
                  </a:lnTo>
                  <a:lnTo>
                    <a:pt x="43498" y="30986"/>
                  </a:lnTo>
                  <a:lnTo>
                    <a:pt x="43886" y="21084"/>
                  </a:lnTo>
                  <a:lnTo>
                    <a:pt x="53919" y="14545"/>
                  </a:lnTo>
                  <a:cubicBezTo>
                    <a:pt x="53919" y="14545"/>
                    <a:pt x="49002" y="5742"/>
                    <a:pt x="46606" y="2443"/>
                  </a:cubicBezTo>
                  <a:cubicBezTo>
                    <a:pt x="45407" y="791"/>
                    <a:pt x="43806" y="273"/>
                    <a:pt x="42350" y="273"/>
                  </a:cubicBezTo>
                  <a:cubicBezTo>
                    <a:pt x="40894" y="273"/>
                    <a:pt x="39584" y="791"/>
                    <a:pt x="38968" y="1213"/>
                  </a:cubicBezTo>
                  <a:cubicBezTo>
                    <a:pt x="38025" y="1856"/>
                    <a:pt x="35669" y="2121"/>
                    <a:pt x="34011" y="2121"/>
                  </a:cubicBezTo>
                  <a:cubicBezTo>
                    <a:pt x="33508" y="2121"/>
                    <a:pt x="33070" y="2097"/>
                    <a:pt x="32754" y="2052"/>
                  </a:cubicBezTo>
                  <a:cubicBezTo>
                    <a:pt x="31395" y="1860"/>
                    <a:pt x="27573" y="630"/>
                    <a:pt x="27573" y="630"/>
                  </a:cubicBezTo>
                  <a:cubicBezTo>
                    <a:pt x="27573" y="630"/>
                    <a:pt x="26829" y="0"/>
                    <a:pt x="25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8;p28">
              <a:extLst>
                <a:ext uri="{FF2B5EF4-FFF2-40B4-BE49-F238E27FC236}">
                  <a16:creationId xmlns:a16="http://schemas.microsoft.com/office/drawing/2014/main" id="{D544388A-304B-AC4C-9342-526C74F2D038}"/>
                </a:ext>
              </a:extLst>
            </p:cNvPr>
            <p:cNvSpPr/>
            <p:nvPr/>
          </p:nvSpPr>
          <p:spPr>
            <a:xfrm>
              <a:off x="6060904" y="1797383"/>
              <a:ext cx="1204166" cy="696242"/>
            </a:xfrm>
            <a:custGeom>
              <a:avLst/>
              <a:gdLst/>
              <a:ahLst/>
              <a:cxnLst/>
              <a:rect l="l" t="t" r="r" b="b"/>
              <a:pathLst>
                <a:path w="54518" h="31522" extrusionOk="0">
                  <a:moveTo>
                    <a:pt x="25943" y="531"/>
                  </a:moveTo>
                  <a:cubicBezTo>
                    <a:pt x="26987" y="531"/>
                    <a:pt x="27648" y="1064"/>
                    <a:pt x="27693" y="1101"/>
                  </a:cubicBezTo>
                  <a:cubicBezTo>
                    <a:pt x="27721" y="1121"/>
                    <a:pt x="27748" y="1141"/>
                    <a:pt x="27785" y="1149"/>
                  </a:cubicBezTo>
                  <a:cubicBezTo>
                    <a:pt x="27940" y="1202"/>
                    <a:pt x="31638" y="2391"/>
                    <a:pt x="33004" y="2583"/>
                  </a:cubicBezTo>
                  <a:cubicBezTo>
                    <a:pt x="33318" y="2629"/>
                    <a:pt x="33778" y="2655"/>
                    <a:pt x="34313" y="2655"/>
                  </a:cubicBezTo>
                  <a:cubicBezTo>
                    <a:pt x="35981" y="2655"/>
                    <a:pt x="38387" y="2402"/>
                    <a:pt x="39412" y="1700"/>
                  </a:cubicBezTo>
                  <a:cubicBezTo>
                    <a:pt x="39986" y="1306"/>
                    <a:pt x="41239" y="814"/>
                    <a:pt x="42632" y="814"/>
                  </a:cubicBezTo>
                  <a:cubicBezTo>
                    <a:pt x="44019" y="814"/>
                    <a:pt x="45545" y="1302"/>
                    <a:pt x="46677" y="2863"/>
                  </a:cubicBezTo>
                  <a:cubicBezTo>
                    <a:pt x="48826" y="5827"/>
                    <a:pt x="53072" y="13336"/>
                    <a:pt x="53850" y="14722"/>
                  </a:cubicBezTo>
                  <a:lnTo>
                    <a:pt x="44029" y="21121"/>
                  </a:lnTo>
                  <a:cubicBezTo>
                    <a:pt x="43957" y="21169"/>
                    <a:pt x="43913" y="21248"/>
                    <a:pt x="43909" y="21336"/>
                  </a:cubicBezTo>
                  <a:lnTo>
                    <a:pt x="43530" y="30982"/>
                  </a:lnTo>
                  <a:lnTo>
                    <a:pt x="11944" y="30982"/>
                  </a:lnTo>
                  <a:lnTo>
                    <a:pt x="11500" y="21336"/>
                  </a:lnTo>
                  <a:cubicBezTo>
                    <a:pt x="11496" y="21204"/>
                    <a:pt x="11392" y="21097"/>
                    <a:pt x="11264" y="21081"/>
                  </a:cubicBezTo>
                  <a:cubicBezTo>
                    <a:pt x="11240" y="21077"/>
                    <a:pt x="9123" y="20809"/>
                    <a:pt x="6288" y="19611"/>
                  </a:cubicBezTo>
                  <a:cubicBezTo>
                    <a:pt x="3795" y="18556"/>
                    <a:pt x="1215" y="16212"/>
                    <a:pt x="612" y="15648"/>
                  </a:cubicBezTo>
                  <a:cubicBezTo>
                    <a:pt x="1287" y="13999"/>
                    <a:pt x="6775" y="926"/>
                    <a:pt x="11037" y="905"/>
                  </a:cubicBezTo>
                  <a:cubicBezTo>
                    <a:pt x="11069" y="905"/>
                    <a:pt x="11101" y="905"/>
                    <a:pt x="11133" y="905"/>
                  </a:cubicBezTo>
                  <a:cubicBezTo>
                    <a:pt x="13019" y="905"/>
                    <a:pt x="13992" y="1486"/>
                    <a:pt x="14915" y="2040"/>
                  </a:cubicBezTo>
                  <a:cubicBezTo>
                    <a:pt x="15775" y="2554"/>
                    <a:pt x="16586" y="3044"/>
                    <a:pt x="18018" y="3044"/>
                  </a:cubicBezTo>
                  <a:cubicBezTo>
                    <a:pt x="18109" y="3044"/>
                    <a:pt x="18202" y="3042"/>
                    <a:pt x="18298" y="3038"/>
                  </a:cubicBezTo>
                  <a:cubicBezTo>
                    <a:pt x="21514" y="2911"/>
                    <a:pt x="23163" y="1744"/>
                    <a:pt x="23235" y="1696"/>
                  </a:cubicBezTo>
                  <a:cubicBezTo>
                    <a:pt x="23239" y="1689"/>
                    <a:pt x="23247" y="1685"/>
                    <a:pt x="23251" y="1681"/>
                  </a:cubicBezTo>
                  <a:cubicBezTo>
                    <a:pt x="24284" y="795"/>
                    <a:pt x="25208" y="531"/>
                    <a:pt x="25943" y="531"/>
                  </a:cubicBezTo>
                  <a:close/>
                  <a:moveTo>
                    <a:pt x="25925" y="1"/>
                  </a:moveTo>
                  <a:cubicBezTo>
                    <a:pt x="25084" y="1"/>
                    <a:pt x="24045" y="294"/>
                    <a:pt x="22911" y="1261"/>
                  </a:cubicBezTo>
                  <a:cubicBezTo>
                    <a:pt x="22788" y="1345"/>
                    <a:pt x="21218" y="2380"/>
                    <a:pt x="18274" y="2500"/>
                  </a:cubicBezTo>
                  <a:cubicBezTo>
                    <a:pt x="18189" y="2503"/>
                    <a:pt x="18105" y="2505"/>
                    <a:pt x="18024" y="2505"/>
                  </a:cubicBezTo>
                  <a:cubicBezTo>
                    <a:pt x="16738" y="2505"/>
                    <a:pt x="16021" y="2072"/>
                    <a:pt x="15194" y="1576"/>
                  </a:cubicBezTo>
                  <a:cubicBezTo>
                    <a:pt x="14243" y="1003"/>
                    <a:pt x="13138" y="363"/>
                    <a:pt x="11056" y="363"/>
                  </a:cubicBezTo>
                  <a:cubicBezTo>
                    <a:pt x="11049" y="363"/>
                    <a:pt x="11041" y="363"/>
                    <a:pt x="11033" y="363"/>
                  </a:cubicBezTo>
                  <a:cubicBezTo>
                    <a:pt x="6144" y="387"/>
                    <a:pt x="284" y="14993"/>
                    <a:pt x="41" y="15616"/>
                  </a:cubicBezTo>
                  <a:cubicBezTo>
                    <a:pt x="0" y="15716"/>
                    <a:pt x="24" y="15832"/>
                    <a:pt x="100" y="15908"/>
                  </a:cubicBezTo>
                  <a:cubicBezTo>
                    <a:pt x="225" y="16031"/>
                    <a:pt x="3148" y="18872"/>
                    <a:pt x="6076" y="20110"/>
                  </a:cubicBezTo>
                  <a:cubicBezTo>
                    <a:pt x="8480" y="21125"/>
                    <a:pt x="10342" y="21484"/>
                    <a:pt x="10969" y="21584"/>
                  </a:cubicBezTo>
                  <a:lnTo>
                    <a:pt x="11412" y="31266"/>
                  </a:lnTo>
                  <a:cubicBezTo>
                    <a:pt x="11420" y="31410"/>
                    <a:pt x="11540" y="31522"/>
                    <a:pt x="11684" y="31522"/>
                  </a:cubicBezTo>
                  <a:lnTo>
                    <a:pt x="43789" y="31522"/>
                  </a:lnTo>
                  <a:cubicBezTo>
                    <a:pt x="43933" y="31522"/>
                    <a:pt x="44052" y="31406"/>
                    <a:pt x="44061" y="31262"/>
                  </a:cubicBezTo>
                  <a:lnTo>
                    <a:pt x="44445" y="21500"/>
                  </a:lnTo>
                  <a:lnTo>
                    <a:pt x="54358" y="15037"/>
                  </a:lnTo>
                  <a:cubicBezTo>
                    <a:pt x="54477" y="14958"/>
                    <a:pt x="54518" y="14802"/>
                    <a:pt x="54446" y="14678"/>
                  </a:cubicBezTo>
                  <a:cubicBezTo>
                    <a:pt x="54398" y="14590"/>
                    <a:pt x="49493" y="5822"/>
                    <a:pt x="47116" y="2548"/>
                  </a:cubicBezTo>
                  <a:cubicBezTo>
                    <a:pt x="45863" y="821"/>
                    <a:pt x="44176" y="281"/>
                    <a:pt x="42645" y="281"/>
                  </a:cubicBezTo>
                  <a:cubicBezTo>
                    <a:pt x="41113" y="281"/>
                    <a:pt x="39736" y="822"/>
                    <a:pt x="39104" y="1253"/>
                  </a:cubicBezTo>
                  <a:cubicBezTo>
                    <a:pt x="38229" y="1854"/>
                    <a:pt x="35919" y="2115"/>
                    <a:pt x="34292" y="2115"/>
                  </a:cubicBezTo>
                  <a:cubicBezTo>
                    <a:pt x="33810" y="2115"/>
                    <a:pt x="33388" y="2092"/>
                    <a:pt x="33081" y="2048"/>
                  </a:cubicBezTo>
                  <a:cubicBezTo>
                    <a:pt x="31839" y="1873"/>
                    <a:pt x="28419" y="786"/>
                    <a:pt x="27992" y="650"/>
                  </a:cubicBezTo>
                  <a:cubicBezTo>
                    <a:pt x="27799" y="507"/>
                    <a:pt x="27033" y="1"/>
                    <a:pt x="2592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9;p28">
              <a:extLst>
                <a:ext uri="{FF2B5EF4-FFF2-40B4-BE49-F238E27FC236}">
                  <a16:creationId xmlns:a16="http://schemas.microsoft.com/office/drawing/2014/main" id="{288CED14-19C8-6342-94C4-9D4007DAE91C}"/>
                </a:ext>
              </a:extLst>
            </p:cNvPr>
            <p:cNvSpPr/>
            <p:nvPr/>
          </p:nvSpPr>
          <p:spPr>
            <a:xfrm>
              <a:off x="6310205" y="1904176"/>
              <a:ext cx="8857" cy="369170"/>
            </a:xfrm>
            <a:custGeom>
              <a:avLst/>
              <a:gdLst/>
              <a:ahLst/>
              <a:cxnLst/>
              <a:rect l="l" t="t" r="r" b="b"/>
              <a:pathLst>
                <a:path w="401" h="16714" extrusionOk="0">
                  <a:moveTo>
                    <a:pt x="265" y="1"/>
                  </a:moveTo>
                  <a:cubicBezTo>
                    <a:pt x="193" y="1"/>
                    <a:pt x="133" y="61"/>
                    <a:pt x="133" y="137"/>
                  </a:cubicBezTo>
                  <a:lnTo>
                    <a:pt x="1" y="16577"/>
                  </a:lnTo>
                  <a:cubicBezTo>
                    <a:pt x="1" y="16653"/>
                    <a:pt x="61" y="16713"/>
                    <a:pt x="137" y="16713"/>
                  </a:cubicBezTo>
                  <a:cubicBezTo>
                    <a:pt x="213" y="16713"/>
                    <a:pt x="273" y="16653"/>
                    <a:pt x="273" y="16577"/>
                  </a:cubicBezTo>
                  <a:lnTo>
                    <a:pt x="401" y="137"/>
                  </a:lnTo>
                  <a:cubicBezTo>
                    <a:pt x="401" y="61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0;p28">
              <a:extLst>
                <a:ext uri="{FF2B5EF4-FFF2-40B4-BE49-F238E27FC236}">
                  <a16:creationId xmlns:a16="http://schemas.microsoft.com/office/drawing/2014/main" id="{10913B57-A870-A84D-8D64-AE0D709758F4}"/>
                </a:ext>
              </a:extLst>
            </p:cNvPr>
            <p:cNvSpPr/>
            <p:nvPr/>
          </p:nvSpPr>
          <p:spPr>
            <a:xfrm>
              <a:off x="6338720" y="1937064"/>
              <a:ext cx="53651" cy="281925"/>
            </a:xfrm>
            <a:custGeom>
              <a:avLst/>
              <a:gdLst/>
              <a:ahLst/>
              <a:cxnLst/>
              <a:rect l="l" t="t" r="r" b="b"/>
              <a:pathLst>
                <a:path w="2429" h="12764" extrusionOk="0">
                  <a:moveTo>
                    <a:pt x="147" y="1"/>
                  </a:moveTo>
                  <a:cubicBezTo>
                    <a:pt x="143" y="1"/>
                    <a:pt x="138" y="1"/>
                    <a:pt x="133" y="1"/>
                  </a:cubicBezTo>
                  <a:cubicBezTo>
                    <a:pt x="61" y="6"/>
                    <a:pt x="0" y="70"/>
                    <a:pt x="4" y="141"/>
                  </a:cubicBezTo>
                  <a:cubicBezTo>
                    <a:pt x="8" y="226"/>
                    <a:pt x="480" y="8242"/>
                    <a:pt x="2149" y="12675"/>
                  </a:cubicBezTo>
                  <a:cubicBezTo>
                    <a:pt x="2170" y="12732"/>
                    <a:pt x="2221" y="12764"/>
                    <a:pt x="2277" y="12764"/>
                  </a:cubicBezTo>
                  <a:cubicBezTo>
                    <a:pt x="2293" y="12764"/>
                    <a:pt x="2309" y="12764"/>
                    <a:pt x="2325" y="12756"/>
                  </a:cubicBezTo>
                  <a:cubicBezTo>
                    <a:pt x="2393" y="12727"/>
                    <a:pt x="2428" y="12651"/>
                    <a:pt x="2404" y="12579"/>
                  </a:cubicBezTo>
                  <a:cubicBezTo>
                    <a:pt x="747" y="8186"/>
                    <a:pt x="280" y="209"/>
                    <a:pt x="276" y="130"/>
                  </a:cubicBezTo>
                  <a:cubicBezTo>
                    <a:pt x="272" y="59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1;p28">
              <a:extLst>
                <a:ext uri="{FF2B5EF4-FFF2-40B4-BE49-F238E27FC236}">
                  <a16:creationId xmlns:a16="http://schemas.microsoft.com/office/drawing/2014/main" id="{6F2A7440-367C-2546-B0BC-D2FA50A1F908}"/>
                </a:ext>
              </a:extLst>
            </p:cNvPr>
            <p:cNvSpPr/>
            <p:nvPr/>
          </p:nvSpPr>
          <p:spPr>
            <a:xfrm>
              <a:off x="6392790" y="2227294"/>
              <a:ext cx="36820" cy="76025"/>
            </a:xfrm>
            <a:custGeom>
              <a:avLst/>
              <a:gdLst/>
              <a:ahLst/>
              <a:cxnLst/>
              <a:rect l="l" t="t" r="r" b="b"/>
              <a:pathLst>
                <a:path w="1667" h="3442" extrusionOk="0">
                  <a:moveTo>
                    <a:pt x="152" y="0"/>
                  </a:moveTo>
                  <a:cubicBezTo>
                    <a:pt x="138" y="0"/>
                    <a:pt x="123" y="2"/>
                    <a:pt x="109" y="7"/>
                  </a:cubicBezTo>
                  <a:cubicBezTo>
                    <a:pt x="37" y="35"/>
                    <a:pt x="1" y="111"/>
                    <a:pt x="25" y="182"/>
                  </a:cubicBezTo>
                  <a:cubicBezTo>
                    <a:pt x="61" y="278"/>
                    <a:pt x="880" y="2599"/>
                    <a:pt x="1399" y="3382"/>
                  </a:cubicBezTo>
                  <a:cubicBezTo>
                    <a:pt x="1427" y="3422"/>
                    <a:pt x="1466" y="3442"/>
                    <a:pt x="1510" y="3442"/>
                  </a:cubicBezTo>
                  <a:cubicBezTo>
                    <a:pt x="1538" y="3442"/>
                    <a:pt x="1562" y="3434"/>
                    <a:pt x="1586" y="3422"/>
                  </a:cubicBezTo>
                  <a:cubicBezTo>
                    <a:pt x="1650" y="3378"/>
                    <a:pt x="1667" y="3294"/>
                    <a:pt x="1623" y="3235"/>
                  </a:cubicBezTo>
                  <a:cubicBezTo>
                    <a:pt x="1123" y="2479"/>
                    <a:pt x="288" y="114"/>
                    <a:pt x="281" y="90"/>
                  </a:cubicBezTo>
                  <a:cubicBezTo>
                    <a:pt x="261" y="37"/>
                    <a:pt x="209" y="0"/>
                    <a:pt x="15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2;p28">
              <a:extLst>
                <a:ext uri="{FF2B5EF4-FFF2-40B4-BE49-F238E27FC236}">
                  <a16:creationId xmlns:a16="http://schemas.microsoft.com/office/drawing/2014/main" id="{6A668CF0-F8C1-F34E-8704-8F89878B9D36}"/>
                </a:ext>
              </a:extLst>
            </p:cNvPr>
            <p:cNvSpPr/>
            <p:nvPr/>
          </p:nvSpPr>
          <p:spPr>
            <a:xfrm>
              <a:off x="6361470" y="1917031"/>
              <a:ext cx="63833" cy="194768"/>
            </a:xfrm>
            <a:custGeom>
              <a:avLst/>
              <a:gdLst/>
              <a:ahLst/>
              <a:cxnLst/>
              <a:rect l="l" t="t" r="r" b="b"/>
              <a:pathLst>
                <a:path w="2890" h="8818" extrusionOk="0">
                  <a:moveTo>
                    <a:pt x="144" y="1"/>
                  </a:moveTo>
                  <a:cubicBezTo>
                    <a:pt x="136" y="1"/>
                    <a:pt x="128" y="1"/>
                    <a:pt x="121" y="3"/>
                  </a:cubicBezTo>
                  <a:cubicBezTo>
                    <a:pt x="45" y="18"/>
                    <a:pt x="1" y="90"/>
                    <a:pt x="13" y="162"/>
                  </a:cubicBezTo>
                  <a:cubicBezTo>
                    <a:pt x="25" y="210"/>
                    <a:pt x="1007" y="5011"/>
                    <a:pt x="2613" y="8734"/>
                  </a:cubicBezTo>
                  <a:cubicBezTo>
                    <a:pt x="2633" y="8785"/>
                    <a:pt x="2685" y="8817"/>
                    <a:pt x="2737" y="8817"/>
                  </a:cubicBezTo>
                  <a:cubicBezTo>
                    <a:pt x="2753" y="8817"/>
                    <a:pt x="2773" y="8813"/>
                    <a:pt x="2788" y="8806"/>
                  </a:cubicBezTo>
                  <a:cubicBezTo>
                    <a:pt x="2857" y="8778"/>
                    <a:pt x="2889" y="8697"/>
                    <a:pt x="2860" y="8625"/>
                  </a:cubicBezTo>
                  <a:cubicBezTo>
                    <a:pt x="1267" y="4931"/>
                    <a:pt x="288" y="158"/>
                    <a:pt x="281" y="110"/>
                  </a:cubicBezTo>
                  <a:cubicBezTo>
                    <a:pt x="266" y="46"/>
                    <a:pt x="207" y="1"/>
                    <a:pt x="1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3;p28">
              <a:extLst>
                <a:ext uri="{FF2B5EF4-FFF2-40B4-BE49-F238E27FC236}">
                  <a16:creationId xmlns:a16="http://schemas.microsoft.com/office/drawing/2014/main" id="{08B42A91-9820-9947-8E0C-C22F485DC753}"/>
                </a:ext>
              </a:extLst>
            </p:cNvPr>
            <p:cNvSpPr/>
            <p:nvPr/>
          </p:nvSpPr>
          <p:spPr>
            <a:xfrm>
              <a:off x="6913128" y="1948483"/>
              <a:ext cx="71144" cy="209014"/>
            </a:xfrm>
            <a:custGeom>
              <a:avLst/>
              <a:gdLst/>
              <a:ahLst/>
              <a:cxnLst/>
              <a:rect l="l" t="t" r="r" b="b"/>
              <a:pathLst>
                <a:path w="3221" h="9463" extrusionOk="0">
                  <a:moveTo>
                    <a:pt x="3071" y="1"/>
                  </a:moveTo>
                  <a:cubicBezTo>
                    <a:pt x="3010" y="1"/>
                    <a:pt x="2954" y="42"/>
                    <a:pt x="2937" y="104"/>
                  </a:cubicBezTo>
                  <a:cubicBezTo>
                    <a:pt x="2924" y="168"/>
                    <a:pt x="1370" y="6467"/>
                    <a:pt x="33" y="9271"/>
                  </a:cubicBezTo>
                  <a:cubicBezTo>
                    <a:pt x="1" y="9339"/>
                    <a:pt x="33" y="9419"/>
                    <a:pt x="96" y="9450"/>
                  </a:cubicBezTo>
                  <a:cubicBezTo>
                    <a:pt x="117" y="9459"/>
                    <a:pt x="137" y="9463"/>
                    <a:pt x="157" y="9463"/>
                  </a:cubicBezTo>
                  <a:cubicBezTo>
                    <a:pt x="209" y="9463"/>
                    <a:pt x="257" y="9435"/>
                    <a:pt x="280" y="9387"/>
                  </a:cubicBezTo>
                  <a:cubicBezTo>
                    <a:pt x="1630" y="6559"/>
                    <a:pt x="3184" y="232"/>
                    <a:pt x="3200" y="168"/>
                  </a:cubicBezTo>
                  <a:cubicBezTo>
                    <a:pt x="3221" y="96"/>
                    <a:pt x="3173" y="24"/>
                    <a:pt x="3101" y="4"/>
                  </a:cubicBezTo>
                  <a:cubicBezTo>
                    <a:pt x="3091" y="2"/>
                    <a:pt x="3081" y="1"/>
                    <a:pt x="30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4;p28">
              <a:extLst>
                <a:ext uri="{FF2B5EF4-FFF2-40B4-BE49-F238E27FC236}">
                  <a16:creationId xmlns:a16="http://schemas.microsoft.com/office/drawing/2014/main" id="{9B0CB96F-6E97-F443-8C1F-BDB1E2471C80}"/>
                </a:ext>
              </a:extLst>
            </p:cNvPr>
            <p:cNvSpPr/>
            <p:nvPr/>
          </p:nvSpPr>
          <p:spPr>
            <a:xfrm>
              <a:off x="7032223" y="1982807"/>
              <a:ext cx="7443" cy="289125"/>
            </a:xfrm>
            <a:custGeom>
              <a:avLst/>
              <a:gdLst/>
              <a:ahLst/>
              <a:cxnLst/>
              <a:rect l="l" t="t" r="r" b="b"/>
              <a:pathLst>
                <a:path w="337" h="13090" extrusionOk="0">
                  <a:moveTo>
                    <a:pt x="137" y="0"/>
                  </a:moveTo>
                  <a:cubicBezTo>
                    <a:pt x="61" y="0"/>
                    <a:pt x="1" y="63"/>
                    <a:pt x="1" y="135"/>
                  </a:cubicBezTo>
                  <a:lnTo>
                    <a:pt x="65" y="12953"/>
                  </a:lnTo>
                  <a:cubicBezTo>
                    <a:pt x="69" y="13029"/>
                    <a:pt x="129" y="13089"/>
                    <a:pt x="201" y="13089"/>
                  </a:cubicBezTo>
                  <a:cubicBezTo>
                    <a:pt x="277" y="13089"/>
                    <a:pt x="336" y="13025"/>
                    <a:pt x="336" y="12953"/>
                  </a:cubicBezTo>
                  <a:lnTo>
                    <a:pt x="273" y="135"/>
                  </a:lnTo>
                  <a:cubicBezTo>
                    <a:pt x="273" y="60"/>
                    <a:pt x="213" y="0"/>
                    <a:pt x="13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5;p28">
              <a:extLst>
                <a:ext uri="{FF2B5EF4-FFF2-40B4-BE49-F238E27FC236}">
                  <a16:creationId xmlns:a16="http://schemas.microsoft.com/office/drawing/2014/main" id="{F237ED40-C296-324F-AADD-F731BAFC5518}"/>
                </a:ext>
              </a:extLst>
            </p:cNvPr>
            <p:cNvSpPr/>
            <p:nvPr/>
          </p:nvSpPr>
          <p:spPr>
            <a:xfrm>
              <a:off x="6928920" y="1988506"/>
              <a:ext cx="95219" cy="279098"/>
            </a:xfrm>
            <a:custGeom>
              <a:avLst/>
              <a:gdLst/>
              <a:ahLst/>
              <a:cxnLst/>
              <a:rect l="l" t="t" r="r" b="b"/>
              <a:pathLst>
                <a:path w="4311" h="12636" extrusionOk="0">
                  <a:moveTo>
                    <a:pt x="4170" y="1"/>
                  </a:moveTo>
                  <a:cubicBezTo>
                    <a:pt x="4102" y="1"/>
                    <a:pt x="4043" y="50"/>
                    <a:pt x="4035" y="117"/>
                  </a:cubicBezTo>
                  <a:cubicBezTo>
                    <a:pt x="4023" y="197"/>
                    <a:pt x="2841" y="8226"/>
                    <a:pt x="41" y="12428"/>
                  </a:cubicBezTo>
                  <a:cubicBezTo>
                    <a:pt x="1" y="12488"/>
                    <a:pt x="17" y="12571"/>
                    <a:pt x="80" y="12615"/>
                  </a:cubicBezTo>
                  <a:cubicBezTo>
                    <a:pt x="100" y="12627"/>
                    <a:pt x="128" y="12636"/>
                    <a:pt x="152" y="12636"/>
                  </a:cubicBezTo>
                  <a:cubicBezTo>
                    <a:pt x="196" y="12636"/>
                    <a:pt x="240" y="12615"/>
                    <a:pt x="268" y="12575"/>
                  </a:cubicBezTo>
                  <a:cubicBezTo>
                    <a:pt x="3100" y="8326"/>
                    <a:pt x="4290" y="237"/>
                    <a:pt x="4298" y="157"/>
                  </a:cubicBezTo>
                  <a:cubicBezTo>
                    <a:pt x="4311" y="81"/>
                    <a:pt x="4259" y="13"/>
                    <a:pt x="4187" y="2"/>
                  </a:cubicBezTo>
                  <a:cubicBezTo>
                    <a:pt x="4181" y="1"/>
                    <a:pt x="4176" y="1"/>
                    <a:pt x="41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6;p28">
              <a:extLst>
                <a:ext uri="{FF2B5EF4-FFF2-40B4-BE49-F238E27FC236}">
                  <a16:creationId xmlns:a16="http://schemas.microsoft.com/office/drawing/2014/main" id="{224EBF3B-64E3-404B-940D-E66362B0ED16}"/>
                </a:ext>
              </a:extLst>
            </p:cNvPr>
            <p:cNvSpPr/>
            <p:nvPr/>
          </p:nvSpPr>
          <p:spPr>
            <a:xfrm>
              <a:off x="6937468" y="2225880"/>
              <a:ext cx="55440" cy="88924"/>
            </a:xfrm>
            <a:custGeom>
              <a:avLst/>
              <a:gdLst/>
              <a:ahLst/>
              <a:cxnLst/>
              <a:rect l="l" t="t" r="r" b="b"/>
              <a:pathLst>
                <a:path w="2510" h="4026" extrusionOk="0">
                  <a:moveTo>
                    <a:pt x="2356" y="1"/>
                  </a:moveTo>
                  <a:cubicBezTo>
                    <a:pt x="2307" y="1"/>
                    <a:pt x="2259" y="26"/>
                    <a:pt x="2234" y="71"/>
                  </a:cubicBezTo>
                  <a:cubicBezTo>
                    <a:pt x="2222" y="95"/>
                    <a:pt x="936" y="2539"/>
                    <a:pt x="45" y="3813"/>
                  </a:cubicBezTo>
                  <a:cubicBezTo>
                    <a:pt x="1" y="3874"/>
                    <a:pt x="17" y="3957"/>
                    <a:pt x="77" y="4001"/>
                  </a:cubicBezTo>
                  <a:cubicBezTo>
                    <a:pt x="101" y="4018"/>
                    <a:pt x="129" y="4025"/>
                    <a:pt x="157" y="4025"/>
                  </a:cubicBezTo>
                  <a:cubicBezTo>
                    <a:pt x="197" y="4025"/>
                    <a:pt x="241" y="4005"/>
                    <a:pt x="265" y="3970"/>
                  </a:cubicBezTo>
                  <a:cubicBezTo>
                    <a:pt x="1168" y="2679"/>
                    <a:pt x="2462" y="222"/>
                    <a:pt x="2478" y="198"/>
                  </a:cubicBezTo>
                  <a:cubicBezTo>
                    <a:pt x="2510" y="130"/>
                    <a:pt x="2486" y="51"/>
                    <a:pt x="2418" y="15"/>
                  </a:cubicBezTo>
                  <a:cubicBezTo>
                    <a:pt x="2398" y="6"/>
                    <a:pt x="2377" y="1"/>
                    <a:pt x="23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7;p28">
              <a:extLst>
                <a:ext uri="{FF2B5EF4-FFF2-40B4-BE49-F238E27FC236}">
                  <a16:creationId xmlns:a16="http://schemas.microsoft.com/office/drawing/2014/main" id="{FBD6261B-9507-8246-B6F9-3EC737E536C0}"/>
                </a:ext>
              </a:extLst>
            </p:cNvPr>
            <p:cNvSpPr/>
            <p:nvPr/>
          </p:nvSpPr>
          <p:spPr>
            <a:xfrm>
              <a:off x="6527325" y="1848383"/>
              <a:ext cx="250671" cy="256635"/>
            </a:xfrm>
            <a:custGeom>
              <a:avLst/>
              <a:gdLst/>
              <a:ahLst/>
              <a:cxnLst/>
              <a:rect l="l" t="t" r="r" b="b"/>
              <a:pathLst>
                <a:path w="11349" h="11619" extrusionOk="0">
                  <a:moveTo>
                    <a:pt x="147" y="1"/>
                  </a:moveTo>
                  <a:cubicBezTo>
                    <a:pt x="139" y="1"/>
                    <a:pt x="132" y="2"/>
                    <a:pt x="125" y="3"/>
                  </a:cubicBezTo>
                  <a:cubicBezTo>
                    <a:pt x="53" y="14"/>
                    <a:pt x="1" y="86"/>
                    <a:pt x="13" y="158"/>
                  </a:cubicBezTo>
                  <a:cubicBezTo>
                    <a:pt x="21" y="215"/>
                    <a:pt x="935" y="5778"/>
                    <a:pt x="2226" y="8610"/>
                  </a:cubicBezTo>
                  <a:cubicBezTo>
                    <a:pt x="3241" y="10839"/>
                    <a:pt x="4798" y="11618"/>
                    <a:pt x="6232" y="11618"/>
                  </a:cubicBezTo>
                  <a:cubicBezTo>
                    <a:pt x="6823" y="11618"/>
                    <a:pt x="7398" y="11486"/>
                    <a:pt x="7902" y="11266"/>
                  </a:cubicBezTo>
                  <a:cubicBezTo>
                    <a:pt x="9983" y="10363"/>
                    <a:pt x="11349" y="6077"/>
                    <a:pt x="11221" y="845"/>
                  </a:cubicBezTo>
                  <a:cubicBezTo>
                    <a:pt x="11221" y="773"/>
                    <a:pt x="11157" y="726"/>
                    <a:pt x="11081" y="714"/>
                  </a:cubicBezTo>
                  <a:cubicBezTo>
                    <a:pt x="11009" y="718"/>
                    <a:pt x="10949" y="777"/>
                    <a:pt x="10949" y="853"/>
                  </a:cubicBezTo>
                  <a:cubicBezTo>
                    <a:pt x="11073" y="5898"/>
                    <a:pt x="9747" y="10172"/>
                    <a:pt x="7794" y="11019"/>
                  </a:cubicBezTo>
                  <a:cubicBezTo>
                    <a:pt x="7303" y="11232"/>
                    <a:pt x="6762" y="11359"/>
                    <a:pt x="6208" y="11359"/>
                  </a:cubicBezTo>
                  <a:cubicBezTo>
                    <a:pt x="4857" y="11359"/>
                    <a:pt x="3429" y="10605"/>
                    <a:pt x="2469" y="8498"/>
                  </a:cubicBezTo>
                  <a:cubicBezTo>
                    <a:pt x="1199" y="5699"/>
                    <a:pt x="288" y="170"/>
                    <a:pt x="281" y="115"/>
                  </a:cubicBezTo>
                  <a:cubicBezTo>
                    <a:pt x="270" y="50"/>
                    <a:pt x="211" y="1"/>
                    <a:pt x="1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8;p28">
              <a:extLst>
                <a:ext uri="{FF2B5EF4-FFF2-40B4-BE49-F238E27FC236}">
                  <a16:creationId xmlns:a16="http://schemas.microsoft.com/office/drawing/2014/main" id="{DDBB584F-90DE-B04D-AC90-9D4AFE0E3D67}"/>
                </a:ext>
              </a:extLst>
            </p:cNvPr>
            <p:cNvSpPr/>
            <p:nvPr/>
          </p:nvSpPr>
          <p:spPr>
            <a:xfrm>
              <a:off x="6358997" y="1564205"/>
              <a:ext cx="96721" cy="115076"/>
            </a:xfrm>
            <a:custGeom>
              <a:avLst/>
              <a:gdLst/>
              <a:ahLst/>
              <a:cxnLst/>
              <a:rect l="l" t="t" r="r" b="b"/>
              <a:pathLst>
                <a:path w="4379" h="5210" extrusionOk="0">
                  <a:moveTo>
                    <a:pt x="1587" y="1"/>
                  </a:moveTo>
                  <a:cubicBezTo>
                    <a:pt x="1379" y="1"/>
                    <a:pt x="1170" y="90"/>
                    <a:pt x="972" y="315"/>
                  </a:cubicBezTo>
                  <a:cubicBezTo>
                    <a:pt x="1" y="1417"/>
                    <a:pt x="1746" y="3941"/>
                    <a:pt x="2717" y="4785"/>
                  </a:cubicBezTo>
                  <a:cubicBezTo>
                    <a:pt x="3061" y="5082"/>
                    <a:pt x="3373" y="5209"/>
                    <a:pt x="3629" y="5209"/>
                  </a:cubicBezTo>
                  <a:cubicBezTo>
                    <a:pt x="4096" y="5209"/>
                    <a:pt x="4378" y="4787"/>
                    <a:pt x="4335" y="4201"/>
                  </a:cubicBezTo>
                  <a:cubicBezTo>
                    <a:pt x="4271" y="3294"/>
                    <a:pt x="3173" y="1353"/>
                    <a:pt x="3173" y="1353"/>
                  </a:cubicBezTo>
                  <a:cubicBezTo>
                    <a:pt x="3173" y="1353"/>
                    <a:pt x="2394" y="1"/>
                    <a:pt x="1587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;p28">
              <a:extLst>
                <a:ext uri="{FF2B5EF4-FFF2-40B4-BE49-F238E27FC236}">
                  <a16:creationId xmlns:a16="http://schemas.microsoft.com/office/drawing/2014/main" id="{E5533DF6-6BD7-1142-AD2C-9416403E4304}"/>
                </a:ext>
              </a:extLst>
            </p:cNvPr>
            <p:cNvSpPr/>
            <p:nvPr/>
          </p:nvSpPr>
          <p:spPr>
            <a:xfrm>
              <a:off x="6367566" y="1558241"/>
              <a:ext cx="94071" cy="127003"/>
            </a:xfrm>
            <a:custGeom>
              <a:avLst/>
              <a:gdLst/>
              <a:ahLst/>
              <a:cxnLst/>
              <a:rect l="l" t="t" r="r" b="b"/>
              <a:pathLst>
                <a:path w="4259" h="5750" extrusionOk="0">
                  <a:moveTo>
                    <a:pt x="1194" y="541"/>
                  </a:moveTo>
                  <a:cubicBezTo>
                    <a:pt x="1214" y="541"/>
                    <a:pt x="1231" y="541"/>
                    <a:pt x="1247" y="544"/>
                  </a:cubicBezTo>
                  <a:cubicBezTo>
                    <a:pt x="1766" y="597"/>
                    <a:pt x="2377" y="1460"/>
                    <a:pt x="2549" y="1755"/>
                  </a:cubicBezTo>
                  <a:cubicBezTo>
                    <a:pt x="2848" y="2282"/>
                    <a:pt x="3631" y="3796"/>
                    <a:pt x="3679" y="4491"/>
                  </a:cubicBezTo>
                  <a:cubicBezTo>
                    <a:pt x="3703" y="4815"/>
                    <a:pt x="3603" y="5079"/>
                    <a:pt x="3419" y="5170"/>
                  </a:cubicBezTo>
                  <a:cubicBezTo>
                    <a:pt x="3367" y="5196"/>
                    <a:pt x="3308" y="5209"/>
                    <a:pt x="3242" y="5209"/>
                  </a:cubicBezTo>
                  <a:cubicBezTo>
                    <a:pt x="3038" y="5209"/>
                    <a:pt x="2778" y="5083"/>
                    <a:pt x="2509" y="4847"/>
                  </a:cubicBezTo>
                  <a:cubicBezTo>
                    <a:pt x="1750" y="4192"/>
                    <a:pt x="643" y="2610"/>
                    <a:pt x="571" y="1532"/>
                  </a:cubicBezTo>
                  <a:cubicBezTo>
                    <a:pt x="552" y="1208"/>
                    <a:pt x="624" y="948"/>
                    <a:pt x="787" y="765"/>
                  </a:cubicBezTo>
                  <a:cubicBezTo>
                    <a:pt x="951" y="577"/>
                    <a:pt x="1095" y="541"/>
                    <a:pt x="1194" y="541"/>
                  </a:cubicBezTo>
                  <a:close/>
                  <a:moveTo>
                    <a:pt x="1204" y="1"/>
                  </a:moveTo>
                  <a:cubicBezTo>
                    <a:pt x="972" y="1"/>
                    <a:pt x="668" y="82"/>
                    <a:pt x="380" y="409"/>
                  </a:cubicBezTo>
                  <a:cubicBezTo>
                    <a:pt x="116" y="705"/>
                    <a:pt x="1" y="1096"/>
                    <a:pt x="33" y="1567"/>
                  </a:cubicBezTo>
                  <a:cubicBezTo>
                    <a:pt x="121" y="2850"/>
                    <a:pt x="1319" y="4535"/>
                    <a:pt x="2153" y="5258"/>
                  </a:cubicBezTo>
                  <a:cubicBezTo>
                    <a:pt x="2525" y="5582"/>
                    <a:pt x="2908" y="5750"/>
                    <a:pt x="3248" y="5750"/>
                  </a:cubicBezTo>
                  <a:cubicBezTo>
                    <a:pt x="3395" y="5750"/>
                    <a:pt x="3531" y="5717"/>
                    <a:pt x="3663" y="5654"/>
                  </a:cubicBezTo>
                  <a:cubicBezTo>
                    <a:pt x="4051" y="5457"/>
                    <a:pt x="4258" y="5011"/>
                    <a:pt x="4219" y="4451"/>
                  </a:cubicBezTo>
                  <a:cubicBezTo>
                    <a:pt x="4151" y="3497"/>
                    <a:pt x="3064" y="1571"/>
                    <a:pt x="3021" y="1488"/>
                  </a:cubicBezTo>
                  <a:lnTo>
                    <a:pt x="3016" y="1488"/>
                  </a:lnTo>
                  <a:cubicBezTo>
                    <a:pt x="2936" y="1344"/>
                    <a:pt x="2193" y="98"/>
                    <a:pt x="1303" y="6"/>
                  </a:cubicBezTo>
                  <a:cubicBezTo>
                    <a:pt x="1271" y="3"/>
                    <a:pt x="1238" y="1"/>
                    <a:pt x="120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0;p28">
              <a:extLst>
                <a:ext uri="{FF2B5EF4-FFF2-40B4-BE49-F238E27FC236}">
                  <a16:creationId xmlns:a16="http://schemas.microsoft.com/office/drawing/2014/main" id="{A2EEF797-8F2F-724B-B1EF-BC69FE0760FD}"/>
                </a:ext>
              </a:extLst>
            </p:cNvPr>
            <p:cNvSpPr/>
            <p:nvPr/>
          </p:nvSpPr>
          <p:spPr>
            <a:xfrm>
              <a:off x="6835115" y="1564205"/>
              <a:ext cx="96743" cy="115076"/>
            </a:xfrm>
            <a:custGeom>
              <a:avLst/>
              <a:gdLst/>
              <a:ahLst/>
              <a:cxnLst/>
              <a:rect l="l" t="t" r="r" b="b"/>
              <a:pathLst>
                <a:path w="4380" h="5210" extrusionOk="0">
                  <a:moveTo>
                    <a:pt x="2794" y="1"/>
                  </a:moveTo>
                  <a:cubicBezTo>
                    <a:pt x="1987" y="1"/>
                    <a:pt x="1208" y="1353"/>
                    <a:pt x="1208" y="1353"/>
                  </a:cubicBezTo>
                  <a:cubicBezTo>
                    <a:pt x="1208" y="1353"/>
                    <a:pt x="106" y="3294"/>
                    <a:pt x="42" y="4201"/>
                  </a:cubicBezTo>
                  <a:cubicBezTo>
                    <a:pt x="1" y="4787"/>
                    <a:pt x="283" y="5209"/>
                    <a:pt x="749" y="5209"/>
                  </a:cubicBezTo>
                  <a:cubicBezTo>
                    <a:pt x="1005" y="5209"/>
                    <a:pt x="1316" y="5082"/>
                    <a:pt x="1659" y="4785"/>
                  </a:cubicBezTo>
                  <a:cubicBezTo>
                    <a:pt x="2630" y="3941"/>
                    <a:pt x="4380" y="1417"/>
                    <a:pt x="3409" y="315"/>
                  </a:cubicBezTo>
                  <a:cubicBezTo>
                    <a:pt x="3211" y="90"/>
                    <a:pt x="3001" y="1"/>
                    <a:pt x="2794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1;p28">
              <a:extLst>
                <a:ext uri="{FF2B5EF4-FFF2-40B4-BE49-F238E27FC236}">
                  <a16:creationId xmlns:a16="http://schemas.microsoft.com/office/drawing/2014/main" id="{30692D19-F8E1-C24E-A61C-9F347273A100}"/>
                </a:ext>
              </a:extLst>
            </p:cNvPr>
            <p:cNvSpPr/>
            <p:nvPr/>
          </p:nvSpPr>
          <p:spPr>
            <a:xfrm>
              <a:off x="6829239" y="1558241"/>
              <a:ext cx="93960" cy="127003"/>
            </a:xfrm>
            <a:custGeom>
              <a:avLst/>
              <a:gdLst/>
              <a:ahLst/>
              <a:cxnLst/>
              <a:rect l="l" t="t" r="r" b="b"/>
              <a:pathLst>
                <a:path w="4254" h="5750" extrusionOk="0">
                  <a:moveTo>
                    <a:pt x="3064" y="541"/>
                  </a:moveTo>
                  <a:cubicBezTo>
                    <a:pt x="3167" y="541"/>
                    <a:pt x="3309" y="578"/>
                    <a:pt x="3472" y="765"/>
                  </a:cubicBezTo>
                  <a:cubicBezTo>
                    <a:pt x="3635" y="948"/>
                    <a:pt x="3707" y="1208"/>
                    <a:pt x="3683" y="1532"/>
                  </a:cubicBezTo>
                  <a:cubicBezTo>
                    <a:pt x="3611" y="2610"/>
                    <a:pt x="2508" y="4192"/>
                    <a:pt x="1750" y="4847"/>
                  </a:cubicBezTo>
                  <a:cubicBezTo>
                    <a:pt x="1480" y="5083"/>
                    <a:pt x="1220" y="5209"/>
                    <a:pt x="1016" y="5209"/>
                  </a:cubicBezTo>
                  <a:cubicBezTo>
                    <a:pt x="951" y="5209"/>
                    <a:pt x="892" y="5196"/>
                    <a:pt x="839" y="5170"/>
                  </a:cubicBezTo>
                  <a:cubicBezTo>
                    <a:pt x="655" y="5079"/>
                    <a:pt x="556" y="4815"/>
                    <a:pt x="580" y="4491"/>
                  </a:cubicBezTo>
                  <a:cubicBezTo>
                    <a:pt x="627" y="3796"/>
                    <a:pt x="1411" y="2282"/>
                    <a:pt x="1710" y="1755"/>
                  </a:cubicBezTo>
                  <a:cubicBezTo>
                    <a:pt x="1881" y="1460"/>
                    <a:pt x="2489" y="597"/>
                    <a:pt x="3012" y="544"/>
                  </a:cubicBezTo>
                  <a:cubicBezTo>
                    <a:pt x="3028" y="543"/>
                    <a:pt x="3045" y="541"/>
                    <a:pt x="3064" y="541"/>
                  </a:cubicBezTo>
                  <a:close/>
                  <a:moveTo>
                    <a:pt x="3055" y="1"/>
                  </a:moveTo>
                  <a:cubicBezTo>
                    <a:pt x="3020" y="1"/>
                    <a:pt x="2987" y="3"/>
                    <a:pt x="2956" y="6"/>
                  </a:cubicBezTo>
                  <a:cubicBezTo>
                    <a:pt x="2065" y="98"/>
                    <a:pt x="1322" y="1344"/>
                    <a:pt x="1238" y="1488"/>
                  </a:cubicBezTo>
                  <a:cubicBezTo>
                    <a:pt x="1190" y="1571"/>
                    <a:pt x="108" y="3497"/>
                    <a:pt x="40" y="4451"/>
                  </a:cubicBezTo>
                  <a:cubicBezTo>
                    <a:pt x="1" y="5011"/>
                    <a:pt x="208" y="5457"/>
                    <a:pt x="596" y="5654"/>
                  </a:cubicBezTo>
                  <a:cubicBezTo>
                    <a:pt x="723" y="5717"/>
                    <a:pt x="863" y="5750"/>
                    <a:pt x="1011" y="5750"/>
                  </a:cubicBezTo>
                  <a:cubicBezTo>
                    <a:pt x="1350" y="5750"/>
                    <a:pt x="1730" y="5582"/>
                    <a:pt x="2106" y="5258"/>
                  </a:cubicBezTo>
                  <a:cubicBezTo>
                    <a:pt x="2796" y="4655"/>
                    <a:pt x="4130" y="2957"/>
                    <a:pt x="4222" y="1567"/>
                  </a:cubicBezTo>
                  <a:cubicBezTo>
                    <a:pt x="4254" y="1096"/>
                    <a:pt x="4138" y="705"/>
                    <a:pt x="3879" y="409"/>
                  </a:cubicBezTo>
                  <a:cubicBezTo>
                    <a:pt x="3591" y="82"/>
                    <a:pt x="3287" y="1"/>
                    <a:pt x="30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2;p28">
              <a:extLst>
                <a:ext uri="{FF2B5EF4-FFF2-40B4-BE49-F238E27FC236}">
                  <a16:creationId xmlns:a16="http://schemas.microsoft.com/office/drawing/2014/main" id="{8B0C502F-2DA9-F843-B614-3A2E34DE8EEA}"/>
                </a:ext>
              </a:extLst>
            </p:cNvPr>
            <p:cNvSpPr/>
            <p:nvPr/>
          </p:nvSpPr>
          <p:spPr>
            <a:xfrm>
              <a:off x="6557696" y="1819934"/>
              <a:ext cx="178732" cy="231742"/>
            </a:xfrm>
            <a:custGeom>
              <a:avLst/>
              <a:gdLst/>
              <a:ahLst/>
              <a:cxnLst/>
              <a:rect l="l" t="t" r="r" b="b"/>
              <a:pathLst>
                <a:path w="8092" h="104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166" y="5245"/>
                    <a:pt x="2333" y="8156"/>
                  </a:cubicBezTo>
                  <a:cubicBezTo>
                    <a:pt x="2978" y="9772"/>
                    <a:pt x="3942" y="10491"/>
                    <a:pt x="4827" y="10491"/>
                  </a:cubicBezTo>
                  <a:cubicBezTo>
                    <a:pt x="5538" y="10491"/>
                    <a:pt x="6198" y="10028"/>
                    <a:pt x="6602" y="9192"/>
                  </a:cubicBezTo>
                  <a:cubicBezTo>
                    <a:pt x="7509" y="7318"/>
                    <a:pt x="8092" y="325"/>
                    <a:pt x="8092" y="324"/>
                  </a:cubicBezTo>
                  <a:lnTo>
                    <a:pt x="8092" y="324"/>
                  </a:lnTo>
                  <a:cubicBezTo>
                    <a:pt x="8092" y="324"/>
                    <a:pt x="5968" y="619"/>
                    <a:pt x="3816" y="619"/>
                  </a:cubicBezTo>
                  <a:cubicBezTo>
                    <a:pt x="2326" y="619"/>
                    <a:pt x="822" y="47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3;p28">
              <a:extLst>
                <a:ext uri="{FF2B5EF4-FFF2-40B4-BE49-F238E27FC236}">
                  <a16:creationId xmlns:a16="http://schemas.microsoft.com/office/drawing/2014/main" id="{D0809AD5-2655-7B4E-9002-D2C7E04D9E00}"/>
                </a:ext>
              </a:extLst>
            </p:cNvPr>
            <p:cNvSpPr/>
            <p:nvPr/>
          </p:nvSpPr>
          <p:spPr>
            <a:xfrm>
              <a:off x="6551334" y="1813993"/>
              <a:ext cx="191211" cy="243713"/>
            </a:xfrm>
            <a:custGeom>
              <a:avLst/>
              <a:gdLst/>
              <a:ahLst/>
              <a:cxnLst/>
              <a:rect l="l" t="t" r="r" b="b"/>
              <a:pathLst>
                <a:path w="8657" h="11034" extrusionOk="0">
                  <a:moveTo>
                    <a:pt x="676" y="741"/>
                  </a:moveTo>
                  <a:cubicBezTo>
                    <a:pt x="1577" y="1060"/>
                    <a:pt x="2861" y="1160"/>
                    <a:pt x="4125" y="1160"/>
                  </a:cubicBezTo>
                  <a:cubicBezTo>
                    <a:pt x="5776" y="1160"/>
                    <a:pt x="7393" y="989"/>
                    <a:pt x="8081" y="905"/>
                  </a:cubicBezTo>
                  <a:lnTo>
                    <a:pt x="8081" y="905"/>
                  </a:lnTo>
                  <a:cubicBezTo>
                    <a:pt x="7953" y="2314"/>
                    <a:pt x="7410" y="7763"/>
                    <a:pt x="6647" y="9345"/>
                  </a:cubicBezTo>
                  <a:cubicBezTo>
                    <a:pt x="6298" y="10072"/>
                    <a:pt x="5744" y="10492"/>
                    <a:pt x="5128" y="10492"/>
                  </a:cubicBezTo>
                  <a:cubicBezTo>
                    <a:pt x="5108" y="10492"/>
                    <a:pt x="5089" y="10492"/>
                    <a:pt x="5069" y="10491"/>
                  </a:cubicBezTo>
                  <a:cubicBezTo>
                    <a:pt x="4222" y="10462"/>
                    <a:pt x="3400" y="9652"/>
                    <a:pt x="2873" y="8326"/>
                  </a:cubicBezTo>
                  <a:cubicBezTo>
                    <a:pt x="1942" y="6005"/>
                    <a:pt x="1003" y="2143"/>
                    <a:pt x="676" y="741"/>
                  </a:cubicBezTo>
                  <a:close/>
                  <a:moveTo>
                    <a:pt x="290" y="0"/>
                  </a:moveTo>
                  <a:cubicBezTo>
                    <a:pt x="234" y="0"/>
                    <a:pt x="177" y="18"/>
                    <a:pt x="128" y="54"/>
                  </a:cubicBezTo>
                  <a:cubicBezTo>
                    <a:pt x="45" y="114"/>
                    <a:pt x="1" y="225"/>
                    <a:pt x="25" y="330"/>
                  </a:cubicBezTo>
                  <a:cubicBezTo>
                    <a:pt x="36" y="382"/>
                    <a:pt x="1207" y="5626"/>
                    <a:pt x="2369" y="8526"/>
                  </a:cubicBezTo>
                  <a:cubicBezTo>
                    <a:pt x="2988" y="10079"/>
                    <a:pt x="3966" y="10994"/>
                    <a:pt x="5049" y="11030"/>
                  </a:cubicBezTo>
                  <a:cubicBezTo>
                    <a:pt x="5073" y="11030"/>
                    <a:pt x="5093" y="11034"/>
                    <a:pt x="5117" y="11034"/>
                  </a:cubicBezTo>
                  <a:cubicBezTo>
                    <a:pt x="5944" y="11034"/>
                    <a:pt x="6695" y="10495"/>
                    <a:pt x="7134" y="9580"/>
                  </a:cubicBezTo>
                  <a:cubicBezTo>
                    <a:pt x="8053" y="7679"/>
                    <a:pt x="8628" y="905"/>
                    <a:pt x="8652" y="617"/>
                  </a:cubicBezTo>
                  <a:cubicBezTo>
                    <a:pt x="8656" y="533"/>
                    <a:pt x="8628" y="453"/>
                    <a:pt x="8568" y="397"/>
                  </a:cubicBezTo>
                  <a:cubicBezTo>
                    <a:pt x="8517" y="350"/>
                    <a:pt x="8449" y="322"/>
                    <a:pt x="8380" y="322"/>
                  </a:cubicBezTo>
                  <a:cubicBezTo>
                    <a:pt x="8368" y="322"/>
                    <a:pt x="8356" y="323"/>
                    <a:pt x="8344" y="325"/>
                  </a:cubicBezTo>
                  <a:cubicBezTo>
                    <a:pt x="8309" y="330"/>
                    <a:pt x="6187" y="617"/>
                    <a:pt x="4073" y="617"/>
                  </a:cubicBezTo>
                  <a:cubicBezTo>
                    <a:pt x="2633" y="617"/>
                    <a:pt x="1196" y="484"/>
                    <a:pt x="423" y="37"/>
                  </a:cubicBezTo>
                  <a:cubicBezTo>
                    <a:pt x="382" y="12"/>
                    <a:pt x="336" y="0"/>
                    <a:pt x="2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4;p28">
              <a:extLst>
                <a:ext uri="{FF2B5EF4-FFF2-40B4-BE49-F238E27FC236}">
                  <a16:creationId xmlns:a16="http://schemas.microsoft.com/office/drawing/2014/main" id="{E2B5DB31-5B62-2B49-B6DC-006F05754480}"/>
                </a:ext>
              </a:extLst>
            </p:cNvPr>
            <p:cNvSpPr/>
            <p:nvPr/>
          </p:nvSpPr>
          <p:spPr>
            <a:xfrm>
              <a:off x="6406109" y="1294605"/>
              <a:ext cx="467614" cy="614982"/>
            </a:xfrm>
            <a:custGeom>
              <a:avLst/>
              <a:gdLst/>
              <a:ahLst/>
              <a:cxnLst/>
              <a:rect l="l" t="t" r="r" b="b"/>
              <a:pathLst>
                <a:path w="21171" h="27843" extrusionOk="0">
                  <a:moveTo>
                    <a:pt x="10191" y="1"/>
                  </a:moveTo>
                  <a:cubicBezTo>
                    <a:pt x="8649" y="1"/>
                    <a:pt x="7132" y="530"/>
                    <a:pt x="5700" y="1776"/>
                  </a:cubicBezTo>
                  <a:cubicBezTo>
                    <a:pt x="2202" y="4820"/>
                    <a:pt x="1" y="9805"/>
                    <a:pt x="1167" y="14270"/>
                  </a:cubicBezTo>
                  <a:cubicBezTo>
                    <a:pt x="1167" y="14270"/>
                    <a:pt x="2852" y="20226"/>
                    <a:pt x="6024" y="23720"/>
                  </a:cubicBezTo>
                  <a:cubicBezTo>
                    <a:pt x="8850" y="26834"/>
                    <a:pt x="10081" y="27842"/>
                    <a:pt x="11507" y="27842"/>
                  </a:cubicBezTo>
                  <a:cubicBezTo>
                    <a:pt x="11682" y="27842"/>
                    <a:pt x="11860" y="27827"/>
                    <a:pt x="12044" y="27799"/>
                  </a:cubicBezTo>
                  <a:cubicBezTo>
                    <a:pt x="13725" y="27539"/>
                    <a:pt x="15539" y="25338"/>
                    <a:pt x="18063" y="20745"/>
                  </a:cubicBezTo>
                  <a:cubicBezTo>
                    <a:pt x="20587" y="16147"/>
                    <a:pt x="20783" y="12653"/>
                    <a:pt x="20975" y="12329"/>
                  </a:cubicBezTo>
                  <a:cubicBezTo>
                    <a:pt x="21171" y="12006"/>
                    <a:pt x="20459" y="5530"/>
                    <a:pt x="16833" y="2747"/>
                  </a:cubicBezTo>
                  <a:cubicBezTo>
                    <a:pt x="14691" y="1103"/>
                    <a:pt x="12415" y="1"/>
                    <a:pt x="10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5;p28">
              <a:extLst>
                <a:ext uri="{FF2B5EF4-FFF2-40B4-BE49-F238E27FC236}">
                  <a16:creationId xmlns:a16="http://schemas.microsoft.com/office/drawing/2014/main" id="{55ACA6AA-6734-7E4A-89F4-BA01F41DDC63}"/>
                </a:ext>
              </a:extLst>
            </p:cNvPr>
            <p:cNvSpPr/>
            <p:nvPr/>
          </p:nvSpPr>
          <p:spPr>
            <a:xfrm>
              <a:off x="6407651" y="1288921"/>
              <a:ext cx="463022" cy="466746"/>
            </a:xfrm>
            <a:custGeom>
              <a:avLst/>
              <a:gdLst/>
              <a:ahLst/>
              <a:cxnLst/>
              <a:rect l="l" t="t" r="r" b="b"/>
              <a:pathLst>
                <a:path w="207866" h="209538" extrusionOk="0">
                  <a:moveTo>
                    <a:pt x="100044" y="1"/>
                  </a:moveTo>
                  <a:cubicBezTo>
                    <a:pt x="84897" y="1"/>
                    <a:pt x="69993" y="5200"/>
                    <a:pt x="55941" y="17430"/>
                  </a:cubicBezTo>
                  <a:cubicBezTo>
                    <a:pt x="21615" y="47310"/>
                    <a:pt x="0" y="96254"/>
                    <a:pt x="11444" y="140116"/>
                  </a:cubicBezTo>
                  <a:cubicBezTo>
                    <a:pt x="11444" y="140116"/>
                    <a:pt x="14622" y="151358"/>
                    <a:pt x="20814" y="166875"/>
                  </a:cubicBezTo>
                  <a:cubicBezTo>
                    <a:pt x="20823" y="164821"/>
                    <a:pt x="21056" y="162868"/>
                    <a:pt x="21615" y="161095"/>
                  </a:cubicBezTo>
                  <a:cubicBezTo>
                    <a:pt x="27848" y="141334"/>
                    <a:pt x="44102" y="106338"/>
                    <a:pt x="91588" y="106338"/>
                  </a:cubicBezTo>
                  <a:cubicBezTo>
                    <a:pt x="101884" y="106338"/>
                    <a:pt x="113647" y="107983"/>
                    <a:pt x="127095" y="111784"/>
                  </a:cubicBezTo>
                  <a:cubicBezTo>
                    <a:pt x="186994" y="128722"/>
                    <a:pt x="179669" y="181395"/>
                    <a:pt x="174091" y="209537"/>
                  </a:cubicBezTo>
                  <a:cubicBezTo>
                    <a:pt x="175170" y="207613"/>
                    <a:pt x="176249" y="205701"/>
                    <a:pt x="177355" y="203686"/>
                  </a:cubicBezTo>
                  <a:cubicBezTo>
                    <a:pt x="202144" y="158552"/>
                    <a:pt x="204056" y="124227"/>
                    <a:pt x="205959" y="121048"/>
                  </a:cubicBezTo>
                  <a:cubicBezTo>
                    <a:pt x="207866" y="117869"/>
                    <a:pt x="200873" y="54299"/>
                    <a:pt x="165275" y="26967"/>
                  </a:cubicBezTo>
                  <a:cubicBezTo>
                    <a:pt x="144251" y="10823"/>
                    <a:pt x="121896" y="1"/>
                    <a:pt x="100044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6;p28">
              <a:extLst>
                <a:ext uri="{FF2B5EF4-FFF2-40B4-BE49-F238E27FC236}">
                  <a16:creationId xmlns:a16="http://schemas.microsoft.com/office/drawing/2014/main" id="{4E39DE49-027E-7448-87B4-BA622005B5A4}"/>
                </a:ext>
              </a:extLst>
            </p:cNvPr>
            <p:cNvSpPr/>
            <p:nvPr/>
          </p:nvSpPr>
          <p:spPr>
            <a:xfrm>
              <a:off x="6401537" y="1288973"/>
              <a:ext cx="479409" cy="626622"/>
            </a:xfrm>
            <a:custGeom>
              <a:avLst/>
              <a:gdLst/>
              <a:ahLst/>
              <a:cxnLst/>
              <a:rect l="l" t="t" r="r" b="b"/>
              <a:pathLst>
                <a:path w="21705" h="28370" extrusionOk="0">
                  <a:moveTo>
                    <a:pt x="10409" y="524"/>
                  </a:moveTo>
                  <a:cubicBezTo>
                    <a:pt x="12376" y="524"/>
                    <a:pt x="14538" y="1422"/>
                    <a:pt x="16876" y="3217"/>
                  </a:cubicBezTo>
                  <a:cubicBezTo>
                    <a:pt x="20327" y="5870"/>
                    <a:pt x="21062" y="11929"/>
                    <a:pt x="20950" y="12444"/>
                  </a:cubicBezTo>
                  <a:cubicBezTo>
                    <a:pt x="20886" y="12552"/>
                    <a:pt x="20850" y="12720"/>
                    <a:pt x="20762" y="13187"/>
                  </a:cubicBezTo>
                  <a:cubicBezTo>
                    <a:pt x="20526" y="14425"/>
                    <a:pt x="19979" y="17325"/>
                    <a:pt x="18034" y="20868"/>
                  </a:cubicBezTo>
                  <a:cubicBezTo>
                    <a:pt x="15502" y="25477"/>
                    <a:pt x="13757" y="27546"/>
                    <a:pt x="12207" y="27786"/>
                  </a:cubicBezTo>
                  <a:cubicBezTo>
                    <a:pt x="12038" y="27812"/>
                    <a:pt x="11876" y="27826"/>
                    <a:pt x="11715" y="27826"/>
                  </a:cubicBezTo>
                  <a:cubicBezTo>
                    <a:pt x="10410" y="27826"/>
                    <a:pt x="9244" y="26896"/>
                    <a:pt x="6431" y="23792"/>
                  </a:cubicBezTo>
                  <a:cubicBezTo>
                    <a:pt x="3363" y="20413"/>
                    <a:pt x="1678" y="14605"/>
                    <a:pt x="1634" y="14453"/>
                  </a:cubicBezTo>
                  <a:cubicBezTo>
                    <a:pt x="576" y="10383"/>
                    <a:pt x="2364" y="5474"/>
                    <a:pt x="6084" y="2235"/>
                  </a:cubicBezTo>
                  <a:cubicBezTo>
                    <a:pt x="7396" y="1094"/>
                    <a:pt x="8841" y="524"/>
                    <a:pt x="10409" y="524"/>
                  </a:cubicBezTo>
                  <a:close/>
                  <a:moveTo>
                    <a:pt x="10393" y="0"/>
                  </a:moveTo>
                  <a:cubicBezTo>
                    <a:pt x="8697" y="0"/>
                    <a:pt x="7129" y="608"/>
                    <a:pt x="5728" y="1827"/>
                  </a:cubicBezTo>
                  <a:cubicBezTo>
                    <a:pt x="1853" y="5199"/>
                    <a:pt x="0" y="10327"/>
                    <a:pt x="1114" y="14593"/>
                  </a:cubicBezTo>
                  <a:lnTo>
                    <a:pt x="1114" y="14597"/>
                  </a:lnTo>
                  <a:cubicBezTo>
                    <a:pt x="1182" y="14844"/>
                    <a:pt x="2852" y="20656"/>
                    <a:pt x="6027" y="24159"/>
                  </a:cubicBezTo>
                  <a:cubicBezTo>
                    <a:pt x="8816" y="27227"/>
                    <a:pt x="10125" y="28370"/>
                    <a:pt x="11711" y="28370"/>
                  </a:cubicBezTo>
                  <a:cubicBezTo>
                    <a:pt x="11899" y="28370"/>
                    <a:pt x="12091" y="28353"/>
                    <a:pt x="12291" y="28322"/>
                  </a:cubicBezTo>
                  <a:cubicBezTo>
                    <a:pt x="14048" y="28049"/>
                    <a:pt x="15849" y="25969"/>
                    <a:pt x="18506" y="21128"/>
                  </a:cubicBezTo>
                  <a:cubicBezTo>
                    <a:pt x="20495" y="17509"/>
                    <a:pt x="21054" y="14553"/>
                    <a:pt x="21293" y="13287"/>
                  </a:cubicBezTo>
                  <a:cubicBezTo>
                    <a:pt x="21341" y="13035"/>
                    <a:pt x="21393" y="12772"/>
                    <a:pt x="21413" y="12724"/>
                  </a:cubicBezTo>
                  <a:cubicBezTo>
                    <a:pt x="21704" y="12237"/>
                    <a:pt x="20871" y="5602"/>
                    <a:pt x="17204" y="2790"/>
                  </a:cubicBezTo>
                  <a:cubicBezTo>
                    <a:pt x="14786" y="932"/>
                    <a:pt x="12492" y="0"/>
                    <a:pt x="1039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7;p28">
              <a:extLst>
                <a:ext uri="{FF2B5EF4-FFF2-40B4-BE49-F238E27FC236}">
                  <a16:creationId xmlns:a16="http://schemas.microsoft.com/office/drawing/2014/main" id="{CBD1CA31-FAE8-1442-9C0A-97D232369871}"/>
                </a:ext>
              </a:extLst>
            </p:cNvPr>
            <p:cNvSpPr/>
            <p:nvPr/>
          </p:nvSpPr>
          <p:spPr>
            <a:xfrm>
              <a:off x="6628177" y="1672456"/>
              <a:ext cx="50315" cy="136655"/>
            </a:xfrm>
            <a:custGeom>
              <a:avLst/>
              <a:gdLst/>
              <a:ahLst/>
              <a:cxnLst/>
              <a:rect l="l" t="t" r="r" b="b"/>
              <a:pathLst>
                <a:path w="2278" h="6187" extrusionOk="0">
                  <a:moveTo>
                    <a:pt x="1992" y="1"/>
                  </a:moveTo>
                  <a:cubicBezTo>
                    <a:pt x="1859" y="1"/>
                    <a:pt x="1744" y="96"/>
                    <a:pt x="1722" y="231"/>
                  </a:cubicBezTo>
                  <a:cubicBezTo>
                    <a:pt x="1706" y="334"/>
                    <a:pt x="1330" y="2795"/>
                    <a:pt x="1394" y="4102"/>
                  </a:cubicBezTo>
                  <a:cubicBezTo>
                    <a:pt x="1418" y="4565"/>
                    <a:pt x="1483" y="4920"/>
                    <a:pt x="1527" y="5180"/>
                  </a:cubicBezTo>
                  <a:cubicBezTo>
                    <a:pt x="1558" y="5348"/>
                    <a:pt x="1594" y="5559"/>
                    <a:pt x="1582" y="5599"/>
                  </a:cubicBezTo>
                  <a:cubicBezTo>
                    <a:pt x="1582" y="5599"/>
                    <a:pt x="1562" y="5619"/>
                    <a:pt x="1479" y="5639"/>
                  </a:cubicBezTo>
                  <a:cubicBezTo>
                    <a:pt x="1459" y="5644"/>
                    <a:pt x="1438" y="5646"/>
                    <a:pt x="1417" y="5646"/>
                  </a:cubicBezTo>
                  <a:cubicBezTo>
                    <a:pt x="1109" y="5646"/>
                    <a:pt x="692" y="5200"/>
                    <a:pt x="528" y="4968"/>
                  </a:cubicBezTo>
                  <a:cubicBezTo>
                    <a:pt x="474" y="4893"/>
                    <a:pt x="391" y="4853"/>
                    <a:pt x="306" y="4853"/>
                  </a:cubicBezTo>
                  <a:cubicBezTo>
                    <a:pt x="252" y="4853"/>
                    <a:pt x="197" y="4869"/>
                    <a:pt x="148" y="4904"/>
                  </a:cubicBezTo>
                  <a:cubicBezTo>
                    <a:pt x="28" y="4992"/>
                    <a:pt x="1" y="5160"/>
                    <a:pt x="84" y="5284"/>
                  </a:cubicBezTo>
                  <a:cubicBezTo>
                    <a:pt x="156" y="5379"/>
                    <a:pt x="751" y="6187"/>
                    <a:pt x="1418" y="6187"/>
                  </a:cubicBezTo>
                  <a:cubicBezTo>
                    <a:pt x="1479" y="6187"/>
                    <a:pt x="1534" y="6178"/>
                    <a:pt x="1594" y="6166"/>
                  </a:cubicBezTo>
                  <a:cubicBezTo>
                    <a:pt x="2229" y="6027"/>
                    <a:pt x="2145" y="5567"/>
                    <a:pt x="2062" y="5084"/>
                  </a:cubicBezTo>
                  <a:cubicBezTo>
                    <a:pt x="2014" y="4824"/>
                    <a:pt x="1958" y="4504"/>
                    <a:pt x="1934" y="4078"/>
                  </a:cubicBezTo>
                  <a:cubicBezTo>
                    <a:pt x="1874" y="2823"/>
                    <a:pt x="2253" y="334"/>
                    <a:pt x="2257" y="310"/>
                  </a:cubicBezTo>
                  <a:cubicBezTo>
                    <a:pt x="2277" y="163"/>
                    <a:pt x="2178" y="28"/>
                    <a:pt x="2030" y="4"/>
                  </a:cubicBezTo>
                  <a:cubicBezTo>
                    <a:pt x="2017" y="2"/>
                    <a:pt x="2004" y="1"/>
                    <a:pt x="199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8;p28">
              <a:extLst>
                <a:ext uri="{FF2B5EF4-FFF2-40B4-BE49-F238E27FC236}">
                  <a16:creationId xmlns:a16="http://schemas.microsoft.com/office/drawing/2014/main" id="{C6EA4D14-2123-C542-A61C-03930B2DB587}"/>
                </a:ext>
              </a:extLst>
            </p:cNvPr>
            <p:cNvSpPr/>
            <p:nvPr/>
          </p:nvSpPr>
          <p:spPr>
            <a:xfrm>
              <a:off x="6522400" y="1695339"/>
              <a:ext cx="70702" cy="21845"/>
            </a:xfrm>
            <a:custGeom>
              <a:avLst/>
              <a:gdLst/>
              <a:ahLst/>
              <a:cxnLst/>
              <a:rect l="l" t="t" r="r" b="b"/>
              <a:pathLst>
                <a:path w="3201" h="989" extrusionOk="0">
                  <a:moveTo>
                    <a:pt x="306" y="1"/>
                  </a:moveTo>
                  <a:cubicBezTo>
                    <a:pt x="222" y="1"/>
                    <a:pt x="140" y="38"/>
                    <a:pt x="88" y="109"/>
                  </a:cubicBezTo>
                  <a:cubicBezTo>
                    <a:pt x="0" y="229"/>
                    <a:pt x="24" y="397"/>
                    <a:pt x="144" y="485"/>
                  </a:cubicBezTo>
                  <a:cubicBezTo>
                    <a:pt x="448" y="717"/>
                    <a:pt x="1027" y="988"/>
                    <a:pt x="1694" y="988"/>
                  </a:cubicBezTo>
                  <a:cubicBezTo>
                    <a:pt x="2129" y="988"/>
                    <a:pt x="2596" y="872"/>
                    <a:pt x="3048" y="557"/>
                  </a:cubicBezTo>
                  <a:cubicBezTo>
                    <a:pt x="3171" y="469"/>
                    <a:pt x="3200" y="301"/>
                    <a:pt x="3116" y="181"/>
                  </a:cubicBezTo>
                  <a:cubicBezTo>
                    <a:pt x="3061" y="105"/>
                    <a:pt x="2977" y="64"/>
                    <a:pt x="2892" y="64"/>
                  </a:cubicBezTo>
                  <a:cubicBezTo>
                    <a:pt x="2839" y="64"/>
                    <a:pt x="2786" y="80"/>
                    <a:pt x="2740" y="113"/>
                  </a:cubicBezTo>
                  <a:cubicBezTo>
                    <a:pt x="2380" y="365"/>
                    <a:pt x="2019" y="451"/>
                    <a:pt x="1695" y="451"/>
                  </a:cubicBezTo>
                  <a:cubicBezTo>
                    <a:pt x="1017" y="451"/>
                    <a:pt x="497" y="75"/>
                    <a:pt x="468" y="54"/>
                  </a:cubicBezTo>
                  <a:cubicBezTo>
                    <a:pt x="420" y="18"/>
                    <a:pt x="362" y="1"/>
                    <a:pt x="3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;p28">
              <a:extLst>
                <a:ext uri="{FF2B5EF4-FFF2-40B4-BE49-F238E27FC236}">
                  <a16:creationId xmlns:a16="http://schemas.microsoft.com/office/drawing/2014/main" id="{8DF6E752-7D42-324A-BB7F-7E1B0C1D12DC}"/>
                </a:ext>
              </a:extLst>
            </p:cNvPr>
            <p:cNvSpPr/>
            <p:nvPr/>
          </p:nvSpPr>
          <p:spPr>
            <a:xfrm>
              <a:off x="6703959" y="1695339"/>
              <a:ext cx="70790" cy="21845"/>
            </a:xfrm>
            <a:custGeom>
              <a:avLst/>
              <a:gdLst/>
              <a:ahLst/>
              <a:cxnLst/>
              <a:rect l="l" t="t" r="r" b="b"/>
              <a:pathLst>
                <a:path w="3205" h="989" extrusionOk="0">
                  <a:moveTo>
                    <a:pt x="306" y="1"/>
                  </a:moveTo>
                  <a:cubicBezTo>
                    <a:pt x="223" y="1"/>
                    <a:pt x="140" y="38"/>
                    <a:pt x="89" y="109"/>
                  </a:cubicBezTo>
                  <a:cubicBezTo>
                    <a:pt x="0" y="229"/>
                    <a:pt x="24" y="397"/>
                    <a:pt x="144" y="485"/>
                  </a:cubicBezTo>
                  <a:cubicBezTo>
                    <a:pt x="448" y="717"/>
                    <a:pt x="1027" y="988"/>
                    <a:pt x="1694" y="988"/>
                  </a:cubicBezTo>
                  <a:cubicBezTo>
                    <a:pt x="2129" y="988"/>
                    <a:pt x="2596" y="872"/>
                    <a:pt x="3048" y="557"/>
                  </a:cubicBezTo>
                  <a:cubicBezTo>
                    <a:pt x="3171" y="469"/>
                    <a:pt x="3204" y="301"/>
                    <a:pt x="3116" y="181"/>
                  </a:cubicBezTo>
                  <a:cubicBezTo>
                    <a:pt x="3065" y="105"/>
                    <a:pt x="2980" y="65"/>
                    <a:pt x="2894" y="65"/>
                  </a:cubicBezTo>
                  <a:cubicBezTo>
                    <a:pt x="2840" y="65"/>
                    <a:pt x="2786" y="81"/>
                    <a:pt x="2740" y="113"/>
                  </a:cubicBezTo>
                  <a:cubicBezTo>
                    <a:pt x="2379" y="366"/>
                    <a:pt x="2018" y="452"/>
                    <a:pt x="1694" y="452"/>
                  </a:cubicBezTo>
                  <a:cubicBezTo>
                    <a:pt x="1018" y="452"/>
                    <a:pt x="501" y="78"/>
                    <a:pt x="468" y="54"/>
                  </a:cubicBezTo>
                  <a:cubicBezTo>
                    <a:pt x="420" y="18"/>
                    <a:pt x="362" y="1"/>
                    <a:pt x="3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0;p28">
              <a:extLst>
                <a:ext uri="{FF2B5EF4-FFF2-40B4-BE49-F238E27FC236}">
                  <a16:creationId xmlns:a16="http://schemas.microsoft.com/office/drawing/2014/main" id="{F975ED4D-0788-EB42-9C5F-9EFDA6479461}"/>
                </a:ext>
              </a:extLst>
            </p:cNvPr>
            <p:cNvSpPr/>
            <p:nvPr/>
          </p:nvSpPr>
          <p:spPr>
            <a:xfrm>
              <a:off x="6496381" y="1603079"/>
              <a:ext cx="130758" cy="56036"/>
            </a:xfrm>
            <a:custGeom>
              <a:avLst/>
              <a:gdLst/>
              <a:ahLst/>
              <a:cxnLst/>
              <a:rect l="l" t="t" r="r" b="b"/>
              <a:pathLst>
                <a:path w="5920" h="2537" extrusionOk="0">
                  <a:moveTo>
                    <a:pt x="2320" y="0"/>
                  </a:moveTo>
                  <a:cubicBezTo>
                    <a:pt x="1714" y="0"/>
                    <a:pt x="1016" y="113"/>
                    <a:pt x="216" y="392"/>
                  </a:cubicBezTo>
                  <a:cubicBezTo>
                    <a:pt x="76" y="444"/>
                    <a:pt x="0" y="596"/>
                    <a:pt x="52" y="739"/>
                  </a:cubicBezTo>
                  <a:cubicBezTo>
                    <a:pt x="90" y="849"/>
                    <a:pt x="194" y="920"/>
                    <a:pt x="305" y="920"/>
                  </a:cubicBezTo>
                  <a:cubicBezTo>
                    <a:pt x="335" y="920"/>
                    <a:pt x="365" y="914"/>
                    <a:pt x="395" y="903"/>
                  </a:cubicBezTo>
                  <a:cubicBezTo>
                    <a:pt x="1139" y="643"/>
                    <a:pt x="1781" y="538"/>
                    <a:pt x="2332" y="538"/>
                  </a:cubicBezTo>
                  <a:cubicBezTo>
                    <a:pt x="4577" y="538"/>
                    <a:pt x="5326" y="2276"/>
                    <a:pt x="5365" y="2369"/>
                  </a:cubicBezTo>
                  <a:cubicBezTo>
                    <a:pt x="5409" y="2474"/>
                    <a:pt x="5508" y="2537"/>
                    <a:pt x="5616" y="2537"/>
                  </a:cubicBezTo>
                  <a:cubicBezTo>
                    <a:pt x="5648" y="2537"/>
                    <a:pt x="5684" y="2529"/>
                    <a:pt x="5715" y="2517"/>
                  </a:cubicBezTo>
                  <a:cubicBezTo>
                    <a:pt x="5855" y="2461"/>
                    <a:pt x="5920" y="2306"/>
                    <a:pt x="5864" y="2166"/>
                  </a:cubicBezTo>
                  <a:cubicBezTo>
                    <a:pt x="5854" y="2139"/>
                    <a:pt x="4952" y="0"/>
                    <a:pt x="232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1;p28">
              <a:extLst>
                <a:ext uri="{FF2B5EF4-FFF2-40B4-BE49-F238E27FC236}">
                  <a16:creationId xmlns:a16="http://schemas.microsoft.com/office/drawing/2014/main" id="{DEF204A1-CFE9-674D-AFEE-D3F9DEDE5851}"/>
                </a:ext>
              </a:extLst>
            </p:cNvPr>
            <p:cNvSpPr/>
            <p:nvPr/>
          </p:nvSpPr>
          <p:spPr>
            <a:xfrm>
              <a:off x="6688520" y="1599545"/>
              <a:ext cx="117969" cy="51287"/>
            </a:xfrm>
            <a:custGeom>
              <a:avLst/>
              <a:gdLst/>
              <a:ahLst/>
              <a:cxnLst/>
              <a:rect l="l" t="t" r="r" b="b"/>
              <a:pathLst>
                <a:path w="5341" h="2322" extrusionOk="0">
                  <a:moveTo>
                    <a:pt x="2909" y="0"/>
                  </a:moveTo>
                  <a:cubicBezTo>
                    <a:pt x="2480" y="0"/>
                    <a:pt x="2080" y="78"/>
                    <a:pt x="1710" y="232"/>
                  </a:cubicBezTo>
                  <a:cubicBezTo>
                    <a:pt x="488" y="748"/>
                    <a:pt x="69" y="1915"/>
                    <a:pt x="52" y="1962"/>
                  </a:cubicBezTo>
                  <a:cubicBezTo>
                    <a:pt x="1" y="2106"/>
                    <a:pt x="76" y="2258"/>
                    <a:pt x="216" y="2309"/>
                  </a:cubicBezTo>
                  <a:cubicBezTo>
                    <a:pt x="248" y="2317"/>
                    <a:pt x="276" y="2322"/>
                    <a:pt x="308" y="2322"/>
                  </a:cubicBezTo>
                  <a:cubicBezTo>
                    <a:pt x="419" y="2322"/>
                    <a:pt x="524" y="2254"/>
                    <a:pt x="563" y="2142"/>
                  </a:cubicBezTo>
                  <a:cubicBezTo>
                    <a:pt x="563" y="2130"/>
                    <a:pt x="915" y="1155"/>
                    <a:pt x="1918" y="732"/>
                  </a:cubicBezTo>
                  <a:cubicBezTo>
                    <a:pt x="2220" y="606"/>
                    <a:pt x="2552" y="543"/>
                    <a:pt x="2910" y="543"/>
                  </a:cubicBezTo>
                  <a:cubicBezTo>
                    <a:pt x="3507" y="543"/>
                    <a:pt x="4178" y="718"/>
                    <a:pt x="4917" y="1067"/>
                  </a:cubicBezTo>
                  <a:cubicBezTo>
                    <a:pt x="4954" y="1085"/>
                    <a:pt x="4994" y="1094"/>
                    <a:pt x="5033" y="1094"/>
                  </a:cubicBezTo>
                  <a:cubicBezTo>
                    <a:pt x="5133" y="1094"/>
                    <a:pt x="5231" y="1038"/>
                    <a:pt x="5277" y="940"/>
                  </a:cubicBezTo>
                  <a:cubicBezTo>
                    <a:pt x="5341" y="804"/>
                    <a:pt x="5281" y="644"/>
                    <a:pt x="5149" y="580"/>
                  </a:cubicBezTo>
                  <a:cubicBezTo>
                    <a:pt x="4336" y="194"/>
                    <a:pt x="3587" y="0"/>
                    <a:pt x="29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2;p28">
              <a:extLst>
                <a:ext uri="{FF2B5EF4-FFF2-40B4-BE49-F238E27FC236}">
                  <a16:creationId xmlns:a16="http://schemas.microsoft.com/office/drawing/2014/main" id="{9B1D60D3-D436-FB4B-BBF3-61EA313D00AF}"/>
                </a:ext>
              </a:extLst>
            </p:cNvPr>
            <p:cNvSpPr/>
            <p:nvPr/>
          </p:nvSpPr>
          <p:spPr>
            <a:xfrm>
              <a:off x="6443084" y="1648182"/>
              <a:ext cx="200709" cy="130559"/>
            </a:xfrm>
            <a:custGeom>
              <a:avLst/>
              <a:gdLst/>
              <a:ahLst/>
              <a:cxnLst/>
              <a:rect l="l" t="t" r="r" b="b"/>
              <a:pathLst>
                <a:path w="9087" h="5911" extrusionOk="0">
                  <a:moveTo>
                    <a:pt x="4414" y="539"/>
                  </a:moveTo>
                  <a:cubicBezTo>
                    <a:pt x="6412" y="539"/>
                    <a:pt x="8544" y="1090"/>
                    <a:pt x="8544" y="2632"/>
                  </a:cubicBezTo>
                  <a:cubicBezTo>
                    <a:pt x="8544" y="4141"/>
                    <a:pt x="6751" y="5372"/>
                    <a:pt x="4542" y="5372"/>
                  </a:cubicBezTo>
                  <a:cubicBezTo>
                    <a:pt x="2337" y="5372"/>
                    <a:pt x="540" y="4141"/>
                    <a:pt x="540" y="2632"/>
                  </a:cubicBezTo>
                  <a:cubicBezTo>
                    <a:pt x="540" y="743"/>
                    <a:pt x="3248" y="539"/>
                    <a:pt x="4414" y="539"/>
                  </a:cubicBezTo>
                  <a:close/>
                  <a:moveTo>
                    <a:pt x="4414" y="0"/>
                  </a:moveTo>
                  <a:cubicBezTo>
                    <a:pt x="1610" y="0"/>
                    <a:pt x="0" y="959"/>
                    <a:pt x="0" y="2632"/>
                  </a:cubicBezTo>
                  <a:cubicBezTo>
                    <a:pt x="0" y="4441"/>
                    <a:pt x="2037" y="5911"/>
                    <a:pt x="4542" y="5911"/>
                  </a:cubicBezTo>
                  <a:cubicBezTo>
                    <a:pt x="7046" y="5911"/>
                    <a:pt x="9087" y="4441"/>
                    <a:pt x="9087" y="2632"/>
                  </a:cubicBezTo>
                  <a:cubicBezTo>
                    <a:pt x="9087" y="983"/>
                    <a:pt x="7338" y="0"/>
                    <a:pt x="441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3;p28">
              <a:extLst>
                <a:ext uri="{FF2B5EF4-FFF2-40B4-BE49-F238E27FC236}">
                  <a16:creationId xmlns:a16="http://schemas.microsoft.com/office/drawing/2014/main" id="{DF1CA8DB-AC41-1A4A-AFC9-8E91C73D979A}"/>
                </a:ext>
              </a:extLst>
            </p:cNvPr>
            <p:cNvSpPr/>
            <p:nvPr/>
          </p:nvSpPr>
          <p:spPr>
            <a:xfrm>
              <a:off x="6660380" y="1648182"/>
              <a:ext cx="200731" cy="130559"/>
            </a:xfrm>
            <a:custGeom>
              <a:avLst/>
              <a:gdLst/>
              <a:ahLst/>
              <a:cxnLst/>
              <a:rect l="l" t="t" r="r" b="b"/>
              <a:pathLst>
                <a:path w="9088" h="5911" extrusionOk="0">
                  <a:moveTo>
                    <a:pt x="4414" y="539"/>
                  </a:moveTo>
                  <a:cubicBezTo>
                    <a:pt x="6411" y="539"/>
                    <a:pt x="8544" y="1090"/>
                    <a:pt x="8544" y="2632"/>
                  </a:cubicBezTo>
                  <a:cubicBezTo>
                    <a:pt x="8544" y="4141"/>
                    <a:pt x="6750" y="5372"/>
                    <a:pt x="4545" y="5372"/>
                  </a:cubicBezTo>
                  <a:cubicBezTo>
                    <a:pt x="2337" y="5372"/>
                    <a:pt x="543" y="4141"/>
                    <a:pt x="543" y="2632"/>
                  </a:cubicBezTo>
                  <a:cubicBezTo>
                    <a:pt x="543" y="743"/>
                    <a:pt x="3251" y="539"/>
                    <a:pt x="4414" y="539"/>
                  </a:cubicBezTo>
                  <a:close/>
                  <a:moveTo>
                    <a:pt x="4414" y="0"/>
                  </a:moveTo>
                  <a:cubicBezTo>
                    <a:pt x="1610" y="0"/>
                    <a:pt x="1" y="959"/>
                    <a:pt x="1" y="2632"/>
                  </a:cubicBezTo>
                  <a:cubicBezTo>
                    <a:pt x="1" y="4441"/>
                    <a:pt x="2038" y="5911"/>
                    <a:pt x="4545" y="5911"/>
                  </a:cubicBezTo>
                  <a:cubicBezTo>
                    <a:pt x="7050" y="5911"/>
                    <a:pt x="9087" y="4441"/>
                    <a:pt x="9087" y="2632"/>
                  </a:cubicBezTo>
                  <a:cubicBezTo>
                    <a:pt x="9087" y="983"/>
                    <a:pt x="7342" y="0"/>
                    <a:pt x="441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4;p28">
              <a:extLst>
                <a:ext uri="{FF2B5EF4-FFF2-40B4-BE49-F238E27FC236}">
                  <a16:creationId xmlns:a16="http://schemas.microsoft.com/office/drawing/2014/main" id="{9C54F983-3DBC-A84E-8C4A-1E0DA448C79E}"/>
                </a:ext>
              </a:extLst>
            </p:cNvPr>
            <p:cNvSpPr/>
            <p:nvPr/>
          </p:nvSpPr>
          <p:spPr>
            <a:xfrm>
              <a:off x="5644223" y="2852679"/>
              <a:ext cx="75628" cy="1466014"/>
            </a:xfrm>
            <a:custGeom>
              <a:avLst/>
              <a:gdLst/>
              <a:ahLst/>
              <a:cxnLst/>
              <a:rect l="l" t="t" r="r" b="b"/>
              <a:pathLst>
                <a:path w="3424" h="66373" extrusionOk="0">
                  <a:moveTo>
                    <a:pt x="268" y="0"/>
                  </a:moveTo>
                  <a:lnTo>
                    <a:pt x="1" y="65590"/>
                  </a:lnTo>
                  <a:cubicBezTo>
                    <a:pt x="1" y="66021"/>
                    <a:pt x="349" y="66373"/>
                    <a:pt x="780" y="66373"/>
                  </a:cubicBezTo>
                  <a:cubicBezTo>
                    <a:pt x="1199" y="66373"/>
                    <a:pt x="1542" y="66041"/>
                    <a:pt x="1558" y="65621"/>
                  </a:cubicBezTo>
                  <a:lnTo>
                    <a:pt x="3424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05;p28">
              <a:extLst>
                <a:ext uri="{FF2B5EF4-FFF2-40B4-BE49-F238E27FC236}">
                  <a16:creationId xmlns:a16="http://schemas.microsoft.com/office/drawing/2014/main" id="{89E90B70-0870-AB4F-B6AD-545B36D5C970}"/>
                </a:ext>
              </a:extLst>
            </p:cNvPr>
            <p:cNvSpPr/>
            <p:nvPr/>
          </p:nvSpPr>
          <p:spPr>
            <a:xfrm>
              <a:off x="5638237" y="2846760"/>
              <a:ext cx="87709" cy="1477853"/>
            </a:xfrm>
            <a:custGeom>
              <a:avLst/>
              <a:gdLst/>
              <a:ahLst/>
              <a:cxnLst/>
              <a:rect l="l" t="t" r="r" b="b"/>
              <a:pathLst>
                <a:path w="3971" h="66909" extrusionOk="0">
                  <a:moveTo>
                    <a:pt x="811" y="548"/>
                  </a:moveTo>
                  <a:lnTo>
                    <a:pt x="3419" y="624"/>
                  </a:lnTo>
                  <a:lnTo>
                    <a:pt x="1558" y="65878"/>
                  </a:lnTo>
                  <a:cubicBezTo>
                    <a:pt x="1550" y="66153"/>
                    <a:pt x="1326" y="66369"/>
                    <a:pt x="1051" y="66369"/>
                  </a:cubicBezTo>
                  <a:cubicBezTo>
                    <a:pt x="915" y="66369"/>
                    <a:pt x="787" y="66317"/>
                    <a:pt x="692" y="66221"/>
                  </a:cubicBezTo>
                  <a:cubicBezTo>
                    <a:pt x="596" y="66125"/>
                    <a:pt x="543" y="65994"/>
                    <a:pt x="543" y="65858"/>
                  </a:cubicBezTo>
                  <a:lnTo>
                    <a:pt x="811" y="548"/>
                  </a:lnTo>
                  <a:close/>
                  <a:moveTo>
                    <a:pt x="535" y="0"/>
                  </a:moveTo>
                  <a:cubicBezTo>
                    <a:pt x="467" y="0"/>
                    <a:pt x="401" y="28"/>
                    <a:pt x="351" y="76"/>
                  </a:cubicBezTo>
                  <a:cubicBezTo>
                    <a:pt x="300" y="124"/>
                    <a:pt x="272" y="196"/>
                    <a:pt x="268" y="268"/>
                  </a:cubicBezTo>
                  <a:lnTo>
                    <a:pt x="4" y="65858"/>
                  </a:lnTo>
                  <a:cubicBezTo>
                    <a:pt x="0" y="66138"/>
                    <a:pt x="108" y="66401"/>
                    <a:pt x="308" y="66601"/>
                  </a:cubicBezTo>
                  <a:cubicBezTo>
                    <a:pt x="508" y="66800"/>
                    <a:pt x="771" y="66908"/>
                    <a:pt x="1051" y="66908"/>
                  </a:cubicBezTo>
                  <a:cubicBezTo>
                    <a:pt x="1618" y="66908"/>
                    <a:pt x="2082" y="66464"/>
                    <a:pt x="2097" y="65898"/>
                  </a:cubicBezTo>
                  <a:lnTo>
                    <a:pt x="3966" y="368"/>
                  </a:lnTo>
                  <a:cubicBezTo>
                    <a:pt x="3970" y="216"/>
                    <a:pt x="3855" y="93"/>
                    <a:pt x="3703" y="89"/>
                  </a:cubicBezTo>
                  <a:lnTo>
                    <a:pt x="548" y="1"/>
                  </a:lnTo>
                  <a:cubicBezTo>
                    <a:pt x="543" y="0"/>
                    <a:pt x="539" y="0"/>
                    <a:pt x="53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6;p28">
              <a:extLst>
                <a:ext uri="{FF2B5EF4-FFF2-40B4-BE49-F238E27FC236}">
                  <a16:creationId xmlns:a16="http://schemas.microsoft.com/office/drawing/2014/main" id="{A180B3C6-11C3-CE45-AFD7-248A3B9573CA}"/>
                </a:ext>
              </a:extLst>
            </p:cNvPr>
            <p:cNvSpPr/>
            <p:nvPr/>
          </p:nvSpPr>
          <p:spPr>
            <a:xfrm>
              <a:off x="5546662" y="3191281"/>
              <a:ext cx="75628" cy="1515136"/>
            </a:xfrm>
            <a:custGeom>
              <a:avLst/>
              <a:gdLst/>
              <a:ahLst/>
              <a:cxnLst/>
              <a:rect l="l" t="t" r="r" b="b"/>
              <a:pathLst>
                <a:path w="3424" h="68597" extrusionOk="0">
                  <a:moveTo>
                    <a:pt x="268" y="0"/>
                  </a:moveTo>
                  <a:lnTo>
                    <a:pt x="0" y="67814"/>
                  </a:lnTo>
                  <a:cubicBezTo>
                    <a:pt x="0" y="68245"/>
                    <a:pt x="347" y="68597"/>
                    <a:pt x="779" y="68597"/>
                  </a:cubicBezTo>
                  <a:cubicBezTo>
                    <a:pt x="1199" y="68597"/>
                    <a:pt x="1542" y="68261"/>
                    <a:pt x="1554" y="67846"/>
                  </a:cubicBezTo>
                  <a:lnTo>
                    <a:pt x="3424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7;p28">
              <a:extLst>
                <a:ext uri="{FF2B5EF4-FFF2-40B4-BE49-F238E27FC236}">
                  <a16:creationId xmlns:a16="http://schemas.microsoft.com/office/drawing/2014/main" id="{55967FCB-D84B-6947-BDCF-61B4ED5A843D}"/>
                </a:ext>
              </a:extLst>
            </p:cNvPr>
            <p:cNvSpPr/>
            <p:nvPr/>
          </p:nvSpPr>
          <p:spPr>
            <a:xfrm>
              <a:off x="5540655" y="3185361"/>
              <a:ext cx="87709" cy="1526975"/>
            </a:xfrm>
            <a:custGeom>
              <a:avLst/>
              <a:gdLst/>
              <a:ahLst/>
              <a:cxnLst/>
              <a:rect l="l" t="t" r="r" b="b"/>
              <a:pathLst>
                <a:path w="3971" h="69133" extrusionOk="0">
                  <a:moveTo>
                    <a:pt x="807" y="547"/>
                  </a:moveTo>
                  <a:lnTo>
                    <a:pt x="3420" y="624"/>
                  </a:lnTo>
                  <a:lnTo>
                    <a:pt x="1558" y="68102"/>
                  </a:lnTo>
                  <a:cubicBezTo>
                    <a:pt x="1546" y="68378"/>
                    <a:pt x="1327" y="68594"/>
                    <a:pt x="1051" y="68594"/>
                  </a:cubicBezTo>
                  <a:cubicBezTo>
                    <a:pt x="916" y="68594"/>
                    <a:pt x="787" y="68542"/>
                    <a:pt x="691" y="68441"/>
                  </a:cubicBezTo>
                  <a:cubicBezTo>
                    <a:pt x="595" y="68345"/>
                    <a:pt x="544" y="68218"/>
                    <a:pt x="544" y="68082"/>
                  </a:cubicBezTo>
                  <a:lnTo>
                    <a:pt x="807" y="547"/>
                  </a:lnTo>
                  <a:close/>
                  <a:moveTo>
                    <a:pt x="531" y="0"/>
                  </a:moveTo>
                  <a:cubicBezTo>
                    <a:pt x="459" y="0"/>
                    <a:pt x="400" y="28"/>
                    <a:pt x="352" y="77"/>
                  </a:cubicBezTo>
                  <a:cubicBezTo>
                    <a:pt x="300" y="124"/>
                    <a:pt x="269" y="196"/>
                    <a:pt x="269" y="268"/>
                  </a:cubicBezTo>
                  <a:lnTo>
                    <a:pt x="0" y="68082"/>
                  </a:lnTo>
                  <a:cubicBezTo>
                    <a:pt x="0" y="68362"/>
                    <a:pt x="108" y="68625"/>
                    <a:pt x="308" y="68825"/>
                  </a:cubicBezTo>
                  <a:cubicBezTo>
                    <a:pt x="503" y="69025"/>
                    <a:pt x="772" y="69132"/>
                    <a:pt x="1051" y="69132"/>
                  </a:cubicBezTo>
                  <a:cubicBezTo>
                    <a:pt x="1618" y="69132"/>
                    <a:pt x="2077" y="68690"/>
                    <a:pt x="2098" y="68118"/>
                  </a:cubicBezTo>
                  <a:lnTo>
                    <a:pt x="3967" y="368"/>
                  </a:lnTo>
                  <a:cubicBezTo>
                    <a:pt x="3971" y="216"/>
                    <a:pt x="3851" y="92"/>
                    <a:pt x="3703" y="88"/>
                  </a:cubicBezTo>
                  <a:lnTo>
                    <a:pt x="548" y="1"/>
                  </a:lnTo>
                  <a:cubicBezTo>
                    <a:pt x="542" y="0"/>
                    <a:pt x="536" y="0"/>
                    <a:pt x="53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8;p28">
              <a:extLst>
                <a:ext uri="{FF2B5EF4-FFF2-40B4-BE49-F238E27FC236}">
                  <a16:creationId xmlns:a16="http://schemas.microsoft.com/office/drawing/2014/main" id="{405F575E-F5F3-C144-A942-9C50AA2EE212}"/>
                </a:ext>
              </a:extLst>
            </p:cNvPr>
            <p:cNvSpPr/>
            <p:nvPr/>
          </p:nvSpPr>
          <p:spPr>
            <a:xfrm>
              <a:off x="7583351" y="2852679"/>
              <a:ext cx="75628" cy="1466014"/>
            </a:xfrm>
            <a:custGeom>
              <a:avLst/>
              <a:gdLst/>
              <a:ahLst/>
              <a:cxnLst/>
              <a:rect l="l" t="t" r="r" b="b"/>
              <a:pathLst>
                <a:path w="3424" h="66373" extrusionOk="0">
                  <a:moveTo>
                    <a:pt x="3156" y="0"/>
                  </a:moveTo>
                  <a:lnTo>
                    <a:pt x="1" y="92"/>
                  </a:lnTo>
                  <a:lnTo>
                    <a:pt x="1870" y="65621"/>
                  </a:lnTo>
                  <a:cubicBezTo>
                    <a:pt x="1882" y="66041"/>
                    <a:pt x="2226" y="66373"/>
                    <a:pt x="2645" y="66373"/>
                  </a:cubicBezTo>
                  <a:cubicBezTo>
                    <a:pt x="3077" y="66373"/>
                    <a:pt x="3424" y="66021"/>
                    <a:pt x="3424" y="65590"/>
                  </a:cubicBezTo>
                  <a:lnTo>
                    <a:pt x="3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9;p28">
              <a:extLst>
                <a:ext uri="{FF2B5EF4-FFF2-40B4-BE49-F238E27FC236}">
                  <a16:creationId xmlns:a16="http://schemas.microsoft.com/office/drawing/2014/main" id="{9D40C3FF-7392-014F-8B92-518D9E5981E3}"/>
                </a:ext>
              </a:extLst>
            </p:cNvPr>
            <p:cNvSpPr/>
            <p:nvPr/>
          </p:nvSpPr>
          <p:spPr>
            <a:xfrm>
              <a:off x="7577277" y="2846760"/>
              <a:ext cx="87732" cy="1477853"/>
            </a:xfrm>
            <a:custGeom>
              <a:avLst/>
              <a:gdLst/>
              <a:ahLst/>
              <a:cxnLst/>
              <a:rect l="l" t="t" r="r" b="b"/>
              <a:pathLst>
                <a:path w="3972" h="66909" extrusionOk="0">
                  <a:moveTo>
                    <a:pt x="3164" y="548"/>
                  </a:moveTo>
                  <a:lnTo>
                    <a:pt x="3427" y="65858"/>
                  </a:lnTo>
                  <a:cubicBezTo>
                    <a:pt x="3427" y="65994"/>
                    <a:pt x="3376" y="66125"/>
                    <a:pt x="3280" y="66221"/>
                  </a:cubicBezTo>
                  <a:cubicBezTo>
                    <a:pt x="3184" y="66317"/>
                    <a:pt x="3056" y="66369"/>
                    <a:pt x="2920" y="66369"/>
                  </a:cubicBezTo>
                  <a:cubicBezTo>
                    <a:pt x="2644" y="66369"/>
                    <a:pt x="2425" y="66153"/>
                    <a:pt x="2413" y="65882"/>
                  </a:cubicBezTo>
                  <a:lnTo>
                    <a:pt x="555" y="624"/>
                  </a:lnTo>
                  <a:lnTo>
                    <a:pt x="3164" y="548"/>
                  </a:lnTo>
                  <a:close/>
                  <a:moveTo>
                    <a:pt x="3437" y="0"/>
                  </a:moveTo>
                  <a:cubicBezTo>
                    <a:pt x="3433" y="0"/>
                    <a:pt x="3428" y="0"/>
                    <a:pt x="3424" y="1"/>
                  </a:cubicBezTo>
                  <a:lnTo>
                    <a:pt x="268" y="89"/>
                  </a:lnTo>
                  <a:cubicBezTo>
                    <a:pt x="120" y="93"/>
                    <a:pt x="0" y="216"/>
                    <a:pt x="4" y="368"/>
                  </a:cubicBezTo>
                  <a:lnTo>
                    <a:pt x="1874" y="65898"/>
                  </a:lnTo>
                  <a:cubicBezTo>
                    <a:pt x="1894" y="66464"/>
                    <a:pt x="2353" y="66908"/>
                    <a:pt x="2920" y="66908"/>
                  </a:cubicBezTo>
                  <a:cubicBezTo>
                    <a:pt x="3204" y="66908"/>
                    <a:pt x="3468" y="66800"/>
                    <a:pt x="3663" y="66601"/>
                  </a:cubicBezTo>
                  <a:cubicBezTo>
                    <a:pt x="3863" y="66401"/>
                    <a:pt x="3971" y="66138"/>
                    <a:pt x="3971" y="65858"/>
                  </a:cubicBezTo>
                  <a:lnTo>
                    <a:pt x="3703" y="268"/>
                  </a:lnTo>
                  <a:cubicBezTo>
                    <a:pt x="3703" y="196"/>
                    <a:pt x="3671" y="124"/>
                    <a:pt x="3619" y="76"/>
                  </a:cubicBezTo>
                  <a:cubicBezTo>
                    <a:pt x="3571" y="28"/>
                    <a:pt x="3508" y="0"/>
                    <a:pt x="343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0;p28">
              <a:extLst>
                <a:ext uri="{FF2B5EF4-FFF2-40B4-BE49-F238E27FC236}">
                  <a16:creationId xmlns:a16="http://schemas.microsoft.com/office/drawing/2014/main" id="{505AD56C-1ABF-9344-8DAF-D57A120D8321}"/>
                </a:ext>
              </a:extLst>
            </p:cNvPr>
            <p:cNvSpPr/>
            <p:nvPr/>
          </p:nvSpPr>
          <p:spPr>
            <a:xfrm>
              <a:off x="7680933" y="3191281"/>
              <a:ext cx="75716" cy="1515136"/>
            </a:xfrm>
            <a:custGeom>
              <a:avLst/>
              <a:gdLst/>
              <a:ahLst/>
              <a:cxnLst/>
              <a:rect l="l" t="t" r="r" b="b"/>
              <a:pathLst>
                <a:path w="3428" h="68597" extrusionOk="0">
                  <a:moveTo>
                    <a:pt x="3156" y="0"/>
                  </a:moveTo>
                  <a:lnTo>
                    <a:pt x="1" y="92"/>
                  </a:lnTo>
                  <a:lnTo>
                    <a:pt x="1870" y="67846"/>
                  </a:lnTo>
                  <a:cubicBezTo>
                    <a:pt x="1882" y="68261"/>
                    <a:pt x="2230" y="68597"/>
                    <a:pt x="2645" y="68597"/>
                  </a:cubicBezTo>
                  <a:cubicBezTo>
                    <a:pt x="3076" y="68597"/>
                    <a:pt x="3428" y="68245"/>
                    <a:pt x="3424" y="67814"/>
                  </a:cubicBezTo>
                  <a:lnTo>
                    <a:pt x="3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1;p28">
              <a:extLst>
                <a:ext uri="{FF2B5EF4-FFF2-40B4-BE49-F238E27FC236}">
                  <a16:creationId xmlns:a16="http://schemas.microsoft.com/office/drawing/2014/main" id="{2CD5E070-E0A8-9749-8098-F0BFCF49414B}"/>
                </a:ext>
              </a:extLst>
            </p:cNvPr>
            <p:cNvSpPr/>
            <p:nvPr/>
          </p:nvSpPr>
          <p:spPr>
            <a:xfrm>
              <a:off x="7674837" y="3185361"/>
              <a:ext cx="87732" cy="1526975"/>
            </a:xfrm>
            <a:custGeom>
              <a:avLst/>
              <a:gdLst/>
              <a:ahLst/>
              <a:cxnLst/>
              <a:rect l="l" t="t" r="r" b="b"/>
              <a:pathLst>
                <a:path w="3972" h="69133" extrusionOk="0">
                  <a:moveTo>
                    <a:pt x="3164" y="547"/>
                  </a:moveTo>
                  <a:lnTo>
                    <a:pt x="3428" y="68082"/>
                  </a:lnTo>
                  <a:cubicBezTo>
                    <a:pt x="3432" y="68218"/>
                    <a:pt x="3376" y="68345"/>
                    <a:pt x="3280" y="68441"/>
                  </a:cubicBezTo>
                  <a:cubicBezTo>
                    <a:pt x="3184" y="68542"/>
                    <a:pt x="3061" y="68594"/>
                    <a:pt x="2925" y="68594"/>
                  </a:cubicBezTo>
                  <a:cubicBezTo>
                    <a:pt x="2649" y="68594"/>
                    <a:pt x="2425" y="68378"/>
                    <a:pt x="2417" y="68106"/>
                  </a:cubicBezTo>
                  <a:lnTo>
                    <a:pt x="556" y="624"/>
                  </a:lnTo>
                  <a:lnTo>
                    <a:pt x="3164" y="547"/>
                  </a:lnTo>
                  <a:close/>
                  <a:moveTo>
                    <a:pt x="3424" y="1"/>
                  </a:moveTo>
                  <a:lnTo>
                    <a:pt x="268" y="88"/>
                  </a:lnTo>
                  <a:cubicBezTo>
                    <a:pt x="121" y="92"/>
                    <a:pt x="1" y="216"/>
                    <a:pt x="5" y="368"/>
                  </a:cubicBezTo>
                  <a:lnTo>
                    <a:pt x="1874" y="68122"/>
                  </a:lnTo>
                  <a:cubicBezTo>
                    <a:pt x="1894" y="68690"/>
                    <a:pt x="2353" y="69132"/>
                    <a:pt x="2925" y="69132"/>
                  </a:cubicBezTo>
                  <a:cubicBezTo>
                    <a:pt x="3204" y="69132"/>
                    <a:pt x="3468" y="69025"/>
                    <a:pt x="3664" y="68825"/>
                  </a:cubicBezTo>
                  <a:cubicBezTo>
                    <a:pt x="3863" y="68625"/>
                    <a:pt x="3971" y="68362"/>
                    <a:pt x="3971" y="68082"/>
                  </a:cubicBezTo>
                  <a:lnTo>
                    <a:pt x="3704" y="268"/>
                  </a:lnTo>
                  <a:cubicBezTo>
                    <a:pt x="3704" y="196"/>
                    <a:pt x="3676" y="124"/>
                    <a:pt x="3623" y="77"/>
                  </a:cubicBezTo>
                  <a:cubicBezTo>
                    <a:pt x="3568" y="25"/>
                    <a:pt x="3500" y="1"/>
                    <a:pt x="34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;p28">
              <a:extLst>
                <a:ext uri="{FF2B5EF4-FFF2-40B4-BE49-F238E27FC236}">
                  <a16:creationId xmlns:a16="http://schemas.microsoft.com/office/drawing/2014/main" id="{ED11017C-99E0-0941-822B-AA2598E0F847}"/>
                </a:ext>
              </a:extLst>
            </p:cNvPr>
            <p:cNvSpPr/>
            <p:nvPr/>
          </p:nvSpPr>
          <p:spPr>
            <a:xfrm>
              <a:off x="6227907" y="3253545"/>
              <a:ext cx="48107" cy="1343671"/>
            </a:xfrm>
            <a:custGeom>
              <a:avLst/>
              <a:gdLst/>
              <a:ahLst/>
              <a:cxnLst/>
              <a:rect l="l" t="t" r="r" b="b"/>
              <a:pathLst>
                <a:path w="2178" h="60834" extrusionOk="0">
                  <a:moveTo>
                    <a:pt x="172" y="1"/>
                  </a:moveTo>
                  <a:lnTo>
                    <a:pt x="1" y="60190"/>
                  </a:lnTo>
                  <a:cubicBezTo>
                    <a:pt x="1" y="60546"/>
                    <a:pt x="220" y="60833"/>
                    <a:pt x="495" y="60833"/>
                  </a:cubicBezTo>
                  <a:cubicBezTo>
                    <a:pt x="764" y="60833"/>
                    <a:pt x="980" y="60561"/>
                    <a:pt x="991" y="60214"/>
                  </a:cubicBezTo>
                  <a:lnTo>
                    <a:pt x="2178" y="77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;p28">
              <a:extLst>
                <a:ext uri="{FF2B5EF4-FFF2-40B4-BE49-F238E27FC236}">
                  <a16:creationId xmlns:a16="http://schemas.microsoft.com/office/drawing/2014/main" id="{CBDEF7CF-462A-984B-BDD9-A252BFE7F1A4}"/>
                </a:ext>
              </a:extLst>
            </p:cNvPr>
            <p:cNvSpPr/>
            <p:nvPr/>
          </p:nvSpPr>
          <p:spPr>
            <a:xfrm>
              <a:off x="6221899" y="3247538"/>
              <a:ext cx="60188" cy="1355664"/>
            </a:xfrm>
            <a:custGeom>
              <a:avLst/>
              <a:gdLst/>
              <a:ahLst/>
              <a:cxnLst/>
              <a:rect l="l" t="t" r="r" b="b"/>
              <a:pathLst>
                <a:path w="2725" h="61377" extrusionOk="0">
                  <a:moveTo>
                    <a:pt x="712" y="552"/>
                  </a:moveTo>
                  <a:lnTo>
                    <a:pt x="2174" y="608"/>
                  </a:lnTo>
                  <a:lnTo>
                    <a:pt x="992" y="60482"/>
                  </a:lnTo>
                  <a:cubicBezTo>
                    <a:pt x="988" y="60689"/>
                    <a:pt x="868" y="60833"/>
                    <a:pt x="767" y="60833"/>
                  </a:cubicBezTo>
                  <a:cubicBezTo>
                    <a:pt x="720" y="60833"/>
                    <a:pt x="680" y="60805"/>
                    <a:pt x="656" y="60781"/>
                  </a:cubicBezTo>
                  <a:cubicBezTo>
                    <a:pt x="584" y="60710"/>
                    <a:pt x="544" y="60590"/>
                    <a:pt x="544" y="60462"/>
                  </a:cubicBezTo>
                  <a:lnTo>
                    <a:pt x="712" y="552"/>
                  </a:lnTo>
                  <a:close/>
                  <a:moveTo>
                    <a:pt x="439" y="1"/>
                  </a:moveTo>
                  <a:cubicBezTo>
                    <a:pt x="372" y="1"/>
                    <a:pt x="305" y="28"/>
                    <a:pt x="257" y="77"/>
                  </a:cubicBezTo>
                  <a:cubicBezTo>
                    <a:pt x="201" y="129"/>
                    <a:pt x="173" y="201"/>
                    <a:pt x="173" y="273"/>
                  </a:cubicBezTo>
                  <a:lnTo>
                    <a:pt x="1" y="60462"/>
                  </a:lnTo>
                  <a:cubicBezTo>
                    <a:pt x="1" y="60734"/>
                    <a:pt x="101" y="60989"/>
                    <a:pt x="273" y="61161"/>
                  </a:cubicBezTo>
                  <a:cubicBezTo>
                    <a:pt x="413" y="61301"/>
                    <a:pt x="584" y="61377"/>
                    <a:pt x="767" y="61377"/>
                  </a:cubicBezTo>
                  <a:cubicBezTo>
                    <a:pt x="1184" y="61377"/>
                    <a:pt x="1519" y="60989"/>
                    <a:pt x="1531" y="60494"/>
                  </a:cubicBezTo>
                  <a:lnTo>
                    <a:pt x="2721" y="353"/>
                  </a:lnTo>
                  <a:cubicBezTo>
                    <a:pt x="2725" y="205"/>
                    <a:pt x="2609" y="81"/>
                    <a:pt x="2461" y="77"/>
                  </a:cubicBezTo>
                  <a:lnTo>
                    <a:pt x="452" y="1"/>
                  </a:lnTo>
                  <a:cubicBezTo>
                    <a:pt x="448" y="1"/>
                    <a:pt x="443" y="1"/>
                    <a:pt x="43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4;p28">
              <a:extLst>
                <a:ext uri="{FF2B5EF4-FFF2-40B4-BE49-F238E27FC236}">
                  <a16:creationId xmlns:a16="http://schemas.microsoft.com/office/drawing/2014/main" id="{536DB4BA-980F-CE4F-BD69-D0809C35EEFD}"/>
                </a:ext>
              </a:extLst>
            </p:cNvPr>
            <p:cNvSpPr/>
            <p:nvPr/>
          </p:nvSpPr>
          <p:spPr>
            <a:xfrm>
              <a:off x="7035691" y="3210784"/>
              <a:ext cx="40685" cy="1172228"/>
            </a:xfrm>
            <a:custGeom>
              <a:avLst/>
              <a:gdLst/>
              <a:ahLst/>
              <a:cxnLst/>
              <a:rect l="l" t="t" r="r" b="b"/>
              <a:pathLst>
                <a:path w="1842" h="53072" extrusionOk="0">
                  <a:moveTo>
                    <a:pt x="1693" y="0"/>
                  </a:moveTo>
                  <a:lnTo>
                    <a:pt x="0" y="63"/>
                  </a:lnTo>
                  <a:lnTo>
                    <a:pt x="1003" y="52552"/>
                  </a:lnTo>
                  <a:cubicBezTo>
                    <a:pt x="1010" y="52844"/>
                    <a:pt x="1194" y="53071"/>
                    <a:pt x="1422" y="53071"/>
                  </a:cubicBezTo>
                  <a:cubicBezTo>
                    <a:pt x="1654" y="53071"/>
                    <a:pt x="1842" y="52828"/>
                    <a:pt x="1837" y="52528"/>
                  </a:cubicBezTo>
                  <a:lnTo>
                    <a:pt x="16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5;p28">
              <a:extLst>
                <a:ext uri="{FF2B5EF4-FFF2-40B4-BE49-F238E27FC236}">
                  <a16:creationId xmlns:a16="http://schemas.microsoft.com/office/drawing/2014/main" id="{01B88C0E-5177-5640-A7C9-C888EA1DFD88}"/>
                </a:ext>
              </a:extLst>
            </p:cNvPr>
            <p:cNvSpPr/>
            <p:nvPr/>
          </p:nvSpPr>
          <p:spPr>
            <a:xfrm>
              <a:off x="7029573" y="3204843"/>
              <a:ext cx="52701" cy="1184155"/>
            </a:xfrm>
            <a:custGeom>
              <a:avLst/>
              <a:gdLst/>
              <a:ahLst/>
              <a:cxnLst/>
              <a:rect l="l" t="t" r="r" b="b"/>
              <a:pathLst>
                <a:path w="2386" h="53612" extrusionOk="0">
                  <a:moveTo>
                    <a:pt x="1702" y="552"/>
                  </a:moveTo>
                  <a:lnTo>
                    <a:pt x="1842" y="52801"/>
                  </a:lnTo>
                  <a:cubicBezTo>
                    <a:pt x="1846" y="52913"/>
                    <a:pt x="1802" y="52997"/>
                    <a:pt x="1763" y="53036"/>
                  </a:cubicBezTo>
                  <a:cubicBezTo>
                    <a:pt x="1747" y="53053"/>
                    <a:pt x="1723" y="53073"/>
                    <a:pt x="1699" y="53073"/>
                  </a:cubicBezTo>
                  <a:cubicBezTo>
                    <a:pt x="1639" y="53073"/>
                    <a:pt x="1555" y="52969"/>
                    <a:pt x="1551" y="52813"/>
                  </a:cubicBezTo>
                  <a:lnTo>
                    <a:pt x="552" y="592"/>
                  </a:lnTo>
                  <a:lnTo>
                    <a:pt x="1702" y="552"/>
                  </a:lnTo>
                  <a:close/>
                  <a:moveTo>
                    <a:pt x="1975" y="0"/>
                  </a:moveTo>
                  <a:cubicBezTo>
                    <a:pt x="1971" y="0"/>
                    <a:pt x="1966" y="0"/>
                    <a:pt x="1962" y="1"/>
                  </a:cubicBezTo>
                  <a:lnTo>
                    <a:pt x="265" y="61"/>
                  </a:lnTo>
                  <a:cubicBezTo>
                    <a:pt x="117" y="69"/>
                    <a:pt x="1" y="192"/>
                    <a:pt x="5" y="341"/>
                  </a:cubicBezTo>
                  <a:lnTo>
                    <a:pt x="1007" y="52829"/>
                  </a:lnTo>
                  <a:cubicBezTo>
                    <a:pt x="1020" y="53268"/>
                    <a:pt x="1323" y="53611"/>
                    <a:pt x="1699" y="53611"/>
                  </a:cubicBezTo>
                  <a:cubicBezTo>
                    <a:pt x="1863" y="53611"/>
                    <a:pt x="2023" y="53544"/>
                    <a:pt x="2146" y="53420"/>
                  </a:cubicBezTo>
                  <a:cubicBezTo>
                    <a:pt x="2298" y="53264"/>
                    <a:pt x="2386" y="53036"/>
                    <a:pt x="2386" y="52797"/>
                  </a:cubicBezTo>
                  <a:lnTo>
                    <a:pt x="2242" y="269"/>
                  </a:lnTo>
                  <a:cubicBezTo>
                    <a:pt x="2242" y="197"/>
                    <a:pt x="2214" y="125"/>
                    <a:pt x="2158" y="77"/>
                  </a:cubicBezTo>
                  <a:cubicBezTo>
                    <a:pt x="2109" y="28"/>
                    <a:pt x="2039" y="0"/>
                    <a:pt x="197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6;p28">
              <a:extLst>
                <a:ext uri="{FF2B5EF4-FFF2-40B4-BE49-F238E27FC236}">
                  <a16:creationId xmlns:a16="http://schemas.microsoft.com/office/drawing/2014/main" id="{C8C6D932-5D2E-2147-A9E9-CE0781BD721C}"/>
                </a:ext>
              </a:extLst>
            </p:cNvPr>
            <p:cNvSpPr/>
            <p:nvPr/>
          </p:nvSpPr>
          <p:spPr>
            <a:xfrm>
              <a:off x="6181148" y="3210784"/>
              <a:ext cx="40685" cy="1172228"/>
            </a:xfrm>
            <a:custGeom>
              <a:avLst/>
              <a:gdLst/>
              <a:ahLst/>
              <a:cxnLst/>
              <a:rect l="l" t="t" r="r" b="b"/>
              <a:pathLst>
                <a:path w="1842" h="53072" extrusionOk="0">
                  <a:moveTo>
                    <a:pt x="1698" y="0"/>
                  </a:moveTo>
                  <a:lnTo>
                    <a:pt x="0" y="63"/>
                  </a:lnTo>
                  <a:lnTo>
                    <a:pt x="1007" y="52552"/>
                  </a:lnTo>
                  <a:cubicBezTo>
                    <a:pt x="1015" y="52844"/>
                    <a:pt x="1199" y="53071"/>
                    <a:pt x="1423" y="53071"/>
                  </a:cubicBezTo>
                  <a:cubicBezTo>
                    <a:pt x="1654" y="53071"/>
                    <a:pt x="1842" y="52828"/>
                    <a:pt x="1842" y="52528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7;p28">
              <a:extLst>
                <a:ext uri="{FF2B5EF4-FFF2-40B4-BE49-F238E27FC236}">
                  <a16:creationId xmlns:a16="http://schemas.microsoft.com/office/drawing/2014/main" id="{388E8A4E-A6E2-C54D-9B2D-3D5277AD6A9F}"/>
                </a:ext>
              </a:extLst>
            </p:cNvPr>
            <p:cNvSpPr/>
            <p:nvPr/>
          </p:nvSpPr>
          <p:spPr>
            <a:xfrm>
              <a:off x="6175140" y="3204843"/>
              <a:ext cx="52723" cy="1184155"/>
            </a:xfrm>
            <a:custGeom>
              <a:avLst/>
              <a:gdLst/>
              <a:ahLst/>
              <a:cxnLst/>
              <a:rect l="l" t="t" r="r" b="b"/>
              <a:pathLst>
                <a:path w="2387" h="53612" extrusionOk="0">
                  <a:moveTo>
                    <a:pt x="1699" y="552"/>
                  </a:moveTo>
                  <a:lnTo>
                    <a:pt x="1842" y="52801"/>
                  </a:lnTo>
                  <a:cubicBezTo>
                    <a:pt x="1842" y="52913"/>
                    <a:pt x="1798" y="52997"/>
                    <a:pt x="1758" y="53036"/>
                  </a:cubicBezTo>
                  <a:cubicBezTo>
                    <a:pt x="1747" y="53053"/>
                    <a:pt x="1723" y="53073"/>
                    <a:pt x="1695" y="53073"/>
                  </a:cubicBezTo>
                  <a:cubicBezTo>
                    <a:pt x="1638" y="53073"/>
                    <a:pt x="1551" y="52969"/>
                    <a:pt x="1547" y="52813"/>
                  </a:cubicBezTo>
                  <a:lnTo>
                    <a:pt x="548" y="592"/>
                  </a:lnTo>
                  <a:lnTo>
                    <a:pt x="1699" y="552"/>
                  </a:lnTo>
                  <a:close/>
                  <a:moveTo>
                    <a:pt x="1972" y="0"/>
                  </a:moveTo>
                  <a:cubicBezTo>
                    <a:pt x="1967" y="0"/>
                    <a:pt x="1963" y="0"/>
                    <a:pt x="1958" y="1"/>
                  </a:cubicBezTo>
                  <a:lnTo>
                    <a:pt x="265" y="61"/>
                  </a:lnTo>
                  <a:cubicBezTo>
                    <a:pt x="117" y="69"/>
                    <a:pt x="1" y="192"/>
                    <a:pt x="5" y="341"/>
                  </a:cubicBezTo>
                  <a:lnTo>
                    <a:pt x="1008" y="52825"/>
                  </a:lnTo>
                  <a:cubicBezTo>
                    <a:pt x="1020" y="53268"/>
                    <a:pt x="1319" y="53611"/>
                    <a:pt x="1695" y="53611"/>
                  </a:cubicBezTo>
                  <a:cubicBezTo>
                    <a:pt x="1859" y="53611"/>
                    <a:pt x="2018" y="53544"/>
                    <a:pt x="2142" y="53420"/>
                  </a:cubicBezTo>
                  <a:cubicBezTo>
                    <a:pt x="2298" y="53264"/>
                    <a:pt x="2386" y="53036"/>
                    <a:pt x="2386" y="52797"/>
                  </a:cubicBezTo>
                  <a:lnTo>
                    <a:pt x="2242" y="269"/>
                  </a:lnTo>
                  <a:cubicBezTo>
                    <a:pt x="2242" y="197"/>
                    <a:pt x="2210" y="125"/>
                    <a:pt x="2158" y="77"/>
                  </a:cubicBezTo>
                  <a:cubicBezTo>
                    <a:pt x="2109" y="28"/>
                    <a:pt x="2040" y="0"/>
                    <a:pt x="19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8;p28">
              <a:extLst>
                <a:ext uri="{FF2B5EF4-FFF2-40B4-BE49-F238E27FC236}">
                  <a16:creationId xmlns:a16="http://schemas.microsoft.com/office/drawing/2014/main" id="{0A3334A9-948E-5C49-9C72-7553CF2B7613}"/>
                </a:ext>
              </a:extLst>
            </p:cNvPr>
            <p:cNvSpPr/>
            <p:nvPr/>
          </p:nvSpPr>
          <p:spPr>
            <a:xfrm>
              <a:off x="7004702" y="3253545"/>
              <a:ext cx="48107" cy="1343671"/>
            </a:xfrm>
            <a:custGeom>
              <a:avLst/>
              <a:gdLst/>
              <a:ahLst/>
              <a:cxnLst/>
              <a:rect l="l" t="t" r="r" b="b"/>
              <a:pathLst>
                <a:path w="2178" h="60834" extrusionOk="0">
                  <a:moveTo>
                    <a:pt x="2010" y="1"/>
                  </a:moveTo>
                  <a:lnTo>
                    <a:pt x="1" y="77"/>
                  </a:lnTo>
                  <a:lnTo>
                    <a:pt x="1191" y="60214"/>
                  </a:lnTo>
                  <a:cubicBezTo>
                    <a:pt x="1199" y="60561"/>
                    <a:pt x="1418" y="60833"/>
                    <a:pt x="1682" y="60833"/>
                  </a:cubicBezTo>
                  <a:cubicBezTo>
                    <a:pt x="1958" y="60833"/>
                    <a:pt x="2178" y="60546"/>
                    <a:pt x="2178" y="60190"/>
                  </a:cubicBezTo>
                  <a:lnTo>
                    <a:pt x="2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9;p28">
              <a:extLst>
                <a:ext uri="{FF2B5EF4-FFF2-40B4-BE49-F238E27FC236}">
                  <a16:creationId xmlns:a16="http://schemas.microsoft.com/office/drawing/2014/main" id="{44D4971A-B6D9-5747-AE75-C6C59C9D2010}"/>
                </a:ext>
              </a:extLst>
            </p:cNvPr>
            <p:cNvSpPr/>
            <p:nvPr/>
          </p:nvSpPr>
          <p:spPr>
            <a:xfrm>
              <a:off x="6998717" y="3247560"/>
              <a:ext cx="60078" cy="1355642"/>
            </a:xfrm>
            <a:custGeom>
              <a:avLst/>
              <a:gdLst/>
              <a:ahLst/>
              <a:cxnLst/>
              <a:rect l="l" t="t" r="r" b="b"/>
              <a:pathLst>
                <a:path w="2720" h="61376" extrusionOk="0">
                  <a:moveTo>
                    <a:pt x="2010" y="551"/>
                  </a:moveTo>
                  <a:lnTo>
                    <a:pt x="2177" y="60461"/>
                  </a:lnTo>
                  <a:cubicBezTo>
                    <a:pt x="2177" y="60589"/>
                    <a:pt x="2137" y="60709"/>
                    <a:pt x="2065" y="60780"/>
                  </a:cubicBezTo>
                  <a:cubicBezTo>
                    <a:pt x="2041" y="60804"/>
                    <a:pt x="2001" y="60832"/>
                    <a:pt x="1953" y="60832"/>
                  </a:cubicBezTo>
                  <a:cubicBezTo>
                    <a:pt x="1853" y="60832"/>
                    <a:pt x="1737" y="60688"/>
                    <a:pt x="1730" y="60481"/>
                  </a:cubicBezTo>
                  <a:lnTo>
                    <a:pt x="548" y="607"/>
                  </a:lnTo>
                  <a:lnTo>
                    <a:pt x="2010" y="551"/>
                  </a:lnTo>
                  <a:close/>
                  <a:moveTo>
                    <a:pt x="2269" y="0"/>
                  </a:moveTo>
                  <a:lnTo>
                    <a:pt x="264" y="76"/>
                  </a:lnTo>
                  <a:cubicBezTo>
                    <a:pt x="116" y="80"/>
                    <a:pt x="0" y="204"/>
                    <a:pt x="0" y="352"/>
                  </a:cubicBezTo>
                  <a:lnTo>
                    <a:pt x="1191" y="60493"/>
                  </a:lnTo>
                  <a:cubicBezTo>
                    <a:pt x="1202" y="60988"/>
                    <a:pt x="1538" y="61376"/>
                    <a:pt x="1953" y="61376"/>
                  </a:cubicBezTo>
                  <a:cubicBezTo>
                    <a:pt x="2137" y="61376"/>
                    <a:pt x="2312" y="61300"/>
                    <a:pt x="2449" y="61160"/>
                  </a:cubicBezTo>
                  <a:cubicBezTo>
                    <a:pt x="2620" y="60988"/>
                    <a:pt x="2720" y="60733"/>
                    <a:pt x="2720" y="60461"/>
                  </a:cubicBezTo>
                  <a:lnTo>
                    <a:pt x="2548" y="272"/>
                  </a:lnTo>
                  <a:cubicBezTo>
                    <a:pt x="2548" y="200"/>
                    <a:pt x="2520" y="128"/>
                    <a:pt x="2469" y="76"/>
                  </a:cubicBezTo>
                  <a:cubicBezTo>
                    <a:pt x="2413" y="28"/>
                    <a:pt x="2341" y="4"/>
                    <a:pt x="226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0;p28">
              <a:extLst>
                <a:ext uri="{FF2B5EF4-FFF2-40B4-BE49-F238E27FC236}">
                  <a16:creationId xmlns:a16="http://schemas.microsoft.com/office/drawing/2014/main" id="{42ABB93D-5F9A-484F-B58B-F7BB4CFCBCAD}"/>
                </a:ext>
              </a:extLst>
            </p:cNvPr>
            <p:cNvSpPr/>
            <p:nvPr/>
          </p:nvSpPr>
          <p:spPr>
            <a:xfrm>
              <a:off x="6102715" y="3103660"/>
              <a:ext cx="1063646" cy="242985"/>
            </a:xfrm>
            <a:custGeom>
              <a:avLst/>
              <a:gdLst/>
              <a:ahLst/>
              <a:cxnLst/>
              <a:rect l="l" t="t" r="r" b="b"/>
              <a:pathLst>
                <a:path w="48156" h="11001" extrusionOk="0">
                  <a:moveTo>
                    <a:pt x="24078" y="0"/>
                  </a:moveTo>
                  <a:cubicBezTo>
                    <a:pt x="10781" y="0"/>
                    <a:pt x="1" y="2465"/>
                    <a:pt x="1" y="5501"/>
                  </a:cubicBezTo>
                  <a:cubicBezTo>
                    <a:pt x="1" y="8541"/>
                    <a:pt x="10781" y="11001"/>
                    <a:pt x="24078" y="11001"/>
                  </a:cubicBezTo>
                  <a:cubicBezTo>
                    <a:pt x="37375" y="11001"/>
                    <a:pt x="48156" y="8541"/>
                    <a:pt x="48156" y="5501"/>
                  </a:cubicBezTo>
                  <a:cubicBezTo>
                    <a:pt x="48156" y="2465"/>
                    <a:pt x="37375" y="0"/>
                    <a:pt x="240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1;p28">
              <a:extLst>
                <a:ext uri="{FF2B5EF4-FFF2-40B4-BE49-F238E27FC236}">
                  <a16:creationId xmlns:a16="http://schemas.microsoft.com/office/drawing/2014/main" id="{D29EE868-3885-8644-B9DE-0EB9A6F71A1F}"/>
                </a:ext>
              </a:extLst>
            </p:cNvPr>
            <p:cNvSpPr/>
            <p:nvPr/>
          </p:nvSpPr>
          <p:spPr>
            <a:xfrm>
              <a:off x="6096730" y="3097674"/>
              <a:ext cx="1075551" cy="254978"/>
            </a:xfrm>
            <a:custGeom>
              <a:avLst/>
              <a:gdLst/>
              <a:ahLst/>
              <a:cxnLst/>
              <a:rect l="l" t="t" r="r" b="b"/>
              <a:pathLst>
                <a:path w="48695" h="11544" extrusionOk="0">
                  <a:moveTo>
                    <a:pt x="24349" y="544"/>
                  </a:moveTo>
                  <a:cubicBezTo>
                    <a:pt x="38588" y="544"/>
                    <a:pt x="48154" y="3247"/>
                    <a:pt x="48154" y="5772"/>
                  </a:cubicBezTo>
                  <a:cubicBezTo>
                    <a:pt x="48154" y="8300"/>
                    <a:pt x="38588" y="11004"/>
                    <a:pt x="24349" y="11004"/>
                  </a:cubicBezTo>
                  <a:cubicBezTo>
                    <a:pt x="10106" y="11004"/>
                    <a:pt x="539" y="8300"/>
                    <a:pt x="539" y="5772"/>
                  </a:cubicBezTo>
                  <a:cubicBezTo>
                    <a:pt x="539" y="3247"/>
                    <a:pt x="10106" y="544"/>
                    <a:pt x="24349" y="544"/>
                  </a:cubicBezTo>
                  <a:close/>
                  <a:moveTo>
                    <a:pt x="24349" y="0"/>
                  </a:moveTo>
                  <a:cubicBezTo>
                    <a:pt x="12378" y="0"/>
                    <a:pt x="0" y="2161"/>
                    <a:pt x="0" y="5772"/>
                  </a:cubicBezTo>
                  <a:cubicBezTo>
                    <a:pt x="0" y="9387"/>
                    <a:pt x="12378" y="11544"/>
                    <a:pt x="24349" y="11544"/>
                  </a:cubicBezTo>
                  <a:cubicBezTo>
                    <a:pt x="36315" y="11544"/>
                    <a:pt x="48694" y="9387"/>
                    <a:pt x="48694" y="5772"/>
                  </a:cubicBezTo>
                  <a:cubicBezTo>
                    <a:pt x="48694" y="2161"/>
                    <a:pt x="36315" y="0"/>
                    <a:pt x="243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2;p28">
              <a:extLst>
                <a:ext uri="{FF2B5EF4-FFF2-40B4-BE49-F238E27FC236}">
                  <a16:creationId xmlns:a16="http://schemas.microsoft.com/office/drawing/2014/main" id="{866C3E10-BA02-A74E-A959-A35B82133AF6}"/>
                </a:ext>
              </a:extLst>
            </p:cNvPr>
            <p:cNvSpPr/>
            <p:nvPr/>
          </p:nvSpPr>
          <p:spPr>
            <a:xfrm>
              <a:off x="6318996" y="4226478"/>
              <a:ext cx="178092" cy="408243"/>
            </a:xfrm>
            <a:custGeom>
              <a:avLst/>
              <a:gdLst/>
              <a:ahLst/>
              <a:cxnLst/>
              <a:rect l="l" t="t" r="r" b="b"/>
              <a:pathLst>
                <a:path w="8063" h="18483" extrusionOk="0">
                  <a:moveTo>
                    <a:pt x="6287" y="1"/>
                  </a:moveTo>
                  <a:cubicBezTo>
                    <a:pt x="5050" y="1"/>
                    <a:pt x="3055" y="803"/>
                    <a:pt x="2563" y="1379"/>
                  </a:cubicBezTo>
                  <a:cubicBezTo>
                    <a:pt x="2563" y="1379"/>
                    <a:pt x="1301" y="3180"/>
                    <a:pt x="2200" y="4083"/>
                  </a:cubicBezTo>
                  <a:cubicBezTo>
                    <a:pt x="3102" y="4985"/>
                    <a:pt x="4005" y="4625"/>
                    <a:pt x="3913" y="5525"/>
                  </a:cubicBezTo>
                  <a:cubicBezTo>
                    <a:pt x="3825" y="6428"/>
                    <a:pt x="2383" y="9495"/>
                    <a:pt x="1117" y="12742"/>
                  </a:cubicBezTo>
                  <a:cubicBezTo>
                    <a:pt x="1" y="15611"/>
                    <a:pt x="1919" y="18483"/>
                    <a:pt x="4063" y="18483"/>
                  </a:cubicBezTo>
                  <a:cubicBezTo>
                    <a:pt x="4343" y="18483"/>
                    <a:pt x="4627" y="18434"/>
                    <a:pt x="4908" y="18330"/>
                  </a:cubicBezTo>
                  <a:cubicBezTo>
                    <a:pt x="7340" y="17432"/>
                    <a:pt x="7073" y="8412"/>
                    <a:pt x="7432" y="6787"/>
                  </a:cubicBezTo>
                  <a:cubicBezTo>
                    <a:pt x="7791" y="5165"/>
                    <a:pt x="8063" y="4894"/>
                    <a:pt x="7971" y="3364"/>
                  </a:cubicBezTo>
                  <a:cubicBezTo>
                    <a:pt x="7884" y="1830"/>
                    <a:pt x="7791" y="204"/>
                    <a:pt x="6621" y="24"/>
                  </a:cubicBezTo>
                  <a:cubicBezTo>
                    <a:pt x="6518" y="8"/>
                    <a:pt x="6406" y="1"/>
                    <a:pt x="6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3;p28">
              <a:extLst>
                <a:ext uri="{FF2B5EF4-FFF2-40B4-BE49-F238E27FC236}">
                  <a16:creationId xmlns:a16="http://schemas.microsoft.com/office/drawing/2014/main" id="{2BEFD794-D61F-1640-8C26-56C7DB47AF2A}"/>
                </a:ext>
              </a:extLst>
            </p:cNvPr>
            <p:cNvSpPr/>
            <p:nvPr/>
          </p:nvSpPr>
          <p:spPr>
            <a:xfrm>
              <a:off x="6322663" y="4220558"/>
              <a:ext cx="179925" cy="420148"/>
            </a:xfrm>
            <a:custGeom>
              <a:avLst/>
              <a:gdLst/>
              <a:ahLst/>
              <a:cxnLst/>
              <a:rect l="l" t="t" r="r" b="b"/>
              <a:pathLst>
                <a:path w="8146" h="19022" extrusionOk="0">
                  <a:moveTo>
                    <a:pt x="6123" y="541"/>
                  </a:moveTo>
                  <a:cubicBezTo>
                    <a:pt x="6225" y="541"/>
                    <a:pt x="6322" y="547"/>
                    <a:pt x="6411" y="560"/>
                  </a:cubicBezTo>
                  <a:cubicBezTo>
                    <a:pt x="7362" y="708"/>
                    <a:pt x="7450" y="2190"/>
                    <a:pt x="7537" y="3647"/>
                  </a:cubicBezTo>
                  <a:cubicBezTo>
                    <a:pt x="7598" y="4702"/>
                    <a:pt x="7486" y="5121"/>
                    <a:pt x="7282" y="5876"/>
                  </a:cubicBezTo>
                  <a:cubicBezTo>
                    <a:pt x="7198" y="6180"/>
                    <a:pt x="7102" y="6535"/>
                    <a:pt x="7002" y="6998"/>
                  </a:cubicBezTo>
                  <a:cubicBezTo>
                    <a:pt x="6907" y="7426"/>
                    <a:pt x="6855" y="8301"/>
                    <a:pt x="6791" y="9407"/>
                  </a:cubicBezTo>
                  <a:cubicBezTo>
                    <a:pt x="6623" y="12319"/>
                    <a:pt x="6304" y="17731"/>
                    <a:pt x="4646" y="18347"/>
                  </a:cubicBezTo>
                  <a:cubicBezTo>
                    <a:pt x="4404" y="18436"/>
                    <a:pt x="4154" y="18480"/>
                    <a:pt x="3903" y="18480"/>
                  </a:cubicBezTo>
                  <a:cubicBezTo>
                    <a:pt x="3250" y="18480"/>
                    <a:pt x="2588" y="18183"/>
                    <a:pt x="2034" y="17624"/>
                  </a:cubicBezTo>
                  <a:cubicBezTo>
                    <a:pt x="1179" y="16752"/>
                    <a:pt x="447" y="15047"/>
                    <a:pt x="1207" y="13106"/>
                  </a:cubicBezTo>
                  <a:cubicBezTo>
                    <a:pt x="1662" y="11932"/>
                    <a:pt x="2145" y="10770"/>
                    <a:pt x="2573" y="9747"/>
                  </a:cubicBezTo>
                  <a:cubicBezTo>
                    <a:pt x="3376" y="7826"/>
                    <a:pt x="3955" y="6436"/>
                    <a:pt x="4018" y="5820"/>
                  </a:cubicBezTo>
                  <a:cubicBezTo>
                    <a:pt x="4090" y="5105"/>
                    <a:pt x="3631" y="4926"/>
                    <a:pt x="3224" y="4766"/>
                  </a:cubicBezTo>
                  <a:cubicBezTo>
                    <a:pt x="2921" y="4646"/>
                    <a:pt x="2576" y="4510"/>
                    <a:pt x="2226" y="4159"/>
                  </a:cubicBezTo>
                  <a:cubicBezTo>
                    <a:pt x="1538" y="3472"/>
                    <a:pt x="2517" y="1954"/>
                    <a:pt x="2609" y="1810"/>
                  </a:cubicBezTo>
                  <a:cubicBezTo>
                    <a:pt x="3053" y="1315"/>
                    <a:pt x="4973" y="541"/>
                    <a:pt x="6123" y="541"/>
                  </a:cubicBezTo>
                  <a:close/>
                  <a:moveTo>
                    <a:pt x="6143" y="1"/>
                  </a:moveTo>
                  <a:cubicBezTo>
                    <a:pt x="4844" y="1"/>
                    <a:pt x="2750" y="816"/>
                    <a:pt x="2189" y="1471"/>
                  </a:cubicBezTo>
                  <a:cubicBezTo>
                    <a:pt x="2185" y="1475"/>
                    <a:pt x="2178" y="1483"/>
                    <a:pt x="2173" y="1490"/>
                  </a:cubicBezTo>
                  <a:cubicBezTo>
                    <a:pt x="2117" y="1571"/>
                    <a:pt x="795" y="3492"/>
                    <a:pt x="1842" y="4542"/>
                  </a:cubicBezTo>
                  <a:cubicBezTo>
                    <a:pt x="2274" y="4974"/>
                    <a:pt x="2709" y="5145"/>
                    <a:pt x="3028" y="5269"/>
                  </a:cubicBezTo>
                  <a:cubicBezTo>
                    <a:pt x="3439" y="5433"/>
                    <a:pt x="3507" y="5469"/>
                    <a:pt x="3479" y="5769"/>
                  </a:cubicBezTo>
                  <a:cubicBezTo>
                    <a:pt x="3428" y="6303"/>
                    <a:pt x="2801" y="7802"/>
                    <a:pt x="2073" y="9539"/>
                  </a:cubicBezTo>
                  <a:cubicBezTo>
                    <a:pt x="1646" y="10565"/>
                    <a:pt x="1159" y="11728"/>
                    <a:pt x="699" y="12910"/>
                  </a:cubicBezTo>
                  <a:cubicBezTo>
                    <a:pt x="1" y="14708"/>
                    <a:pt x="375" y="16704"/>
                    <a:pt x="1650" y="18002"/>
                  </a:cubicBezTo>
                  <a:cubicBezTo>
                    <a:pt x="2305" y="18670"/>
                    <a:pt x="3104" y="19021"/>
                    <a:pt x="3898" y="19021"/>
                  </a:cubicBezTo>
                  <a:cubicBezTo>
                    <a:pt x="4215" y="19021"/>
                    <a:pt x="4530" y="18966"/>
                    <a:pt x="4833" y="18854"/>
                  </a:cubicBezTo>
                  <a:cubicBezTo>
                    <a:pt x="6827" y="18115"/>
                    <a:pt x="7130" y="12894"/>
                    <a:pt x="7330" y="9439"/>
                  </a:cubicBezTo>
                  <a:cubicBezTo>
                    <a:pt x="7390" y="8401"/>
                    <a:pt x="7445" y="7502"/>
                    <a:pt x="7530" y="7114"/>
                  </a:cubicBezTo>
                  <a:cubicBezTo>
                    <a:pt x="7629" y="6663"/>
                    <a:pt x="7725" y="6316"/>
                    <a:pt x="7805" y="6020"/>
                  </a:cubicBezTo>
                  <a:cubicBezTo>
                    <a:pt x="8017" y="5234"/>
                    <a:pt x="8145" y="4758"/>
                    <a:pt x="8077" y="3592"/>
                  </a:cubicBezTo>
                  <a:cubicBezTo>
                    <a:pt x="7981" y="2022"/>
                    <a:pt x="7877" y="240"/>
                    <a:pt x="6495" y="25"/>
                  </a:cubicBezTo>
                  <a:cubicBezTo>
                    <a:pt x="6387" y="8"/>
                    <a:pt x="6268" y="1"/>
                    <a:pt x="61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4;p28">
              <a:extLst>
                <a:ext uri="{FF2B5EF4-FFF2-40B4-BE49-F238E27FC236}">
                  <a16:creationId xmlns:a16="http://schemas.microsoft.com/office/drawing/2014/main" id="{888D41F0-0176-A14D-BBF7-CDD0908DF04B}"/>
                </a:ext>
              </a:extLst>
            </p:cNvPr>
            <p:cNvSpPr/>
            <p:nvPr/>
          </p:nvSpPr>
          <p:spPr>
            <a:xfrm>
              <a:off x="6339162" y="4566139"/>
              <a:ext cx="121857" cy="68604"/>
            </a:xfrm>
            <a:custGeom>
              <a:avLst/>
              <a:gdLst/>
              <a:ahLst/>
              <a:cxnLst/>
              <a:rect l="l" t="t" r="r" b="b"/>
              <a:pathLst>
                <a:path w="5517" h="3106" extrusionOk="0">
                  <a:moveTo>
                    <a:pt x="2208" y="0"/>
                  </a:moveTo>
                  <a:cubicBezTo>
                    <a:pt x="1377" y="0"/>
                    <a:pt x="593" y="57"/>
                    <a:pt x="0" y="116"/>
                  </a:cubicBezTo>
                  <a:cubicBezTo>
                    <a:pt x="395" y="1823"/>
                    <a:pt x="1719" y="3105"/>
                    <a:pt x="3149" y="3105"/>
                  </a:cubicBezTo>
                  <a:cubicBezTo>
                    <a:pt x="3429" y="3105"/>
                    <a:pt x="3713" y="3056"/>
                    <a:pt x="3995" y="2952"/>
                  </a:cubicBezTo>
                  <a:cubicBezTo>
                    <a:pt x="4705" y="2688"/>
                    <a:pt x="5185" y="1730"/>
                    <a:pt x="5516" y="463"/>
                  </a:cubicBezTo>
                  <a:cubicBezTo>
                    <a:pt x="4578" y="108"/>
                    <a:pt x="3349" y="0"/>
                    <a:pt x="2208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7965C"/>
                </a:solidFill>
              </a:endParaRPr>
            </a:p>
          </p:txBody>
        </p:sp>
        <p:sp>
          <p:nvSpPr>
            <p:cNvPr id="138" name="Google Shape;225;p28">
              <a:extLst>
                <a:ext uri="{FF2B5EF4-FFF2-40B4-BE49-F238E27FC236}">
                  <a16:creationId xmlns:a16="http://schemas.microsoft.com/office/drawing/2014/main" id="{9E25F1B3-A935-C448-9DD8-1495F5FD3302}"/>
                </a:ext>
              </a:extLst>
            </p:cNvPr>
            <p:cNvSpPr/>
            <p:nvPr/>
          </p:nvSpPr>
          <p:spPr>
            <a:xfrm>
              <a:off x="6332977" y="4560198"/>
              <a:ext cx="134667" cy="80509"/>
            </a:xfrm>
            <a:custGeom>
              <a:avLst/>
              <a:gdLst/>
              <a:ahLst/>
              <a:cxnLst/>
              <a:rect l="l" t="t" r="r" b="b"/>
              <a:pathLst>
                <a:path w="6097" h="3645" extrusionOk="0">
                  <a:moveTo>
                    <a:pt x="2496" y="540"/>
                  </a:moveTo>
                  <a:cubicBezTo>
                    <a:pt x="3511" y="540"/>
                    <a:pt x="4600" y="626"/>
                    <a:pt x="5468" y="905"/>
                  </a:cubicBezTo>
                  <a:cubicBezTo>
                    <a:pt x="5129" y="2083"/>
                    <a:pt x="4698" y="2778"/>
                    <a:pt x="4179" y="2970"/>
                  </a:cubicBezTo>
                  <a:cubicBezTo>
                    <a:pt x="3935" y="3059"/>
                    <a:pt x="3684" y="3104"/>
                    <a:pt x="3431" y="3104"/>
                  </a:cubicBezTo>
                  <a:cubicBezTo>
                    <a:pt x="3057" y="3104"/>
                    <a:pt x="2679" y="3005"/>
                    <a:pt x="2314" y="2809"/>
                  </a:cubicBezTo>
                  <a:cubicBezTo>
                    <a:pt x="1538" y="2391"/>
                    <a:pt x="924" y="1587"/>
                    <a:pt x="627" y="625"/>
                  </a:cubicBezTo>
                  <a:cubicBezTo>
                    <a:pt x="1155" y="580"/>
                    <a:pt x="1809" y="540"/>
                    <a:pt x="2496" y="540"/>
                  </a:cubicBezTo>
                  <a:close/>
                  <a:moveTo>
                    <a:pt x="2476" y="1"/>
                  </a:moveTo>
                  <a:cubicBezTo>
                    <a:pt x="1628" y="1"/>
                    <a:pt x="836" y="59"/>
                    <a:pt x="256" y="118"/>
                  </a:cubicBezTo>
                  <a:cubicBezTo>
                    <a:pt x="177" y="125"/>
                    <a:pt x="109" y="166"/>
                    <a:pt x="61" y="229"/>
                  </a:cubicBezTo>
                  <a:cubicBezTo>
                    <a:pt x="17" y="289"/>
                    <a:pt x="0" y="369"/>
                    <a:pt x="17" y="445"/>
                  </a:cubicBezTo>
                  <a:cubicBezTo>
                    <a:pt x="304" y="1691"/>
                    <a:pt x="1067" y="2750"/>
                    <a:pt x="2058" y="3285"/>
                  </a:cubicBezTo>
                  <a:cubicBezTo>
                    <a:pt x="2502" y="3525"/>
                    <a:pt x="2968" y="3644"/>
                    <a:pt x="3431" y="3644"/>
                  </a:cubicBezTo>
                  <a:cubicBezTo>
                    <a:pt x="3752" y="3644"/>
                    <a:pt x="4063" y="3589"/>
                    <a:pt x="4366" y="3477"/>
                  </a:cubicBezTo>
                  <a:cubicBezTo>
                    <a:pt x="5105" y="3201"/>
                    <a:pt x="5656" y="2326"/>
                    <a:pt x="6060" y="800"/>
                  </a:cubicBezTo>
                  <a:cubicBezTo>
                    <a:pt x="6096" y="669"/>
                    <a:pt x="6024" y="529"/>
                    <a:pt x="5892" y="481"/>
                  </a:cubicBezTo>
                  <a:cubicBezTo>
                    <a:pt x="4916" y="111"/>
                    <a:pt x="3643" y="1"/>
                    <a:pt x="247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6;p28">
              <a:extLst>
                <a:ext uri="{FF2B5EF4-FFF2-40B4-BE49-F238E27FC236}">
                  <a16:creationId xmlns:a16="http://schemas.microsoft.com/office/drawing/2014/main" id="{E4CAB1AE-0167-F04C-9FE1-E051F7BF3F8E}"/>
                </a:ext>
              </a:extLst>
            </p:cNvPr>
            <p:cNvSpPr/>
            <p:nvPr/>
          </p:nvSpPr>
          <p:spPr>
            <a:xfrm>
              <a:off x="6313828" y="4139409"/>
              <a:ext cx="155408" cy="168572"/>
            </a:xfrm>
            <a:custGeom>
              <a:avLst/>
              <a:gdLst/>
              <a:ahLst/>
              <a:cxnLst/>
              <a:rect l="l" t="t" r="r" b="b"/>
              <a:pathLst>
                <a:path w="7036" h="7632" extrusionOk="0">
                  <a:moveTo>
                    <a:pt x="5773" y="0"/>
                  </a:moveTo>
                  <a:lnTo>
                    <a:pt x="360" y="1350"/>
                  </a:lnTo>
                  <a:lnTo>
                    <a:pt x="1" y="1350"/>
                  </a:lnTo>
                  <a:cubicBezTo>
                    <a:pt x="1" y="1350"/>
                    <a:pt x="2617" y="5772"/>
                    <a:pt x="3336" y="6942"/>
                  </a:cubicBezTo>
                  <a:cubicBezTo>
                    <a:pt x="3622" y="7407"/>
                    <a:pt x="4177" y="7631"/>
                    <a:pt x="4759" y="7631"/>
                  </a:cubicBezTo>
                  <a:cubicBezTo>
                    <a:pt x="5647" y="7631"/>
                    <a:pt x="6599" y="7111"/>
                    <a:pt x="6763" y="6131"/>
                  </a:cubicBezTo>
                  <a:cubicBezTo>
                    <a:pt x="7035" y="4510"/>
                    <a:pt x="5773" y="0"/>
                    <a:pt x="5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7;p28">
              <a:extLst>
                <a:ext uri="{FF2B5EF4-FFF2-40B4-BE49-F238E27FC236}">
                  <a16:creationId xmlns:a16="http://schemas.microsoft.com/office/drawing/2014/main" id="{6576AF15-9023-1044-A4B0-3EA7074A04CD}"/>
                </a:ext>
              </a:extLst>
            </p:cNvPr>
            <p:cNvSpPr/>
            <p:nvPr/>
          </p:nvSpPr>
          <p:spPr>
            <a:xfrm>
              <a:off x="6307577" y="4133423"/>
              <a:ext cx="167644" cy="180521"/>
            </a:xfrm>
            <a:custGeom>
              <a:avLst/>
              <a:gdLst/>
              <a:ahLst/>
              <a:cxnLst/>
              <a:rect l="l" t="t" r="r" b="b"/>
              <a:pathLst>
                <a:path w="7590" h="8173" extrusionOk="0">
                  <a:moveTo>
                    <a:pt x="5864" y="599"/>
                  </a:moveTo>
                  <a:cubicBezTo>
                    <a:pt x="6120" y="1565"/>
                    <a:pt x="7002" y="5028"/>
                    <a:pt x="6779" y="6358"/>
                  </a:cubicBezTo>
                  <a:cubicBezTo>
                    <a:pt x="6655" y="7101"/>
                    <a:pt x="6008" y="7481"/>
                    <a:pt x="5440" y="7592"/>
                  </a:cubicBezTo>
                  <a:cubicBezTo>
                    <a:pt x="5314" y="7617"/>
                    <a:pt x="5180" y="7631"/>
                    <a:pt x="5045" y="7631"/>
                  </a:cubicBezTo>
                  <a:cubicBezTo>
                    <a:pt x="4578" y="7631"/>
                    <a:pt x="4096" y="7470"/>
                    <a:pt x="3851" y="7074"/>
                  </a:cubicBezTo>
                  <a:cubicBezTo>
                    <a:pt x="3263" y="6123"/>
                    <a:pt x="1403" y="2983"/>
                    <a:pt x="747" y="1877"/>
                  </a:cubicBezTo>
                  <a:lnTo>
                    <a:pt x="5864" y="599"/>
                  </a:lnTo>
                  <a:close/>
                  <a:moveTo>
                    <a:pt x="6051" y="1"/>
                  </a:moveTo>
                  <a:cubicBezTo>
                    <a:pt x="6030" y="1"/>
                    <a:pt x="6009" y="3"/>
                    <a:pt x="5988" y="8"/>
                  </a:cubicBezTo>
                  <a:lnTo>
                    <a:pt x="612" y="1353"/>
                  </a:lnTo>
                  <a:lnTo>
                    <a:pt x="284" y="1353"/>
                  </a:lnTo>
                  <a:cubicBezTo>
                    <a:pt x="184" y="1353"/>
                    <a:pt x="96" y="1405"/>
                    <a:pt x="48" y="1490"/>
                  </a:cubicBezTo>
                  <a:cubicBezTo>
                    <a:pt x="0" y="1573"/>
                    <a:pt x="0" y="1677"/>
                    <a:pt x="52" y="1761"/>
                  </a:cubicBezTo>
                  <a:cubicBezTo>
                    <a:pt x="76" y="1805"/>
                    <a:pt x="2677" y="6194"/>
                    <a:pt x="3392" y="7357"/>
                  </a:cubicBezTo>
                  <a:cubicBezTo>
                    <a:pt x="3707" y="7872"/>
                    <a:pt x="4338" y="8172"/>
                    <a:pt x="5045" y="8172"/>
                  </a:cubicBezTo>
                  <a:cubicBezTo>
                    <a:pt x="5209" y="8172"/>
                    <a:pt x="5377" y="8156"/>
                    <a:pt x="5545" y="8124"/>
                  </a:cubicBezTo>
                  <a:cubicBezTo>
                    <a:pt x="6495" y="7940"/>
                    <a:pt x="7170" y="7297"/>
                    <a:pt x="7313" y="6447"/>
                  </a:cubicBezTo>
                  <a:cubicBezTo>
                    <a:pt x="7590" y="4784"/>
                    <a:pt x="6367" y="383"/>
                    <a:pt x="6316" y="199"/>
                  </a:cubicBezTo>
                  <a:cubicBezTo>
                    <a:pt x="6281" y="77"/>
                    <a:pt x="6171" y="1"/>
                    <a:pt x="605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8;p28">
              <a:extLst>
                <a:ext uri="{FF2B5EF4-FFF2-40B4-BE49-F238E27FC236}">
                  <a16:creationId xmlns:a16="http://schemas.microsoft.com/office/drawing/2014/main" id="{8A0748C2-CD5F-D14E-8206-29C716D25FD1}"/>
                </a:ext>
              </a:extLst>
            </p:cNvPr>
            <p:cNvSpPr/>
            <p:nvPr/>
          </p:nvSpPr>
          <p:spPr>
            <a:xfrm>
              <a:off x="6160408" y="3944155"/>
              <a:ext cx="322743" cy="243117"/>
            </a:xfrm>
            <a:custGeom>
              <a:avLst/>
              <a:gdLst/>
              <a:ahLst/>
              <a:cxnLst/>
              <a:rect l="l" t="t" r="r" b="b"/>
              <a:pathLst>
                <a:path w="14612" h="11007" extrusionOk="0">
                  <a:moveTo>
                    <a:pt x="10641" y="0"/>
                  </a:moveTo>
                  <a:cubicBezTo>
                    <a:pt x="10524" y="0"/>
                    <a:pt x="10404" y="1"/>
                    <a:pt x="10282" y="1"/>
                  </a:cubicBezTo>
                  <a:cubicBezTo>
                    <a:pt x="8661" y="1"/>
                    <a:pt x="2078" y="1894"/>
                    <a:pt x="724" y="3160"/>
                  </a:cubicBezTo>
                  <a:cubicBezTo>
                    <a:pt x="724" y="3160"/>
                    <a:pt x="1" y="4331"/>
                    <a:pt x="364" y="5142"/>
                  </a:cubicBezTo>
                  <a:cubicBezTo>
                    <a:pt x="724" y="5952"/>
                    <a:pt x="1715" y="8297"/>
                    <a:pt x="2346" y="9471"/>
                  </a:cubicBezTo>
                  <a:cubicBezTo>
                    <a:pt x="2831" y="10371"/>
                    <a:pt x="4652" y="11007"/>
                    <a:pt x="6985" y="11007"/>
                  </a:cubicBezTo>
                  <a:cubicBezTo>
                    <a:pt x="7685" y="11007"/>
                    <a:pt x="8430" y="10950"/>
                    <a:pt x="9200" y="10825"/>
                  </a:cubicBezTo>
                  <a:cubicBezTo>
                    <a:pt x="12539" y="10282"/>
                    <a:pt x="14432" y="8748"/>
                    <a:pt x="14520" y="7398"/>
                  </a:cubicBezTo>
                  <a:cubicBezTo>
                    <a:pt x="14612" y="6044"/>
                    <a:pt x="13981" y="4239"/>
                    <a:pt x="13530" y="2078"/>
                  </a:cubicBezTo>
                  <a:cubicBezTo>
                    <a:pt x="13112" y="76"/>
                    <a:pt x="12080" y="0"/>
                    <a:pt x="1064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9;p28">
              <a:extLst>
                <a:ext uri="{FF2B5EF4-FFF2-40B4-BE49-F238E27FC236}">
                  <a16:creationId xmlns:a16="http://schemas.microsoft.com/office/drawing/2014/main" id="{4E4EBCDF-6785-8744-9AE7-E4697CE3B77C}"/>
                </a:ext>
              </a:extLst>
            </p:cNvPr>
            <p:cNvSpPr/>
            <p:nvPr/>
          </p:nvSpPr>
          <p:spPr>
            <a:xfrm>
              <a:off x="6153804" y="3938236"/>
              <a:ext cx="334736" cy="254912"/>
            </a:xfrm>
            <a:custGeom>
              <a:avLst/>
              <a:gdLst/>
              <a:ahLst/>
              <a:cxnLst/>
              <a:rect l="l" t="t" r="r" b="b"/>
              <a:pathLst>
                <a:path w="15155" h="11541" extrusionOk="0">
                  <a:moveTo>
                    <a:pt x="10961" y="540"/>
                  </a:moveTo>
                  <a:cubicBezTo>
                    <a:pt x="12345" y="540"/>
                    <a:pt x="13190" y="617"/>
                    <a:pt x="13565" y="2398"/>
                  </a:cubicBezTo>
                  <a:cubicBezTo>
                    <a:pt x="13700" y="3065"/>
                    <a:pt x="13857" y="3700"/>
                    <a:pt x="14004" y="4295"/>
                  </a:cubicBezTo>
                  <a:cubicBezTo>
                    <a:pt x="14328" y="5613"/>
                    <a:pt x="14611" y="6752"/>
                    <a:pt x="14552" y="7646"/>
                  </a:cubicBezTo>
                  <a:cubicBezTo>
                    <a:pt x="14472" y="8828"/>
                    <a:pt x="12699" y="10299"/>
                    <a:pt x="9455" y="10826"/>
                  </a:cubicBezTo>
                  <a:cubicBezTo>
                    <a:pt x="8706" y="10947"/>
                    <a:pt x="7983" y="11002"/>
                    <a:pt x="7306" y="11002"/>
                  </a:cubicBezTo>
                  <a:cubicBezTo>
                    <a:pt x="5043" y="11002"/>
                    <a:pt x="3306" y="10389"/>
                    <a:pt x="2884" y="9611"/>
                  </a:cubicBezTo>
                  <a:cubicBezTo>
                    <a:pt x="2381" y="8677"/>
                    <a:pt x="1634" y="6959"/>
                    <a:pt x="1187" y="5932"/>
                  </a:cubicBezTo>
                  <a:lnTo>
                    <a:pt x="911" y="5302"/>
                  </a:lnTo>
                  <a:cubicBezTo>
                    <a:pt x="672" y="4763"/>
                    <a:pt x="1047" y="3919"/>
                    <a:pt x="1234" y="3600"/>
                  </a:cubicBezTo>
                  <a:cubicBezTo>
                    <a:pt x="2553" y="2426"/>
                    <a:pt x="8960" y="540"/>
                    <a:pt x="10581" y="540"/>
                  </a:cubicBezTo>
                  <a:lnTo>
                    <a:pt x="10769" y="540"/>
                  </a:lnTo>
                  <a:cubicBezTo>
                    <a:pt x="10834" y="540"/>
                    <a:pt x="10898" y="540"/>
                    <a:pt x="10961" y="540"/>
                  </a:cubicBezTo>
                  <a:close/>
                  <a:moveTo>
                    <a:pt x="11016" y="0"/>
                  </a:moveTo>
                  <a:cubicBezTo>
                    <a:pt x="10935" y="0"/>
                    <a:pt x="10852" y="1"/>
                    <a:pt x="10769" y="1"/>
                  </a:cubicBezTo>
                  <a:lnTo>
                    <a:pt x="10581" y="1"/>
                  </a:lnTo>
                  <a:cubicBezTo>
                    <a:pt x="8944" y="1"/>
                    <a:pt x="2298" y="1867"/>
                    <a:pt x="839" y="3229"/>
                  </a:cubicBezTo>
                  <a:cubicBezTo>
                    <a:pt x="819" y="3244"/>
                    <a:pt x="807" y="3264"/>
                    <a:pt x="792" y="3285"/>
                  </a:cubicBezTo>
                  <a:cubicBezTo>
                    <a:pt x="759" y="3336"/>
                    <a:pt x="1" y="4590"/>
                    <a:pt x="416" y="5521"/>
                  </a:cubicBezTo>
                  <a:lnTo>
                    <a:pt x="692" y="6148"/>
                  </a:lnTo>
                  <a:cubicBezTo>
                    <a:pt x="1142" y="7183"/>
                    <a:pt x="1894" y="8913"/>
                    <a:pt x="2409" y="9867"/>
                  </a:cubicBezTo>
                  <a:cubicBezTo>
                    <a:pt x="2972" y="10913"/>
                    <a:pt x="4941" y="11540"/>
                    <a:pt x="7298" y="11540"/>
                  </a:cubicBezTo>
                  <a:cubicBezTo>
                    <a:pt x="8020" y="11540"/>
                    <a:pt x="8776" y="11481"/>
                    <a:pt x="9543" y="11357"/>
                  </a:cubicBezTo>
                  <a:cubicBezTo>
                    <a:pt x="12699" y="10845"/>
                    <a:pt x="14979" y="9335"/>
                    <a:pt x="15090" y="7682"/>
                  </a:cubicBezTo>
                  <a:cubicBezTo>
                    <a:pt x="15154" y="6704"/>
                    <a:pt x="14867" y="5525"/>
                    <a:pt x="14531" y="4164"/>
                  </a:cubicBezTo>
                  <a:cubicBezTo>
                    <a:pt x="14384" y="3576"/>
                    <a:pt x="14232" y="2949"/>
                    <a:pt x="14092" y="2290"/>
                  </a:cubicBezTo>
                  <a:cubicBezTo>
                    <a:pt x="13639" y="119"/>
                    <a:pt x="12433" y="0"/>
                    <a:pt x="1101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0;p28">
              <a:extLst>
                <a:ext uri="{FF2B5EF4-FFF2-40B4-BE49-F238E27FC236}">
                  <a16:creationId xmlns:a16="http://schemas.microsoft.com/office/drawing/2014/main" id="{8BF7DF80-67FA-EF45-993D-665747201AAA}"/>
                </a:ext>
              </a:extLst>
            </p:cNvPr>
            <p:cNvSpPr/>
            <p:nvPr/>
          </p:nvSpPr>
          <p:spPr>
            <a:xfrm>
              <a:off x="6006303" y="3114328"/>
              <a:ext cx="421098" cy="954268"/>
            </a:xfrm>
            <a:custGeom>
              <a:avLst/>
              <a:gdLst/>
              <a:ahLst/>
              <a:cxnLst/>
              <a:rect l="l" t="t" r="r" b="b"/>
              <a:pathLst>
                <a:path w="19065" h="43204" extrusionOk="0">
                  <a:moveTo>
                    <a:pt x="15909" y="1"/>
                  </a:moveTo>
                  <a:cubicBezTo>
                    <a:pt x="8815" y="93"/>
                    <a:pt x="3722" y="212"/>
                    <a:pt x="3643" y="240"/>
                  </a:cubicBezTo>
                  <a:cubicBezTo>
                    <a:pt x="3371" y="328"/>
                    <a:pt x="3191" y="1862"/>
                    <a:pt x="3012" y="3125"/>
                  </a:cubicBezTo>
                  <a:cubicBezTo>
                    <a:pt x="3012" y="3125"/>
                    <a:pt x="0" y="3508"/>
                    <a:pt x="544" y="11892"/>
                  </a:cubicBezTo>
                  <a:cubicBezTo>
                    <a:pt x="619" y="13067"/>
                    <a:pt x="3659" y="26587"/>
                    <a:pt x="3879" y="28121"/>
                  </a:cubicBezTo>
                  <a:cubicBezTo>
                    <a:pt x="5228" y="37543"/>
                    <a:pt x="8240" y="42260"/>
                    <a:pt x="8240" y="42260"/>
                  </a:cubicBezTo>
                  <a:cubicBezTo>
                    <a:pt x="8240" y="42260"/>
                    <a:pt x="8458" y="43203"/>
                    <a:pt x="11036" y="43203"/>
                  </a:cubicBezTo>
                  <a:cubicBezTo>
                    <a:pt x="11335" y="43203"/>
                    <a:pt x="11665" y="43191"/>
                    <a:pt x="12031" y="43162"/>
                  </a:cubicBezTo>
                  <a:cubicBezTo>
                    <a:pt x="15546" y="42891"/>
                    <a:pt x="19065" y="40546"/>
                    <a:pt x="19065" y="40546"/>
                  </a:cubicBezTo>
                  <a:cubicBezTo>
                    <a:pt x="19065" y="40546"/>
                    <a:pt x="17259" y="22241"/>
                    <a:pt x="17439" y="14217"/>
                  </a:cubicBezTo>
                  <a:cubicBezTo>
                    <a:pt x="17491" y="11996"/>
                    <a:pt x="18773" y="10905"/>
                    <a:pt x="18868" y="9384"/>
                  </a:cubicBezTo>
                  <a:cubicBezTo>
                    <a:pt x="19060" y="6380"/>
                    <a:pt x="18610" y="4243"/>
                    <a:pt x="18378" y="3376"/>
                  </a:cubicBezTo>
                  <a:lnTo>
                    <a:pt x="15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1;p28">
              <a:extLst>
                <a:ext uri="{FF2B5EF4-FFF2-40B4-BE49-F238E27FC236}">
                  <a16:creationId xmlns:a16="http://schemas.microsoft.com/office/drawing/2014/main" id="{96843FED-B4A0-4E46-946D-D8C9933097A0}"/>
                </a:ext>
              </a:extLst>
            </p:cNvPr>
            <p:cNvSpPr/>
            <p:nvPr/>
          </p:nvSpPr>
          <p:spPr>
            <a:xfrm>
              <a:off x="6001797" y="3108342"/>
              <a:ext cx="431766" cy="966218"/>
            </a:xfrm>
            <a:custGeom>
              <a:avLst/>
              <a:gdLst/>
              <a:ahLst/>
              <a:cxnLst/>
              <a:rect l="l" t="t" r="r" b="b"/>
              <a:pathLst>
                <a:path w="19548" h="43745" extrusionOk="0">
                  <a:moveTo>
                    <a:pt x="15977" y="544"/>
                  </a:moveTo>
                  <a:lnTo>
                    <a:pt x="18334" y="3763"/>
                  </a:lnTo>
                  <a:cubicBezTo>
                    <a:pt x="18550" y="4582"/>
                    <a:pt x="18989" y="6694"/>
                    <a:pt x="18805" y="9638"/>
                  </a:cubicBezTo>
                  <a:cubicBezTo>
                    <a:pt x="18766" y="10258"/>
                    <a:pt x="18510" y="10805"/>
                    <a:pt x="18218" y="11436"/>
                  </a:cubicBezTo>
                  <a:cubicBezTo>
                    <a:pt x="17835" y="12254"/>
                    <a:pt x="17403" y="13185"/>
                    <a:pt x="17376" y="14479"/>
                  </a:cubicBezTo>
                  <a:lnTo>
                    <a:pt x="17376" y="14483"/>
                  </a:lnTo>
                  <a:cubicBezTo>
                    <a:pt x="17203" y="22025"/>
                    <a:pt x="18801" y="38828"/>
                    <a:pt x="18981" y="40682"/>
                  </a:cubicBezTo>
                  <a:cubicBezTo>
                    <a:pt x="18310" y="41101"/>
                    <a:pt x="15234" y="42930"/>
                    <a:pt x="12211" y="43166"/>
                  </a:cubicBezTo>
                  <a:cubicBezTo>
                    <a:pt x="11853" y="43193"/>
                    <a:pt x="11531" y="43205"/>
                    <a:pt x="11241" y="43205"/>
                  </a:cubicBezTo>
                  <a:cubicBezTo>
                    <a:pt x="8985" y="43205"/>
                    <a:pt x="8711" y="42471"/>
                    <a:pt x="8708" y="42471"/>
                  </a:cubicBezTo>
                  <a:cubicBezTo>
                    <a:pt x="8704" y="42443"/>
                    <a:pt x="8692" y="42411"/>
                    <a:pt x="8676" y="42388"/>
                  </a:cubicBezTo>
                  <a:cubicBezTo>
                    <a:pt x="8644" y="42340"/>
                    <a:pt x="5676" y="37598"/>
                    <a:pt x="4350" y="28351"/>
                  </a:cubicBezTo>
                  <a:cubicBezTo>
                    <a:pt x="4250" y="27669"/>
                    <a:pt x="3599" y="24629"/>
                    <a:pt x="2908" y="21414"/>
                  </a:cubicBezTo>
                  <a:cubicBezTo>
                    <a:pt x="2042" y="17368"/>
                    <a:pt x="1059" y="12782"/>
                    <a:pt x="1015" y="12147"/>
                  </a:cubicBezTo>
                  <a:cubicBezTo>
                    <a:pt x="504" y="4190"/>
                    <a:pt x="3227" y="3667"/>
                    <a:pt x="3251" y="3663"/>
                  </a:cubicBezTo>
                  <a:cubicBezTo>
                    <a:pt x="3371" y="3647"/>
                    <a:pt x="3467" y="3555"/>
                    <a:pt x="3483" y="3435"/>
                  </a:cubicBezTo>
                  <a:lnTo>
                    <a:pt x="3548" y="2988"/>
                  </a:lnTo>
                  <a:cubicBezTo>
                    <a:pt x="3655" y="2209"/>
                    <a:pt x="3815" y="1059"/>
                    <a:pt x="3967" y="771"/>
                  </a:cubicBezTo>
                  <a:cubicBezTo>
                    <a:pt x="4654" y="739"/>
                    <a:pt x="9319" y="631"/>
                    <a:pt x="15977" y="544"/>
                  </a:cubicBezTo>
                  <a:close/>
                  <a:moveTo>
                    <a:pt x="16109" y="0"/>
                  </a:moveTo>
                  <a:cubicBezTo>
                    <a:pt x="11783" y="56"/>
                    <a:pt x="3955" y="188"/>
                    <a:pt x="3763" y="252"/>
                  </a:cubicBezTo>
                  <a:cubicBezTo>
                    <a:pt x="3412" y="367"/>
                    <a:pt x="3288" y="923"/>
                    <a:pt x="3012" y="2913"/>
                  </a:cubicBezTo>
                  <a:lnTo>
                    <a:pt x="2973" y="3180"/>
                  </a:lnTo>
                  <a:cubicBezTo>
                    <a:pt x="2257" y="3435"/>
                    <a:pt x="1" y="4821"/>
                    <a:pt x="475" y="12182"/>
                  </a:cubicBezTo>
                  <a:cubicBezTo>
                    <a:pt x="519" y="12858"/>
                    <a:pt x="1467" y="17263"/>
                    <a:pt x="2381" y="21525"/>
                  </a:cubicBezTo>
                  <a:cubicBezTo>
                    <a:pt x="3068" y="24733"/>
                    <a:pt x="3719" y="27765"/>
                    <a:pt x="3815" y="28427"/>
                  </a:cubicBezTo>
                  <a:cubicBezTo>
                    <a:pt x="5101" y="37403"/>
                    <a:pt x="7933" y="42211"/>
                    <a:pt x="8197" y="42647"/>
                  </a:cubicBezTo>
                  <a:cubicBezTo>
                    <a:pt x="8288" y="42891"/>
                    <a:pt x="8772" y="43745"/>
                    <a:pt x="11252" y="43745"/>
                  </a:cubicBezTo>
                  <a:cubicBezTo>
                    <a:pt x="11556" y="43745"/>
                    <a:pt x="11888" y="43733"/>
                    <a:pt x="12255" y="43706"/>
                  </a:cubicBezTo>
                  <a:cubicBezTo>
                    <a:pt x="15802" y="43430"/>
                    <a:pt x="19273" y="41141"/>
                    <a:pt x="19417" y="41045"/>
                  </a:cubicBezTo>
                  <a:cubicBezTo>
                    <a:pt x="19500" y="40989"/>
                    <a:pt x="19548" y="40893"/>
                    <a:pt x="19536" y="40793"/>
                  </a:cubicBezTo>
                  <a:cubicBezTo>
                    <a:pt x="19520" y="40610"/>
                    <a:pt x="17739" y="22412"/>
                    <a:pt x="17914" y="14496"/>
                  </a:cubicBezTo>
                  <a:cubicBezTo>
                    <a:pt x="17942" y="13309"/>
                    <a:pt x="18330" y="12475"/>
                    <a:pt x="18705" y="11664"/>
                  </a:cubicBezTo>
                  <a:cubicBezTo>
                    <a:pt x="19013" y="11013"/>
                    <a:pt x="19297" y="10394"/>
                    <a:pt x="19345" y="9675"/>
                  </a:cubicBezTo>
                  <a:cubicBezTo>
                    <a:pt x="19540" y="6587"/>
                    <a:pt x="19061" y="4382"/>
                    <a:pt x="18845" y="3575"/>
                  </a:cubicBezTo>
                  <a:cubicBezTo>
                    <a:pt x="18838" y="3543"/>
                    <a:pt x="18821" y="3512"/>
                    <a:pt x="18801" y="3488"/>
                  </a:cubicBezTo>
                  <a:lnTo>
                    <a:pt x="16333" y="112"/>
                  </a:lnTo>
                  <a:cubicBezTo>
                    <a:pt x="16281" y="41"/>
                    <a:pt x="16185" y="0"/>
                    <a:pt x="161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2;p28">
              <a:extLst>
                <a:ext uri="{FF2B5EF4-FFF2-40B4-BE49-F238E27FC236}">
                  <a16:creationId xmlns:a16="http://schemas.microsoft.com/office/drawing/2014/main" id="{B59A5823-6D0E-4B4C-83E8-B9DD6ED3BA17}"/>
                </a:ext>
              </a:extLst>
            </p:cNvPr>
            <p:cNvSpPr/>
            <p:nvPr/>
          </p:nvSpPr>
          <p:spPr>
            <a:xfrm>
              <a:off x="5884314" y="3143439"/>
              <a:ext cx="355012" cy="166076"/>
            </a:xfrm>
            <a:custGeom>
              <a:avLst/>
              <a:gdLst/>
              <a:ahLst/>
              <a:cxnLst/>
              <a:rect l="l" t="t" r="r" b="b"/>
              <a:pathLst>
                <a:path w="16073" h="7519" extrusionOk="0">
                  <a:moveTo>
                    <a:pt x="10116" y="0"/>
                  </a:moveTo>
                  <a:cubicBezTo>
                    <a:pt x="9398" y="0"/>
                    <a:pt x="8690" y="125"/>
                    <a:pt x="8047" y="432"/>
                  </a:cubicBezTo>
                  <a:cubicBezTo>
                    <a:pt x="8047" y="432"/>
                    <a:pt x="4321" y="992"/>
                    <a:pt x="2037" y="3580"/>
                  </a:cubicBezTo>
                  <a:cubicBezTo>
                    <a:pt x="0" y="5890"/>
                    <a:pt x="1324" y="7519"/>
                    <a:pt x="4787" y="7519"/>
                  </a:cubicBezTo>
                  <a:cubicBezTo>
                    <a:pt x="5204" y="7519"/>
                    <a:pt x="5653" y="7495"/>
                    <a:pt x="6130" y="7446"/>
                  </a:cubicBezTo>
                  <a:cubicBezTo>
                    <a:pt x="10568" y="6987"/>
                    <a:pt x="15684" y="2438"/>
                    <a:pt x="15900" y="2194"/>
                  </a:cubicBezTo>
                  <a:cubicBezTo>
                    <a:pt x="16073" y="2002"/>
                    <a:pt x="13002" y="0"/>
                    <a:pt x="10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3;p28">
              <a:extLst>
                <a:ext uri="{FF2B5EF4-FFF2-40B4-BE49-F238E27FC236}">
                  <a16:creationId xmlns:a16="http://schemas.microsoft.com/office/drawing/2014/main" id="{8C6EF609-F50D-694F-938E-2D1654B83810}"/>
                </a:ext>
              </a:extLst>
            </p:cNvPr>
            <p:cNvSpPr/>
            <p:nvPr/>
          </p:nvSpPr>
          <p:spPr>
            <a:xfrm>
              <a:off x="5897611" y="3137454"/>
              <a:ext cx="345934" cy="178047"/>
            </a:xfrm>
            <a:custGeom>
              <a:avLst/>
              <a:gdLst/>
              <a:ahLst/>
              <a:cxnLst/>
              <a:rect l="l" t="t" r="r" b="b"/>
              <a:pathLst>
                <a:path w="15662" h="8061" extrusionOk="0">
                  <a:moveTo>
                    <a:pt x="9491" y="548"/>
                  </a:moveTo>
                  <a:cubicBezTo>
                    <a:pt x="11823" y="548"/>
                    <a:pt x="14343" y="1910"/>
                    <a:pt x="14942" y="2425"/>
                  </a:cubicBezTo>
                  <a:cubicBezTo>
                    <a:pt x="14059" y="3208"/>
                    <a:pt x="9526" y="7035"/>
                    <a:pt x="5500" y="7450"/>
                  </a:cubicBezTo>
                  <a:cubicBezTo>
                    <a:pt x="5046" y="7496"/>
                    <a:pt x="4614" y="7519"/>
                    <a:pt x="4209" y="7519"/>
                  </a:cubicBezTo>
                  <a:cubicBezTo>
                    <a:pt x="2485" y="7519"/>
                    <a:pt x="1249" y="7108"/>
                    <a:pt x="867" y="6368"/>
                  </a:cubicBezTo>
                  <a:cubicBezTo>
                    <a:pt x="559" y="5772"/>
                    <a:pt x="835" y="4941"/>
                    <a:pt x="1638" y="4030"/>
                  </a:cubicBezTo>
                  <a:cubicBezTo>
                    <a:pt x="3826" y="1551"/>
                    <a:pt x="7445" y="975"/>
                    <a:pt x="7485" y="972"/>
                  </a:cubicBezTo>
                  <a:cubicBezTo>
                    <a:pt x="7509" y="967"/>
                    <a:pt x="7537" y="959"/>
                    <a:pt x="7561" y="948"/>
                  </a:cubicBezTo>
                  <a:cubicBezTo>
                    <a:pt x="8153" y="664"/>
                    <a:pt x="8816" y="548"/>
                    <a:pt x="9491" y="548"/>
                  </a:cubicBezTo>
                  <a:close/>
                  <a:moveTo>
                    <a:pt x="9523" y="1"/>
                  </a:moveTo>
                  <a:cubicBezTo>
                    <a:pt x="8776" y="1"/>
                    <a:pt x="8038" y="129"/>
                    <a:pt x="7362" y="444"/>
                  </a:cubicBezTo>
                  <a:cubicBezTo>
                    <a:pt x="6926" y="516"/>
                    <a:pt x="3455" y="1155"/>
                    <a:pt x="1234" y="3671"/>
                  </a:cubicBezTo>
                  <a:cubicBezTo>
                    <a:pt x="0" y="5070"/>
                    <a:pt x="92" y="6044"/>
                    <a:pt x="388" y="6619"/>
                  </a:cubicBezTo>
                  <a:cubicBezTo>
                    <a:pt x="871" y="7557"/>
                    <a:pt x="2221" y="8060"/>
                    <a:pt x="4170" y="8060"/>
                  </a:cubicBezTo>
                  <a:cubicBezTo>
                    <a:pt x="4606" y="8060"/>
                    <a:pt x="5065" y="8037"/>
                    <a:pt x="5557" y="7985"/>
                  </a:cubicBezTo>
                  <a:cubicBezTo>
                    <a:pt x="9926" y="7538"/>
                    <a:pt x="15086" y="3112"/>
                    <a:pt x="15502" y="2649"/>
                  </a:cubicBezTo>
                  <a:cubicBezTo>
                    <a:pt x="15530" y="2616"/>
                    <a:pt x="15661" y="2445"/>
                    <a:pt x="15490" y="2218"/>
                  </a:cubicBezTo>
                  <a:cubicBezTo>
                    <a:pt x="15119" y="1724"/>
                    <a:pt x="12263" y="1"/>
                    <a:pt x="95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4;p28">
              <a:extLst>
                <a:ext uri="{FF2B5EF4-FFF2-40B4-BE49-F238E27FC236}">
                  <a16:creationId xmlns:a16="http://schemas.microsoft.com/office/drawing/2014/main" id="{95355726-C612-B148-AB82-5572A861C28E}"/>
                </a:ext>
              </a:extLst>
            </p:cNvPr>
            <p:cNvSpPr/>
            <p:nvPr/>
          </p:nvSpPr>
          <p:spPr>
            <a:xfrm>
              <a:off x="6152478" y="3117619"/>
              <a:ext cx="454185" cy="155363"/>
            </a:xfrm>
            <a:custGeom>
              <a:avLst/>
              <a:gdLst/>
              <a:ahLst/>
              <a:cxnLst/>
              <a:rect l="l" t="t" r="r" b="b"/>
              <a:pathLst>
                <a:path w="20563" h="7034" extrusionOk="0">
                  <a:moveTo>
                    <a:pt x="1986" y="0"/>
                  </a:moveTo>
                  <a:cubicBezTo>
                    <a:pt x="0" y="0"/>
                    <a:pt x="2525" y="3247"/>
                    <a:pt x="2525" y="3247"/>
                  </a:cubicBezTo>
                  <a:cubicBezTo>
                    <a:pt x="2525" y="3247"/>
                    <a:pt x="6495" y="3427"/>
                    <a:pt x="9559" y="4329"/>
                  </a:cubicBezTo>
                  <a:cubicBezTo>
                    <a:pt x="12626" y="5229"/>
                    <a:pt x="18035" y="7034"/>
                    <a:pt x="19301" y="7034"/>
                  </a:cubicBezTo>
                  <a:cubicBezTo>
                    <a:pt x="20563" y="7034"/>
                    <a:pt x="20199" y="2344"/>
                    <a:pt x="20199" y="1442"/>
                  </a:cubicBezTo>
                  <a:cubicBezTo>
                    <a:pt x="20199" y="539"/>
                    <a:pt x="3967" y="0"/>
                    <a:pt x="1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5;p28">
              <a:extLst>
                <a:ext uri="{FF2B5EF4-FFF2-40B4-BE49-F238E27FC236}">
                  <a16:creationId xmlns:a16="http://schemas.microsoft.com/office/drawing/2014/main" id="{BEF887E2-F6A2-7243-B755-8E5FB019C51A}"/>
                </a:ext>
              </a:extLst>
            </p:cNvPr>
            <p:cNvSpPr/>
            <p:nvPr/>
          </p:nvSpPr>
          <p:spPr>
            <a:xfrm>
              <a:off x="6165532" y="3111589"/>
              <a:ext cx="441132" cy="167379"/>
            </a:xfrm>
            <a:custGeom>
              <a:avLst/>
              <a:gdLst/>
              <a:ahLst/>
              <a:cxnLst/>
              <a:rect l="l" t="t" r="r" b="b"/>
              <a:pathLst>
                <a:path w="19972" h="7578" extrusionOk="0">
                  <a:moveTo>
                    <a:pt x="1395" y="544"/>
                  </a:moveTo>
                  <a:cubicBezTo>
                    <a:pt x="3915" y="544"/>
                    <a:pt x="18130" y="1096"/>
                    <a:pt x="19341" y="1807"/>
                  </a:cubicBezTo>
                  <a:cubicBezTo>
                    <a:pt x="19341" y="1927"/>
                    <a:pt x="19348" y="2086"/>
                    <a:pt x="19352" y="2282"/>
                  </a:cubicBezTo>
                  <a:cubicBezTo>
                    <a:pt x="19393" y="3384"/>
                    <a:pt x="19492" y="6316"/>
                    <a:pt x="18882" y="6951"/>
                  </a:cubicBezTo>
                  <a:cubicBezTo>
                    <a:pt x="18810" y="7027"/>
                    <a:pt x="18749" y="7035"/>
                    <a:pt x="18710" y="7035"/>
                  </a:cubicBezTo>
                  <a:cubicBezTo>
                    <a:pt x="17807" y="7035"/>
                    <a:pt x="14436" y="5996"/>
                    <a:pt x="11724" y="5157"/>
                  </a:cubicBezTo>
                  <a:cubicBezTo>
                    <a:pt x="10754" y="4858"/>
                    <a:pt x="9823" y="4571"/>
                    <a:pt x="9043" y="4343"/>
                  </a:cubicBezTo>
                  <a:cubicBezTo>
                    <a:pt x="6291" y="3533"/>
                    <a:pt x="2781" y="3297"/>
                    <a:pt x="2073" y="3256"/>
                  </a:cubicBezTo>
                  <a:cubicBezTo>
                    <a:pt x="1450" y="2430"/>
                    <a:pt x="724" y="1155"/>
                    <a:pt x="939" y="712"/>
                  </a:cubicBezTo>
                  <a:cubicBezTo>
                    <a:pt x="995" y="600"/>
                    <a:pt x="1147" y="544"/>
                    <a:pt x="1395" y="544"/>
                  </a:cubicBezTo>
                  <a:close/>
                  <a:moveTo>
                    <a:pt x="1395" y="1"/>
                  </a:moveTo>
                  <a:cubicBezTo>
                    <a:pt x="808" y="1"/>
                    <a:pt x="560" y="261"/>
                    <a:pt x="452" y="473"/>
                  </a:cubicBezTo>
                  <a:cubicBezTo>
                    <a:pt x="1" y="1400"/>
                    <a:pt x="1431" y="3312"/>
                    <a:pt x="1722" y="3684"/>
                  </a:cubicBezTo>
                  <a:cubicBezTo>
                    <a:pt x="1770" y="3748"/>
                    <a:pt x="1842" y="3787"/>
                    <a:pt x="1922" y="3787"/>
                  </a:cubicBezTo>
                  <a:cubicBezTo>
                    <a:pt x="1962" y="3791"/>
                    <a:pt x="5892" y="3979"/>
                    <a:pt x="8892" y="4862"/>
                  </a:cubicBezTo>
                  <a:cubicBezTo>
                    <a:pt x="9666" y="5090"/>
                    <a:pt x="10593" y="5373"/>
                    <a:pt x="11568" y="5673"/>
                  </a:cubicBezTo>
                  <a:cubicBezTo>
                    <a:pt x="14596" y="6612"/>
                    <a:pt x="17723" y="7578"/>
                    <a:pt x="18710" y="7578"/>
                  </a:cubicBezTo>
                  <a:cubicBezTo>
                    <a:pt x="18917" y="7578"/>
                    <a:pt x="19113" y="7491"/>
                    <a:pt x="19273" y="7327"/>
                  </a:cubicBezTo>
                  <a:cubicBezTo>
                    <a:pt x="19948" y="6624"/>
                    <a:pt x="19972" y="4479"/>
                    <a:pt x="19896" y="2262"/>
                  </a:cubicBezTo>
                  <a:cubicBezTo>
                    <a:pt x="19888" y="2027"/>
                    <a:pt x="19880" y="1835"/>
                    <a:pt x="19880" y="1715"/>
                  </a:cubicBezTo>
                  <a:cubicBezTo>
                    <a:pt x="19880" y="1343"/>
                    <a:pt x="19880" y="884"/>
                    <a:pt x="11261" y="384"/>
                  </a:cubicBezTo>
                  <a:cubicBezTo>
                    <a:pt x="6866" y="133"/>
                    <a:pt x="2353" y="1"/>
                    <a:pt x="139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6;p28">
              <a:extLst>
                <a:ext uri="{FF2B5EF4-FFF2-40B4-BE49-F238E27FC236}">
                  <a16:creationId xmlns:a16="http://schemas.microsoft.com/office/drawing/2014/main" id="{D04DAA04-5E7B-A143-A496-C482E9698A73}"/>
                </a:ext>
              </a:extLst>
            </p:cNvPr>
            <p:cNvSpPr/>
            <p:nvPr/>
          </p:nvSpPr>
          <p:spPr>
            <a:xfrm>
              <a:off x="6526994" y="3149381"/>
              <a:ext cx="241924" cy="202830"/>
            </a:xfrm>
            <a:custGeom>
              <a:avLst/>
              <a:gdLst/>
              <a:ahLst/>
              <a:cxnLst/>
              <a:rect l="l" t="t" r="r" b="b"/>
              <a:pathLst>
                <a:path w="10953" h="9183" extrusionOk="0">
                  <a:moveTo>
                    <a:pt x="3619" y="1"/>
                  </a:moveTo>
                  <a:cubicBezTo>
                    <a:pt x="3381" y="1"/>
                    <a:pt x="3243" y="4"/>
                    <a:pt x="3243" y="4"/>
                  </a:cubicBezTo>
                  <a:cubicBezTo>
                    <a:pt x="3243" y="4"/>
                    <a:pt x="1802" y="727"/>
                    <a:pt x="1262" y="3431"/>
                  </a:cubicBezTo>
                  <a:cubicBezTo>
                    <a:pt x="719" y="6135"/>
                    <a:pt x="0" y="7581"/>
                    <a:pt x="1079" y="8300"/>
                  </a:cubicBezTo>
                  <a:cubicBezTo>
                    <a:pt x="1801" y="8782"/>
                    <a:pt x="4127" y="9183"/>
                    <a:pt x="5812" y="9183"/>
                  </a:cubicBezTo>
                  <a:cubicBezTo>
                    <a:pt x="6652" y="9183"/>
                    <a:pt x="7333" y="9083"/>
                    <a:pt x="7573" y="8843"/>
                  </a:cubicBezTo>
                  <a:cubicBezTo>
                    <a:pt x="8296" y="8120"/>
                    <a:pt x="10278" y="4513"/>
                    <a:pt x="10641" y="2169"/>
                  </a:cubicBezTo>
                  <a:cubicBezTo>
                    <a:pt x="10953" y="136"/>
                    <a:pt x="5166" y="1"/>
                    <a:pt x="3619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7;p28">
              <a:extLst>
                <a:ext uri="{FF2B5EF4-FFF2-40B4-BE49-F238E27FC236}">
                  <a16:creationId xmlns:a16="http://schemas.microsoft.com/office/drawing/2014/main" id="{8A690A6E-54DD-BE4C-B370-CFDFD9879997}"/>
                </a:ext>
              </a:extLst>
            </p:cNvPr>
            <p:cNvSpPr/>
            <p:nvPr/>
          </p:nvSpPr>
          <p:spPr>
            <a:xfrm>
              <a:off x="6525647" y="3143439"/>
              <a:ext cx="243515" cy="214779"/>
            </a:xfrm>
            <a:custGeom>
              <a:avLst/>
              <a:gdLst/>
              <a:ahLst/>
              <a:cxnLst/>
              <a:rect l="l" t="t" r="r" b="b"/>
              <a:pathLst>
                <a:path w="11025" h="9724" extrusionOk="0">
                  <a:moveTo>
                    <a:pt x="3760" y="541"/>
                  </a:moveTo>
                  <a:cubicBezTo>
                    <a:pt x="5595" y="541"/>
                    <a:pt x="9325" y="759"/>
                    <a:pt x="10250" y="1811"/>
                  </a:cubicBezTo>
                  <a:cubicBezTo>
                    <a:pt x="10406" y="1990"/>
                    <a:pt x="10466" y="2178"/>
                    <a:pt x="10434" y="2397"/>
                  </a:cubicBezTo>
                  <a:cubicBezTo>
                    <a:pt x="10075" y="4722"/>
                    <a:pt x="8105" y="8257"/>
                    <a:pt x="7443" y="8921"/>
                  </a:cubicBezTo>
                  <a:cubicBezTo>
                    <a:pt x="7257" y="9107"/>
                    <a:pt x="6659" y="9189"/>
                    <a:pt x="5899" y="9189"/>
                  </a:cubicBezTo>
                  <a:cubicBezTo>
                    <a:pt x="4317" y="9189"/>
                    <a:pt x="2031" y="8836"/>
                    <a:pt x="1291" y="8345"/>
                  </a:cubicBezTo>
                  <a:cubicBezTo>
                    <a:pt x="640" y="7914"/>
                    <a:pt x="796" y="7139"/>
                    <a:pt x="1208" y="5433"/>
                  </a:cubicBezTo>
                  <a:cubicBezTo>
                    <a:pt x="1328" y="4934"/>
                    <a:pt x="1463" y="4379"/>
                    <a:pt x="1586" y="3752"/>
                  </a:cubicBezTo>
                  <a:cubicBezTo>
                    <a:pt x="2038" y="1503"/>
                    <a:pt x="3140" y="696"/>
                    <a:pt x="3380" y="544"/>
                  </a:cubicBezTo>
                  <a:cubicBezTo>
                    <a:pt x="3495" y="542"/>
                    <a:pt x="3622" y="541"/>
                    <a:pt x="3760" y="541"/>
                  </a:cubicBezTo>
                  <a:close/>
                  <a:moveTo>
                    <a:pt x="3752" y="0"/>
                  </a:moveTo>
                  <a:cubicBezTo>
                    <a:pt x="3499" y="0"/>
                    <a:pt x="3337" y="4"/>
                    <a:pt x="3300" y="6"/>
                  </a:cubicBezTo>
                  <a:cubicBezTo>
                    <a:pt x="3260" y="6"/>
                    <a:pt x="3221" y="13"/>
                    <a:pt x="3184" y="33"/>
                  </a:cubicBezTo>
                  <a:cubicBezTo>
                    <a:pt x="3120" y="65"/>
                    <a:pt x="1619" y="844"/>
                    <a:pt x="1055" y="3648"/>
                  </a:cubicBezTo>
                  <a:cubicBezTo>
                    <a:pt x="932" y="4263"/>
                    <a:pt x="800" y="4814"/>
                    <a:pt x="681" y="5306"/>
                  </a:cubicBezTo>
                  <a:cubicBezTo>
                    <a:pt x="273" y="7011"/>
                    <a:pt x="1" y="8134"/>
                    <a:pt x="992" y="8796"/>
                  </a:cubicBezTo>
                  <a:cubicBezTo>
                    <a:pt x="1726" y="9288"/>
                    <a:pt x="4060" y="9723"/>
                    <a:pt x="5821" y="9723"/>
                  </a:cubicBezTo>
                  <a:cubicBezTo>
                    <a:pt x="6751" y="9723"/>
                    <a:pt x="7526" y="9603"/>
                    <a:pt x="7826" y="9304"/>
                  </a:cubicBezTo>
                  <a:cubicBezTo>
                    <a:pt x="8641" y="8489"/>
                    <a:pt x="10606" y="4814"/>
                    <a:pt x="10969" y="2478"/>
                  </a:cubicBezTo>
                  <a:cubicBezTo>
                    <a:pt x="11025" y="2102"/>
                    <a:pt x="10921" y="1755"/>
                    <a:pt x="10654" y="1455"/>
                  </a:cubicBezTo>
                  <a:cubicBezTo>
                    <a:pt x="9484" y="119"/>
                    <a:pt x="5175" y="0"/>
                    <a:pt x="375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8;p28">
              <a:extLst>
                <a:ext uri="{FF2B5EF4-FFF2-40B4-BE49-F238E27FC236}">
                  <a16:creationId xmlns:a16="http://schemas.microsoft.com/office/drawing/2014/main" id="{931197A7-99ED-064E-8364-0B243E9B8BF7}"/>
                </a:ext>
              </a:extLst>
            </p:cNvPr>
            <p:cNvSpPr/>
            <p:nvPr/>
          </p:nvSpPr>
          <p:spPr>
            <a:xfrm>
              <a:off x="6670364" y="3063505"/>
              <a:ext cx="744967" cy="420590"/>
            </a:xfrm>
            <a:custGeom>
              <a:avLst/>
              <a:gdLst/>
              <a:ahLst/>
              <a:cxnLst/>
              <a:rect l="l" t="t" r="r" b="b"/>
              <a:pathLst>
                <a:path w="33728" h="19042" extrusionOk="0">
                  <a:moveTo>
                    <a:pt x="12459" y="1"/>
                  </a:moveTo>
                  <a:cubicBezTo>
                    <a:pt x="11864" y="1"/>
                    <a:pt x="11421" y="34"/>
                    <a:pt x="11183" y="105"/>
                  </a:cubicBezTo>
                  <a:cubicBezTo>
                    <a:pt x="9378" y="644"/>
                    <a:pt x="2887" y="4794"/>
                    <a:pt x="2887" y="4794"/>
                  </a:cubicBezTo>
                  <a:cubicBezTo>
                    <a:pt x="2887" y="4794"/>
                    <a:pt x="1442" y="6416"/>
                    <a:pt x="902" y="8042"/>
                  </a:cubicBezTo>
                  <a:cubicBezTo>
                    <a:pt x="360" y="9664"/>
                    <a:pt x="0" y="11828"/>
                    <a:pt x="0" y="11828"/>
                  </a:cubicBezTo>
                  <a:cubicBezTo>
                    <a:pt x="0" y="11828"/>
                    <a:pt x="2165" y="12367"/>
                    <a:pt x="5048" y="13633"/>
                  </a:cubicBezTo>
                  <a:cubicBezTo>
                    <a:pt x="7936" y="14896"/>
                    <a:pt x="12805" y="15794"/>
                    <a:pt x="17495" y="16877"/>
                  </a:cubicBezTo>
                  <a:cubicBezTo>
                    <a:pt x="22183" y="17960"/>
                    <a:pt x="23446" y="19042"/>
                    <a:pt x="25068" y="19042"/>
                  </a:cubicBezTo>
                  <a:cubicBezTo>
                    <a:pt x="26693" y="19042"/>
                    <a:pt x="28674" y="17779"/>
                    <a:pt x="31203" y="14712"/>
                  </a:cubicBezTo>
                  <a:cubicBezTo>
                    <a:pt x="33727" y="11648"/>
                    <a:pt x="31562" y="5154"/>
                    <a:pt x="29037" y="3173"/>
                  </a:cubicBezTo>
                  <a:cubicBezTo>
                    <a:pt x="26847" y="1450"/>
                    <a:pt x="16367" y="1"/>
                    <a:pt x="12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9;p28">
              <a:extLst>
                <a:ext uri="{FF2B5EF4-FFF2-40B4-BE49-F238E27FC236}">
                  <a16:creationId xmlns:a16="http://schemas.microsoft.com/office/drawing/2014/main" id="{C626AAC6-A1B5-974C-AF7A-D68951441EB5}"/>
                </a:ext>
              </a:extLst>
            </p:cNvPr>
            <p:cNvSpPr/>
            <p:nvPr/>
          </p:nvSpPr>
          <p:spPr>
            <a:xfrm>
              <a:off x="6663892" y="3057629"/>
              <a:ext cx="728578" cy="432473"/>
            </a:xfrm>
            <a:custGeom>
              <a:avLst/>
              <a:gdLst/>
              <a:ahLst/>
              <a:cxnLst/>
              <a:rect l="l" t="t" r="r" b="b"/>
              <a:pathLst>
                <a:path w="32986" h="19580" extrusionOk="0">
                  <a:moveTo>
                    <a:pt x="12712" y="538"/>
                  </a:moveTo>
                  <a:cubicBezTo>
                    <a:pt x="16456" y="538"/>
                    <a:pt x="26982" y="1936"/>
                    <a:pt x="29163" y="3651"/>
                  </a:cubicBezTo>
                  <a:cubicBezTo>
                    <a:pt x="30665" y="4829"/>
                    <a:pt x="32011" y="7685"/>
                    <a:pt x="32291" y="10289"/>
                  </a:cubicBezTo>
                  <a:cubicBezTo>
                    <a:pt x="32434" y="11619"/>
                    <a:pt x="32378" y="13481"/>
                    <a:pt x="31284" y="14806"/>
                  </a:cubicBezTo>
                  <a:cubicBezTo>
                    <a:pt x="28939" y="17654"/>
                    <a:pt x="27002" y="19037"/>
                    <a:pt x="25361" y="19037"/>
                  </a:cubicBezTo>
                  <a:cubicBezTo>
                    <a:pt x="24613" y="19037"/>
                    <a:pt x="23923" y="18785"/>
                    <a:pt x="22876" y="18401"/>
                  </a:cubicBezTo>
                  <a:cubicBezTo>
                    <a:pt x="21770" y="17994"/>
                    <a:pt x="20251" y="17435"/>
                    <a:pt x="17847" y="16880"/>
                  </a:cubicBezTo>
                  <a:cubicBezTo>
                    <a:pt x="16833" y="16648"/>
                    <a:pt x="15810" y="16420"/>
                    <a:pt x="14800" y="16196"/>
                  </a:cubicBezTo>
                  <a:cubicBezTo>
                    <a:pt x="11145" y="15389"/>
                    <a:pt x="7690" y="14631"/>
                    <a:pt x="5449" y="13652"/>
                  </a:cubicBezTo>
                  <a:cubicBezTo>
                    <a:pt x="3132" y="12633"/>
                    <a:pt x="1252" y="12078"/>
                    <a:pt x="605" y="11899"/>
                  </a:cubicBezTo>
                  <a:cubicBezTo>
                    <a:pt x="712" y="11291"/>
                    <a:pt x="1027" y="9661"/>
                    <a:pt x="1451" y="8391"/>
                  </a:cubicBezTo>
                  <a:cubicBezTo>
                    <a:pt x="1930" y="6953"/>
                    <a:pt x="3169" y="5484"/>
                    <a:pt x="3356" y="5268"/>
                  </a:cubicBezTo>
                  <a:cubicBezTo>
                    <a:pt x="3855" y="4949"/>
                    <a:pt x="9871" y="1134"/>
                    <a:pt x="11552" y="631"/>
                  </a:cubicBezTo>
                  <a:cubicBezTo>
                    <a:pt x="11762" y="568"/>
                    <a:pt x="12165" y="538"/>
                    <a:pt x="12712" y="538"/>
                  </a:cubicBezTo>
                  <a:close/>
                  <a:moveTo>
                    <a:pt x="12743" y="0"/>
                  </a:moveTo>
                  <a:cubicBezTo>
                    <a:pt x="12116" y="0"/>
                    <a:pt x="11649" y="36"/>
                    <a:pt x="11397" y="112"/>
                  </a:cubicBezTo>
                  <a:cubicBezTo>
                    <a:pt x="9579" y="659"/>
                    <a:pt x="3300" y="4661"/>
                    <a:pt x="3033" y="4833"/>
                  </a:cubicBezTo>
                  <a:cubicBezTo>
                    <a:pt x="3013" y="4844"/>
                    <a:pt x="2993" y="4861"/>
                    <a:pt x="2977" y="4881"/>
                  </a:cubicBezTo>
                  <a:cubicBezTo>
                    <a:pt x="2917" y="4949"/>
                    <a:pt x="1491" y="6562"/>
                    <a:pt x="940" y="8220"/>
                  </a:cubicBezTo>
                  <a:cubicBezTo>
                    <a:pt x="397" y="9845"/>
                    <a:pt x="41" y="11958"/>
                    <a:pt x="25" y="12050"/>
                  </a:cubicBezTo>
                  <a:cubicBezTo>
                    <a:pt x="1" y="12190"/>
                    <a:pt x="89" y="12322"/>
                    <a:pt x="229" y="12358"/>
                  </a:cubicBezTo>
                  <a:cubicBezTo>
                    <a:pt x="249" y="12362"/>
                    <a:pt x="2406" y="12909"/>
                    <a:pt x="5234" y="14148"/>
                  </a:cubicBezTo>
                  <a:cubicBezTo>
                    <a:pt x="7522" y="15146"/>
                    <a:pt x="11001" y="15913"/>
                    <a:pt x="14684" y="16727"/>
                  </a:cubicBezTo>
                  <a:cubicBezTo>
                    <a:pt x="15694" y="16947"/>
                    <a:pt x="16713" y="17175"/>
                    <a:pt x="17727" y="17407"/>
                  </a:cubicBezTo>
                  <a:cubicBezTo>
                    <a:pt x="20096" y="17953"/>
                    <a:pt x="21593" y="18505"/>
                    <a:pt x="22688" y="18908"/>
                  </a:cubicBezTo>
                  <a:cubicBezTo>
                    <a:pt x="23791" y="19312"/>
                    <a:pt x="24517" y="19579"/>
                    <a:pt x="25361" y="19579"/>
                  </a:cubicBezTo>
                  <a:cubicBezTo>
                    <a:pt x="27174" y="19579"/>
                    <a:pt x="29251" y="18130"/>
                    <a:pt x="31703" y="15149"/>
                  </a:cubicBezTo>
                  <a:cubicBezTo>
                    <a:pt x="32914" y="13680"/>
                    <a:pt x="32986" y="11663"/>
                    <a:pt x="32829" y="10233"/>
                  </a:cubicBezTo>
                  <a:cubicBezTo>
                    <a:pt x="32530" y="7453"/>
                    <a:pt x="31128" y="4505"/>
                    <a:pt x="29498" y="3223"/>
                  </a:cubicBezTo>
                  <a:cubicBezTo>
                    <a:pt x="27247" y="1455"/>
                    <a:pt x="16748" y="0"/>
                    <a:pt x="127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0;p28">
              <a:extLst>
                <a:ext uri="{FF2B5EF4-FFF2-40B4-BE49-F238E27FC236}">
                  <a16:creationId xmlns:a16="http://schemas.microsoft.com/office/drawing/2014/main" id="{97B63F80-728B-BE44-ACD9-3F935AB885FB}"/>
                </a:ext>
              </a:extLst>
            </p:cNvPr>
            <p:cNvSpPr/>
            <p:nvPr/>
          </p:nvSpPr>
          <p:spPr>
            <a:xfrm>
              <a:off x="5884999" y="3211469"/>
              <a:ext cx="101735" cy="98046"/>
            </a:xfrm>
            <a:custGeom>
              <a:avLst/>
              <a:gdLst/>
              <a:ahLst/>
              <a:cxnLst/>
              <a:rect l="l" t="t" r="r" b="b"/>
              <a:pathLst>
                <a:path w="4606" h="4439" extrusionOk="0">
                  <a:moveTo>
                    <a:pt x="2493" y="1"/>
                  </a:moveTo>
                  <a:cubicBezTo>
                    <a:pt x="2325" y="161"/>
                    <a:pt x="2161" y="324"/>
                    <a:pt x="2006" y="500"/>
                  </a:cubicBezTo>
                  <a:cubicBezTo>
                    <a:pt x="0" y="2777"/>
                    <a:pt x="1254" y="4390"/>
                    <a:pt x="4605" y="4438"/>
                  </a:cubicBezTo>
                  <a:cubicBezTo>
                    <a:pt x="4246" y="2521"/>
                    <a:pt x="3175" y="884"/>
                    <a:pt x="2493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1;p28">
              <a:extLst>
                <a:ext uri="{FF2B5EF4-FFF2-40B4-BE49-F238E27FC236}">
                  <a16:creationId xmlns:a16="http://schemas.microsoft.com/office/drawing/2014/main" id="{E33E4CF6-8DAC-D14E-8F91-3AFD4A1F5CDF}"/>
                </a:ext>
              </a:extLst>
            </p:cNvPr>
            <p:cNvSpPr/>
            <p:nvPr/>
          </p:nvSpPr>
          <p:spPr>
            <a:xfrm>
              <a:off x="5898671" y="3205527"/>
              <a:ext cx="94247" cy="109885"/>
            </a:xfrm>
            <a:custGeom>
              <a:avLst/>
              <a:gdLst/>
              <a:ahLst/>
              <a:cxnLst/>
              <a:rect l="l" t="t" r="r" b="b"/>
              <a:pathLst>
                <a:path w="4267" h="4975" extrusionOk="0">
                  <a:moveTo>
                    <a:pt x="1842" y="681"/>
                  </a:moveTo>
                  <a:cubicBezTo>
                    <a:pt x="2432" y="1484"/>
                    <a:pt x="3280" y="2842"/>
                    <a:pt x="3651" y="4423"/>
                  </a:cubicBezTo>
                  <a:cubicBezTo>
                    <a:pt x="2133" y="4352"/>
                    <a:pt x="1099" y="3920"/>
                    <a:pt x="791" y="3225"/>
                  </a:cubicBezTo>
                  <a:cubicBezTo>
                    <a:pt x="528" y="2630"/>
                    <a:pt x="803" y="1839"/>
                    <a:pt x="1590" y="948"/>
                  </a:cubicBezTo>
                  <a:cubicBezTo>
                    <a:pt x="1674" y="856"/>
                    <a:pt x="1758" y="765"/>
                    <a:pt x="1842" y="681"/>
                  </a:cubicBezTo>
                  <a:close/>
                  <a:moveTo>
                    <a:pt x="1867" y="1"/>
                  </a:moveTo>
                  <a:cubicBezTo>
                    <a:pt x="1800" y="1"/>
                    <a:pt x="1735" y="29"/>
                    <a:pt x="1689" y="74"/>
                  </a:cubicBezTo>
                  <a:cubicBezTo>
                    <a:pt x="1514" y="238"/>
                    <a:pt x="1346" y="410"/>
                    <a:pt x="1186" y="589"/>
                  </a:cubicBezTo>
                  <a:cubicBezTo>
                    <a:pt x="0" y="1931"/>
                    <a:pt x="48" y="2886"/>
                    <a:pt x="296" y="3445"/>
                  </a:cubicBezTo>
                  <a:cubicBezTo>
                    <a:pt x="723" y="4408"/>
                    <a:pt x="2029" y="4951"/>
                    <a:pt x="3982" y="4975"/>
                  </a:cubicBezTo>
                  <a:lnTo>
                    <a:pt x="3986" y="4975"/>
                  </a:lnTo>
                  <a:cubicBezTo>
                    <a:pt x="4066" y="4975"/>
                    <a:pt x="4143" y="4943"/>
                    <a:pt x="4194" y="4879"/>
                  </a:cubicBezTo>
                  <a:cubicBezTo>
                    <a:pt x="4246" y="4819"/>
                    <a:pt x="4266" y="4735"/>
                    <a:pt x="4250" y="4655"/>
                  </a:cubicBezTo>
                  <a:cubicBezTo>
                    <a:pt x="3874" y="2646"/>
                    <a:pt x="2732" y="941"/>
                    <a:pt x="2089" y="106"/>
                  </a:cubicBezTo>
                  <a:cubicBezTo>
                    <a:pt x="2041" y="46"/>
                    <a:pt x="1969" y="6"/>
                    <a:pt x="1894" y="2"/>
                  </a:cubicBezTo>
                  <a:cubicBezTo>
                    <a:pt x="1885" y="1"/>
                    <a:pt x="1876" y="1"/>
                    <a:pt x="186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2;p28">
              <a:extLst>
                <a:ext uri="{FF2B5EF4-FFF2-40B4-BE49-F238E27FC236}">
                  <a16:creationId xmlns:a16="http://schemas.microsoft.com/office/drawing/2014/main" id="{9DB382DA-2653-7D4C-841F-AE4289D08797}"/>
                </a:ext>
              </a:extLst>
            </p:cNvPr>
            <p:cNvSpPr/>
            <p:nvPr/>
          </p:nvSpPr>
          <p:spPr>
            <a:xfrm>
              <a:off x="6257019" y="3337964"/>
              <a:ext cx="131553" cy="514396"/>
            </a:xfrm>
            <a:custGeom>
              <a:avLst/>
              <a:gdLst/>
              <a:ahLst/>
              <a:cxnLst/>
              <a:rect l="l" t="t" r="r" b="b"/>
              <a:pathLst>
                <a:path w="5956" h="23289" extrusionOk="0">
                  <a:moveTo>
                    <a:pt x="5814" y="1"/>
                  </a:moveTo>
                  <a:cubicBezTo>
                    <a:pt x="5745" y="1"/>
                    <a:pt x="5688" y="54"/>
                    <a:pt x="5681" y="125"/>
                  </a:cubicBezTo>
                  <a:cubicBezTo>
                    <a:pt x="5664" y="325"/>
                    <a:pt x="3784" y="20016"/>
                    <a:pt x="69" y="23049"/>
                  </a:cubicBezTo>
                  <a:cubicBezTo>
                    <a:pt x="12" y="23097"/>
                    <a:pt x="1" y="23180"/>
                    <a:pt x="49" y="23240"/>
                  </a:cubicBezTo>
                  <a:cubicBezTo>
                    <a:pt x="77" y="23272"/>
                    <a:pt x="117" y="23288"/>
                    <a:pt x="156" y="23288"/>
                  </a:cubicBezTo>
                  <a:cubicBezTo>
                    <a:pt x="184" y="23288"/>
                    <a:pt x="217" y="23280"/>
                    <a:pt x="241" y="23256"/>
                  </a:cubicBezTo>
                  <a:cubicBezTo>
                    <a:pt x="4039" y="20156"/>
                    <a:pt x="5876" y="964"/>
                    <a:pt x="5952" y="149"/>
                  </a:cubicBezTo>
                  <a:cubicBezTo>
                    <a:pt x="5956" y="77"/>
                    <a:pt x="5904" y="9"/>
                    <a:pt x="5828" y="1"/>
                  </a:cubicBezTo>
                  <a:cubicBezTo>
                    <a:pt x="5824" y="1"/>
                    <a:pt x="5819" y="1"/>
                    <a:pt x="5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3;p28">
              <a:extLst>
                <a:ext uri="{FF2B5EF4-FFF2-40B4-BE49-F238E27FC236}">
                  <a16:creationId xmlns:a16="http://schemas.microsoft.com/office/drawing/2014/main" id="{D1D6C038-2CB9-8344-9CB2-A2F6E7E64A56}"/>
                </a:ext>
              </a:extLst>
            </p:cNvPr>
            <p:cNvSpPr/>
            <p:nvPr/>
          </p:nvSpPr>
          <p:spPr>
            <a:xfrm>
              <a:off x="6234798" y="3755550"/>
              <a:ext cx="124861" cy="206452"/>
            </a:xfrm>
            <a:custGeom>
              <a:avLst/>
              <a:gdLst/>
              <a:ahLst/>
              <a:cxnLst/>
              <a:rect l="l" t="t" r="r" b="b"/>
              <a:pathLst>
                <a:path w="5653" h="9347" extrusionOk="0">
                  <a:moveTo>
                    <a:pt x="5503" y="1"/>
                  </a:moveTo>
                  <a:cubicBezTo>
                    <a:pt x="5442" y="1"/>
                    <a:pt x="5387" y="43"/>
                    <a:pt x="5372" y="108"/>
                  </a:cubicBezTo>
                  <a:cubicBezTo>
                    <a:pt x="5356" y="172"/>
                    <a:pt x="3863" y="6599"/>
                    <a:pt x="76" y="9095"/>
                  </a:cubicBezTo>
                  <a:cubicBezTo>
                    <a:pt x="16" y="9139"/>
                    <a:pt x="0" y="9223"/>
                    <a:pt x="40" y="9283"/>
                  </a:cubicBezTo>
                  <a:cubicBezTo>
                    <a:pt x="64" y="9323"/>
                    <a:pt x="108" y="9347"/>
                    <a:pt x="152" y="9347"/>
                  </a:cubicBezTo>
                  <a:cubicBezTo>
                    <a:pt x="180" y="9347"/>
                    <a:pt x="204" y="9338"/>
                    <a:pt x="228" y="9323"/>
                  </a:cubicBezTo>
                  <a:cubicBezTo>
                    <a:pt x="4106" y="6762"/>
                    <a:pt x="5620" y="231"/>
                    <a:pt x="5636" y="168"/>
                  </a:cubicBezTo>
                  <a:cubicBezTo>
                    <a:pt x="5652" y="92"/>
                    <a:pt x="5608" y="21"/>
                    <a:pt x="5533" y="4"/>
                  </a:cubicBezTo>
                  <a:cubicBezTo>
                    <a:pt x="5523" y="2"/>
                    <a:pt x="5513" y="1"/>
                    <a:pt x="5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4;p28">
              <a:extLst>
                <a:ext uri="{FF2B5EF4-FFF2-40B4-BE49-F238E27FC236}">
                  <a16:creationId xmlns:a16="http://schemas.microsoft.com/office/drawing/2014/main" id="{31759B63-4418-E94B-8E17-20AFBD6E8AC8}"/>
                </a:ext>
              </a:extLst>
            </p:cNvPr>
            <p:cNvSpPr/>
            <p:nvPr/>
          </p:nvSpPr>
          <p:spPr>
            <a:xfrm>
              <a:off x="6807616" y="3258029"/>
              <a:ext cx="272361" cy="161327"/>
            </a:xfrm>
            <a:custGeom>
              <a:avLst/>
              <a:gdLst/>
              <a:ahLst/>
              <a:cxnLst/>
              <a:rect l="l" t="t" r="r" b="b"/>
              <a:pathLst>
                <a:path w="12331" h="7304" extrusionOk="0">
                  <a:moveTo>
                    <a:pt x="3535" y="0"/>
                  </a:moveTo>
                  <a:cubicBezTo>
                    <a:pt x="3529" y="0"/>
                    <a:pt x="3522" y="1"/>
                    <a:pt x="3516" y="2"/>
                  </a:cubicBezTo>
                  <a:cubicBezTo>
                    <a:pt x="3204" y="22"/>
                    <a:pt x="440" y="225"/>
                    <a:pt x="145" y="1324"/>
                  </a:cubicBezTo>
                  <a:cubicBezTo>
                    <a:pt x="1" y="1855"/>
                    <a:pt x="432" y="2446"/>
                    <a:pt x="1466" y="3134"/>
                  </a:cubicBezTo>
                  <a:cubicBezTo>
                    <a:pt x="5229" y="5641"/>
                    <a:pt x="12083" y="7283"/>
                    <a:pt x="12151" y="7299"/>
                  </a:cubicBezTo>
                  <a:cubicBezTo>
                    <a:pt x="12163" y="7304"/>
                    <a:pt x="12171" y="7304"/>
                    <a:pt x="12183" y="7304"/>
                  </a:cubicBezTo>
                  <a:cubicBezTo>
                    <a:pt x="12243" y="7304"/>
                    <a:pt x="12299" y="7263"/>
                    <a:pt x="12315" y="7199"/>
                  </a:cubicBezTo>
                  <a:cubicBezTo>
                    <a:pt x="12330" y="7127"/>
                    <a:pt x="12287" y="7055"/>
                    <a:pt x="12211" y="7040"/>
                  </a:cubicBezTo>
                  <a:cubicBezTo>
                    <a:pt x="12144" y="7020"/>
                    <a:pt x="5341" y="5390"/>
                    <a:pt x="1614" y="2909"/>
                  </a:cubicBezTo>
                  <a:cubicBezTo>
                    <a:pt x="720" y="2310"/>
                    <a:pt x="300" y="1787"/>
                    <a:pt x="404" y="1396"/>
                  </a:cubicBezTo>
                  <a:cubicBezTo>
                    <a:pt x="611" y="621"/>
                    <a:pt x="2733" y="321"/>
                    <a:pt x="3531" y="269"/>
                  </a:cubicBezTo>
                  <a:cubicBezTo>
                    <a:pt x="3607" y="265"/>
                    <a:pt x="3664" y="201"/>
                    <a:pt x="3660" y="125"/>
                  </a:cubicBezTo>
                  <a:cubicBezTo>
                    <a:pt x="3655" y="60"/>
                    <a:pt x="3602" y="0"/>
                    <a:pt x="3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5;p28">
              <a:extLst>
                <a:ext uri="{FF2B5EF4-FFF2-40B4-BE49-F238E27FC236}">
                  <a16:creationId xmlns:a16="http://schemas.microsoft.com/office/drawing/2014/main" id="{431E8373-1BA3-F140-B9C0-C5AA513080A1}"/>
                </a:ext>
              </a:extLst>
            </p:cNvPr>
            <p:cNvSpPr/>
            <p:nvPr/>
          </p:nvSpPr>
          <p:spPr>
            <a:xfrm>
              <a:off x="5488771" y="2824363"/>
              <a:ext cx="2323472" cy="382445"/>
            </a:xfrm>
            <a:custGeom>
              <a:avLst/>
              <a:gdLst/>
              <a:ahLst/>
              <a:cxnLst/>
              <a:rect l="l" t="t" r="r" b="b"/>
              <a:pathLst>
                <a:path w="105194" h="17315" extrusionOk="0">
                  <a:moveTo>
                    <a:pt x="8900" y="0"/>
                  </a:moveTo>
                  <a:cubicBezTo>
                    <a:pt x="7877" y="0"/>
                    <a:pt x="6947" y="576"/>
                    <a:pt x="6535" y="1466"/>
                  </a:cubicBezTo>
                  <a:lnTo>
                    <a:pt x="924" y="13596"/>
                  </a:lnTo>
                  <a:lnTo>
                    <a:pt x="1" y="13257"/>
                  </a:lnTo>
                  <a:lnTo>
                    <a:pt x="1" y="16033"/>
                  </a:lnTo>
                  <a:lnTo>
                    <a:pt x="48" y="15997"/>
                  </a:lnTo>
                  <a:cubicBezTo>
                    <a:pt x="133" y="16708"/>
                    <a:pt x="764" y="17315"/>
                    <a:pt x="1599" y="17315"/>
                  </a:cubicBezTo>
                  <a:lnTo>
                    <a:pt x="103635" y="17315"/>
                  </a:lnTo>
                  <a:cubicBezTo>
                    <a:pt x="104518" y="17315"/>
                    <a:pt x="105161" y="16644"/>
                    <a:pt x="105193" y="15881"/>
                  </a:cubicBezTo>
                  <a:lnTo>
                    <a:pt x="105149" y="12946"/>
                  </a:lnTo>
                  <a:lnTo>
                    <a:pt x="103200" y="11192"/>
                  </a:lnTo>
                  <a:lnTo>
                    <a:pt x="98699" y="1466"/>
                  </a:lnTo>
                  <a:cubicBezTo>
                    <a:pt x="98287" y="576"/>
                    <a:pt x="97360" y="0"/>
                    <a:pt x="963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6;p28">
              <a:extLst>
                <a:ext uri="{FF2B5EF4-FFF2-40B4-BE49-F238E27FC236}">
                  <a16:creationId xmlns:a16="http://schemas.microsoft.com/office/drawing/2014/main" id="{A74F2CB2-A513-2F4E-BED1-26B9D59D6CF5}"/>
                </a:ext>
              </a:extLst>
            </p:cNvPr>
            <p:cNvSpPr/>
            <p:nvPr/>
          </p:nvSpPr>
          <p:spPr>
            <a:xfrm>
              <a:off x="5482785" y="2818422"/>
              <a:ext cx="2335356" cy="394394"/>
            </a:xfrm>
            <a:custGeom>
              <a:avLst/>
              <a:gdLst/>
              <a:ahLst/>
              <a:cxnLst/>
              <a:rect l="l" t="t" r="r" b="b"/>
              <a:pathLst>
                <a:path w="105732" h="17856" extrusionOk="0">
                  <a:moveTo>
                    <a:pt x="96605" y="541"/>
                  </a:moveTo>
                  <a:cubicBezTo>
                    <a:pt x="97523" y="541"/>
                    <a:pt x="98354" y="1055"/>
                    <a:pt x="98726" y="1851"/>
                  </a:cubicBezTo>
                  <a:lnTo>
                    <a:pt x="103223" y="11572"/>
                  </a:lnTo>
                  <a:cubicBezTo>
                    <a:pt x="103239" y="11609"/>
                    <a:pt x="103259" y="11637"/>
                    <a:pt x="103287" y="11661"/>
                  </a:cubicBezTo>
                  <a:lnTo>
                    <a:pt x="105149" y="13338"/>
                  </a:lnTo>
                  <a:lnTo>
                    <a:pt x="105192" y="16138"/>
                  </a:lnTo>
                  <a:cubicBezTo>
                    <a:pt x="105168" y="16717"/>
                    <a:pt x="104681" y="17313"/>
                    <a:pt x="103906" y="17313"/>
                  </a:cubicBezTo>
                  <a:lnTo>
                    <a:pt x="1870" y="17313"/>
                  </a:lnTo>
                  <a:cubicBezTo>
                    <a:pt x="1215" y="17313"/>
                    <a:pt x="664" y="16849"/>
                    <a:pt x="588" y="16234"/>
                  </a:cubicBezTo>
                  <a:cubicBezTo>
                    <a:pt x="583" y="16190"/>
                    <a:pt x="568" y="16150"/>
                    <a:pt x="544" y="16114"/>
                  </a:cubicBezTo>
                  <a:lnTo>
                    <a:pt x="544" y="13913"/>
                  </a:lnTo>
                  <a:lnTo>
                    <a:pt x="1103" y="14117"/>
                  </a:lnTo>
                  <a:cubicBezTo>
                    <a:pt x="1134" y="14129"/>
                    <a:pt x="1167" y="14135"/>
                    <a:pt x="1199" y="14135"/>
                  </a:cubicBezTo>
                  <a:cubicBezTo>
                    <a:pt x="1300" y="14135"/>
                    <a:pt x="1397" y="14075"/>
                    <a:pt x="1442" y="13978"/>
                  </a:cubicBezTo>
                  <a:lnTo>
                    <a:pt x="7054" y="1851"/>
                  </a:lnTo>
                  <a:cubicBezTo>
                    <a:pt x="7422" y="1055"/>
                    <a:pt x="8252" y="541"/>
                    <a:pt x="9171" y="541"/>
                  </a:cubicBezTo>
                  <a:close/>
                  <a:moveTo>
                    <a:pt x="9171" y="1"/>
                  </a:moveTo>
                  <a:cubicBezTo>
                    <a:pt x="8041" y="1"/>
                    <a:pt x="7018" y="636"/>
                    <a:pt x="6563" y="1623"/>
                  </a:cubicBezTo>
                  <a:lnTo>
                    <a:pt x="1055" y="13526"/>
                  </a:lnTo>
                  <a:lnTo>
                    <a:pt x="367" y="13270"/>
                  </a:lnTo>
                  <a:cubicBezTo>
                    <a:pt x="336" y="13258"/>
                    <a:pt x="304" y="13253"/>
                    <a:pt x="272" y="13253"/>
                  </a:cubicBezTo>
                  <a:cubicBezTo>
                    <a:pt x="218" y="13253"/>
                    <a:pt x="164" y="13269"/>
                    <a:pt x="116" y="13302"/>
                  </a:cubicBezTo>
                  <a:cubicBezTo>
                    <a:pt x="44" y="13354"/>
                    <a:pt x="0" y="13434"/>
                    <a:pt x="0" y="13526"/>
                  </a:cubicBezTo>
                  <a:lnTo>
                    <a:pt x="0" y="16302"/>
                  </a:lnTo>
                  <a:cubicBezTo>
                    <a:pt x="0" y="16374"/>
                    <a:pt x="32" y="16446"/>
                    <a:pt x="85" y="16498"/>
                  </a:cubicBezTo>
                  <a:cubicBezTo>
                    <a:pt x="276" y="17285"/>
                    <a:pt x="1011" y="17855"/>
                    <a:pt x="1870" y="17855"/>
                  </a:cubicBezTo>
                  <a:lnTo>
                    <a:pt x="103906" y="17855"/>
                  </a:lnTo>
                  <a:cubicBezTo>
                    <a:pt x="104893" y="17855"/>
                    <a:pt x="105695" y="17112"/>
                    <a:pt x="105732" y="16146"/>
                  </a:cubicBezTo>
                  <a:lnTo>
                    <a:pt x="105688" y="13211"/>
                  </a:lnTo>
                  <a:cubicBezTo>
                    <a:pt x="105688" y="13134"/>
                    <a:pt x="105656" y="13067"/>
                    <a:pt x="105599" y="13014"/>
                  </a:cubicBezTo>
                  <a:lnTo>
                    <a:pt x="103691" y="11297"/>
                  </a:lnTo>
                  <a:lnTo>
                    <a:pt x="99217" y="1623"/>
                  </a:lnTo>
                  <a:cubicBezTo>
                    <a:pt x="98758" y="636"/>
                    <a:pt x="97735" y="1"/>
                    <a:pt x="966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7;p28">
              <a:extLst>
                <a:ext uri="{FF2B5EF4-FFF2-40B4-BE49-F238E27FC236}">
                  <a16:creationId xmlns:a16="http://schemas.microsoft.com/office/drawing/2014/main" id="{A836EB20-24EC-4A43-9A6E-A62E1BED51D3}"/>
                </a:ext>
              </a:extLst>
            </p:cNvPr>
            <p:cNvSpPr/>
            <p:nvPr/>
          </p:nvSpPr>
          <p:spPr>
            <a:xfrm>
              <a:off x="5482410" y="2768062"/>
              <a:ext cx="2337056" cy="382467"/>
            </a:xfrm>
            <a:custGeom>
              <a:avLst/>
              <a:gdLst/>
              <a:ahLst/>
              <a:cxnLst/>
              <a:rect l="l" t="t" r="r" b="b"/>
              <a:pathLst>
                <a:path w="105809" h="17316" extrusionOk="0">
                  <a:moveTo>
                    <a:pt x="9188" y="0"/>
                  </a:moveTo>
                  <a:cubicBezTo>
                    <a:pt x="8165" y="0"/>
                    <a:pt x="7235" y="576"/>
                    <a:pt x="6823" y="1466"/>
                  </a:cubicBezTo>
                  <a:lnTo>
                    <a:pt x="456" y="15227"/>
                  </a:lnTo>
                  <a:cubicBezTo>
                    <a:pt x="1" y="16210"/>
                    <a:pt x="760" y="17316"/>
                    <a:pt x="1887" y="17316"/>
                  </a:cubicBezTo>
                  <a:lnTo>
                    <a:pt x="103923" y="17316"/>
                  </a:lnTo>
                  <a:cubicBezTo>
                    <a:pt x="105054" y="17316"/>
                    <a:pt x="105808" y="16210"/>
                    <a:pt x="105353" y="15227"/>
                  </a:cubicBezTo>
                  <a:lnTo>
                    <a:pt x="98987" y="1466"/>
                  </a:lnTo>
                  <a:cubicBezTo>
                    <a:pt x="98575" y="576"/>
                    <a:pt x="97648" y="0"/>
                    <a:pt x="96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;p28">
              <a:extLst>
                <a:ext uri="{FF2B5EF4-FFF2-40B4-BE49-F238E27FC236}">
                  <a16:creationId xmlns:a16="http://schemas.microsoft.com/office/drawing/2014/main" id="{5EF2B113-19A2-D24E-977E-42C9DCE53C13}"/>
                </a:ext>
              </a:extLst>
            </p:cNvPr>
            <p:cNvSpPr/>
            <p:nvPr/>
          </p:nvSpPr>
          <p:spPr>
            <a:xfrm>
              <a:off x="5481548" y="2762076"/>
              <a:ext cx="2338801" cy="394372"/>
            </a:xfrm>
            <a:custGeom>
              <a:avLst/>
              <a:gdLst/>
              <a:ahLst/>
              <a:cxnLst/>
              <a:rect l="l" t="t" r="r" b="b"/>
              <a:pathLst>
                <a:path w="105888" h="17855" extrusionOk="0">
                  <a:moveTo>
                    <a:pt x="96661" y="544"/>
                  </a:moveTo>
                  <a:cubicBezTo>
                    <a:pt x="97579" y="544"/>
                    <a:pt x="98410" y="1055"/>
                    <a:pt x="98782" y="1849"/>
                  </a:cubicBezTo>
                  <a:lnTo>
                    <a:pt x="105148" y="15613"/>
                  </a:lnTo>
                  <a:cubicBezTo>
                    <a:pt x="105316" y="15977"/>
                    <a:pt x="105288" y="16385"/>
                    <a:pt x="105073" y="16724"/>
                  </a:cubicBezTo>
                  <a:cubicBezTo>
                    <a:pt x="104833" y="17091"/>
                    <a:pt x="104422" y="17315"/>
                    <a:pt x="103962" y="17315"/>
                  </a:cubicBezTo>
                  <a:lnTo>
                    <a:pt x="1926" y="17315"/>
                  </a:lnTo>
                  <a:cubicBezTo>
                    <a:pt x="1470" y="17315"/>
                    <a:pt x="1055" y="17091"/>
                    <a:pt x="819" y="16724"/>
                  </a:cubicBezTo>
                  <a:cubicBezTo>
                    <a:pt x="600" y="16385"/>
                    <a:pt x="572" y="15977"/>
                    <a:pt x="740" y="15613"/>
                  </a:cubicBezTo>
                  <a:lnTo>
                    <a:pt x="7110" y="1849"/>
                  </a:lnTo>
                  <a:cubicBezTo>
                    <a:pt x="7478" y="1055"/>
                    <a:pt x="8308" y="544"/>
                    <a:pt x="9227" y="544"/>
                  </a:cubicBezTo>
                  <a:close/>
                  <a:moveTo>
                    <a:pt x="9227" y="0"/>
                  </a:moveTo>
                  <a:cubicBezTo>
                    <a:pt x="8097" y="0"/>
                    <a:pt x="7074" y="639"/>
                    <a:pt x="6619" y="1622"/>
                  </a:cubicBezTo>
                  <a:lnTo>
                    <a:pt x="248" y="15386"/>
                  </a:lnTo>
                  <a:cubicBezTo>
                    <a:pt x="1" y="15921"/>
                    <a:pt x="45" y="16516"/>
                    <a:pt x="360" y="17016"/>
                  </a:cubicBezTo>
                  <a:cubicBezTo>
                    <a:pt x="699" y="17543"/>
                    <a:pt x="1282" y="17854"/>
                    <a:pt x="1926" y="17854"/>
                  </a:cubicBezTo>
                  <a:lnTo>
                    <a:pt x="103962" y="17854"/>
                  </a:lnTo>
                  <a:cubicBezTo>
                    <a:pt x="104606" y="17854"/>
                    <a:pt x="105192" y="17543"/>
                    <a:pt x="105528" y="17016"/>
                  </a:cubicBezTo>
                  <a:cubicBezTo>
                    <a:pt x="105847" y="16516"/>
                    <a:pt x="105887" y="15921"/>
                    <a:pt x="105640" y="15386"/>
                  </a:cubicBezTo>
                  <a:lnTo>
                    <a:pt x="99273" y="1622"/>
                  </a:lnTo>
                  <a:cubicBezTo>
                    <a:pt x="98814" y="639"/>
                    <a:pt x="97791" y="0"/>
                    <a:pt x="966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9;p28">
              <a:extLst>
                <a:ext uri="{FF2B5EF4-FFF2-40B4-BE49-F238E27FC236}">
                  <a16:creationId xmlns:a16="http://schemas.microsoft.com/office/drawing/2014/main" id="{452C3CE2-615F-7749-AE3B-B5C49A58C642}"/>
                </a:ext>
              </a:extLst>
            </p:cNvPr>
            <p:cNvSpPr/>
            <p:nvPr/>
          </p:nvSpPr>
          <p:spPr>
            <a:xfrm>
              <a:off x="5587149" y="2800752"/>
              <a:ext cx="571006" cy="199494"/>
            </a:xfrm>
            <a:custGeom>
              <a:avLst/>
              <a:gdLst/>
              <a:ahLst/>
              <a:cxnLst/>
              <a:rect l="l" t="t" r="r" b="b"/>
              <a:pathLst>
                <a:path w="25852" h="9032" extrusionOk="0">
                  <a:moveTo>
                    <a:pt x="21743" y="0"/>
                  </a:moveTo>
                  <a:cubicBezTo>
                    <a:pt x="19986" y="0"/>
                    <a:pt x="6643" y="817"/>
                    <a:pt x="6643" y="817"/>
                  </a:cubicBezTo>
                  <a:lnTo>
                    <a:pt x="2313" y="6593"/>
                  </a:lnTo>
                  <a:cubicBezTo>
                    <a:pt x="2313" y="6593"/>
                    <a:pt x="0" y="8178"/>
                    <a:pt x="1447" y="8757"/>
                  </a:cubicBezTo>
                  <a:cubicBezTo>
                    <a:pt x="1929" y="8951"/>
                    <a:pt x="4095" y="9031"/>
                    <a:pt x="6844" y="9031"/>
                  </a:cubicBezTo>
                  <a:cubicBezTo>
                    <a:pt x="12341" y="9031"/>
                    <a:pt x="20170" y="8710"/>
                    <a:pt x="21517" y="8326"/>
                  </a:cubicBezTo>
                  <a:cubicBezTo>
                    <a:pt x="23538" y="7747"/>
                    <a:pt x="25851" y="2403"/>
                    <a:pt x="25851" y="1536"/>
                  </a:cubicBezTo>
                  <a:cubicBezTo>
                    <a:pt x="25851" y="670"/>
                    <a:pt x="22944" y="50"/>
                    <a:pt x="21869" y="2"/>
                  </a:cubicBezTo>
                  <a:cubicBezTo>
                    <a:pt x="21838" y="1"/>
                    <a:pt x="21796" y="0"/>
                    <a:pt x="21743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0;p28">
              <a:extLst>
                <a:ext uri="{FF2B5EF4-FFF2-40B4-BE49-F238E27FC236}">
                  <a16:creationId xmlns:a16="http://schemas.microsoft.com/office/drawing/2014/main" id="{5F7FB25E-2B88-124E-AC79-3471364366DD}"/>
                </a:ext>
              </a:extLst>
            </p:cNvPr>
            <p:cNvSpPr/>
            <p:nvPr/>
          </p:nvSpPr>
          <p:spPr>
            <a:xfrm>
              <a:off x="7331840" y="2898467"/>
              <a:ext cx="261516" cy="108538"/>
            </a:xfrm>
            <a:custGeom>
              <a:avLst/>
              <a:gdLst/>
              <a:ahLst/>
              <a:cxnLst/>
              <a:rect l="l" t="t" r="r" b="b"/>
              <a:pathLst>
                <a:path w="11840" h="4914" extrusionOk="0">
                  <a:moveTo>
                    <a:pt x="5920" y="1"/>
                  </a:moveTo>
                  <a:cubicBezTo>
                    <a:pt x="2653" y="1"/>
                    <a:pt x="0" y="1103"/>
                    <a:pt x="0" y="2456"/>
                  </a:cubicBezTo>
                  <a:cubicBezTo>
                    <a:pt x="0" y="3811"/>
                    <a:pt x="2653" y="4913"/>
                    <a:pt x="5920" y="4913"/>
                  </a:cubicBezTo>
                  <a:cubicBezTo>
                    <a:pt x="9191" y="4913"/>
                    <a:pt x="11839" y="3811"/>
                    <a:pt x="11839" y="2456"/>
                  </a:cubicBezTo>
                  <a:cubicBezTo>
                    <a:pt x="11839" y="1103"/>
                    <a:pt x="9191" y="1"/>
                    <a:pt x="592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1;p28">
              <a:extLst>
                <a:ext uri="{FF2B5EF4-FFF2-40B4-BE49-F238E27FC236}">
                  <a16:creationId xmlns:a16="http://schemas.microsoft.com/office/drawing/2014/main" id="{73B8E3A0-1755-1943-B881-D4ED521F7CCE}"/>
                </a:ext>
              </a:extLst>
            </p:cNvPr>
            <p:cNvSpPr/>
            <p:nvPr/>
          </p:nvSpPr>
          <p:spPr>
            <a:xfrm>
              <a:off x="6161313" y="2898467"/>
              <a:ext cx="937725" cy="175485"/>
            </a:xfrm>
            <a:custGeom>
              <a:avLst/>
              <a:gdLst/>
              <a:ahLst/>
              <a:cxnLst/>
              <a:rect l="l" t="t" r="r" b="b"/>
              <a:pathLst>
                <a:path w="42455" h="7945" extrusionOk="0">
                  <a:moveTo>
                    <a:pt x="21226" y="1"/>
                  </a:moveTo>
                  <a:cubicBezTo>
                    <a:pt x="9502" y="1"/>
                    <a:pt x="0" y="1782"/>
                    <a:pt x="0" y="3974"/>
                  </a:cubicBezTo>
                  <a:cubicBezTo>
                    <a:pt x="0" y="6167"/>
                    <a:pt x="9502" y="7945"/>
                    <a:pt x="21226" y="7945"/>
                  </a:cubicBezTo>
                  <a:cubicBezTo>
                    <a:pt x="32949" y="7945"/>
                    <a:pt x="42454" y="6167"/>
                    <a:pt x="42454" y="3974"/>
                  </a:cubicBezTo>
                  <a:cubicBezTo>
                    <a:pt x="42454" y="1782"/>
                    <a:pt x="32949" y="1"/>
                    <a:pt x="21226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2;p28">
              <a:extLst>
                <a:ext uri="{FF2B5EF4-FFF2-40B4-BE49-F238E27FC236}">
                  <a16:creationId xmlns:a16="http://schemas.microsoft.com/office/drawing/2014/main" id="{680CF95A-2BF6-3E4F-A6F3-05CB18C49F53}"/>
                </a:ext>
              </a:extLst>
            </p:cNvPr>
            <p:cNvSpPr/>
            <p:nvPr/>
          </p:nvSpPr>
          <p:spPr>
            <a:xfrm>
              <a:off x="7301139" y="2714058"/>
              <a:ext cx="65843" cy="159980"/>
            </a:xfrm>
            <a:custGeom>
              <a:avLst/>
              <a:gdLst/>
              <a:ahLst/>
              <a:cxnLst/>
              <a:rect l="l" t="t" r="r" b="b"/>
              <a:pathLst>
                <a:path w="2981" h="7243" extrusionOk="0">
                  <a:moveTo>
                    <a:pt x="1797" y="1"/>
                  </a:moveTo>
                  <a:cubicBezTo>
                    <a:pt x="1648" y="1"/>
                    <a:pt x="1482" y="32"/>
                    <a:pt x="1298" y="105"/>
                  </a:cubicBezTo>
                  <a:cubicBezTo>
                    <a:pt x="0" y="624"/>
                    <a:pt x="132" y="4055"/>
                    <a:pt x="392" y="5996"/>
                  </a:cubicBezTo>
                  <a:cubicBezTo>
                    <a:pt x="526" y="7000"/>
                    <a:pt x="1058" y="7243"/>
                    <a:pt x="1540" y="7243"/>
                  </a:cubicBezTo>
                  <a:cubicBezTo>
                    <a:pt x="1990" y="7243"/>
                    <a:pt x="2397" y="7031"/>
                    <a:pt x="2397" y="7031"/>
                  </a:cubicBezTo>
                  <a:lnTo>
                    <a:pt x="2397" y="5869"/>
                  </a:lnTo>
                  <a:cubicBezTo>
                    <a:pt x="2397" y="5869"/>
                    <a:pt x="2170" y="6049"/>
                    <a:pt x="1918" y="6049"/>
                  </a:cubicBezTo>
                  <a:cubicBezTo>
                    <a:pt x="1744" y="6049"/>
                    <a:pt x="1558" y="5963"/>
                    <a:pt x="1427" y="5673"/>
                  </a:cubicBezTo>
                  <a:cubicBezTo>
                    <a:pt x="1105" y="4968"/>
                    <a:pt x="1166" y="1466"/>
                    <a:pt x="1481" y="1466"/>
                  </a:cubicBezTo>
                  <a:cubicBezTo>
                    <a:pt x="1484" y="1466"/>
                    <a:pt x="1487" y="1466"/>
                    <a:pt x="1490" y="1467"/>
                  </a:cubicBezTo>
                  <a:cubicBezTo>
                    <a:pt x="1814" y="1531"/>
                    <a:pt x="2461" y="2629"/>
                    <a:pt x="2461" y="2629"/>
                  </a:cubicBezTo>
                  <a:cubicBezTo>
                    <a:pt x="2461" y="2629"/>
                    <a:pt x="2656" y="2502"/>
                    <a:pt x="2981" y="1144"/>
                  </a:cubicBezTo>
                  <a:cubicBezTo>
                    <a:pt x="2981" y="1144"/>
                    <a:pt x="2695" y="1"/>
                    <a:pt x="179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3;p28">
              <a:extLst>
                <a:ext uri="{FF2B5EF4-FFF2-40B4-BE49-F238E27FC236}">
                  <a16:creationId xmlns:a16="http://schemas.microsoft.com/office/drawing/2014/main" id="{23085E64-25C3-164C-8A40-4BB7092270B3}"/>
                </a:ext>
              </a:extLst>
            </p:cNvPr>
            <p:cNvSpPr/>
            <p:nvPr/>
          </p:nvSpPr>
          <p:spPr>
            <a:xfrm>
              <a:off x="7289525" y="2708095"/>
              <a:ext cx="83292" cy="171951"/>
            </a:xfrm>
            <a:custGeom>
              <a:avLst/>
              <a:gdLst/>
              <a:ahLst/>
              <a:cxnLst/>
              <a:rect l="l" t="t" r="r" b="b"/>
              <a:pathLst>
                <a:path w="3771" h="7785" extrusionOk="0">
                  <a:moveTo>
                    <a:pt x="2317" y="543"/>
                  </a:moveTo>
                  <a:cubicBezTo>
                    <a:pt x="2429" y="543"/>
                    <a:pt x="2536" y="567"/>
                    <a:pt x="2632" y="615"/>
                  </a:cubicBezTo>
                  <a:cubicBezTo>
                    <a:pt x="2988" y="798"/>
                    <a:pt x="3168" y="1257"/>
                    <a:pt x="3220" y="1421"/>
                  </a:cubicBezTo>
                  <a:cubicBezTo>
                    <a:pt x="3111" y="1861"/>
                    <a:pt x="3020" y="2157"/>
                    <a:pt x="2956" y="2352"/>
                  </a:cubicBezTo>
                  <a:cubicBezTo>
                    <a:pt x="2689" y="1948"/>
                    <a:pt x="2344" y="1526"/>
                    <a:pt x="2065" y="1469"/>
                  </a:cubicBezTo>
                  <a:cubicBezTo>
                    <a:pt x="2044" y="1465"/>
                    <a:pt x="2024" y="1463"/>
                    <a:pt x="2003" y="1463"/>
                  </a:cubicBezTo>
                  <a:cubicBezTo>
                    <a:pt x="1902" y="1463"/>
                    <a:pt x="1808" y="1511"/>
                    <a:pt x="1741" y="1598"/>
                  </a:cubicBezTo>
                  <a:cubicBezTo>
                    <a:pt x="1367" y="2068"/>
                    <a:pt x="1398" y="5392"/>
                    <a:pt x="1697" y="6055"/>
                  </a:cubicBezTo>
                  <a:cubicBezTo>
                    <a:pt x="1857" y="6406"/>
                    <a:pt x="2093" y="6530"/>
                    <a:pt x="2261" y="6570"/>
                  </a:cubicBezTo>
                  <a:cubicBezTo>
                    <a:pt x="2321" y="6584"/>
                    <a:pt x="2380" y="6590"/>
                    <a:pt x="2437" y="6590"/>
                  </a:cubicBezTo>
                  <a:cubicBezTo>
                    <a:pt x="2510" y="6590"/>
                    <a:pt x="2579" y="6580"/>
                    <a:pt x="2644" y="6562"/>
                  </a:cubicBezTo>
                  <a:lnTo>
                    <a:pt x="2644" y="7125"/>
                  </a:lnTo>
                  <a:cubicBezTo>
                    <a:pt x="2507" y="7178"/>
                    <a:pt x="2285" y="7245"/>
                    <a:pt x="2058" y="7245"/>
                  </a:cubicBezTo>
                  <a:cubicBezTo>
                    <a:pt x="1924" y="7245"/>
                    <a:pt x="1788" y="7221"/>
                    <a:pt x="1666" y="7158"/>
                  </a:cubicBezTo>
                  <a:cubicBezTo>
                    <a:pt x="1406" y="7021"/>
                    <a:pt x="1242" y="6710"/>
                    <a:pt x="1179" y="6231"/>
                  </a:cubicBezTo>
                  <a:cubicBezTo>
                    <a:pt x="855" y="3806"/>
                    <a:pt x="947" y="1014"/>
                    <a:pt x="1918" y="627"/>
                  </a:cubicBezTo>
                  <a:cubicBezTo>
                    <a:pt x="2062" y="571"/>
                    <a:pt x="2193" y="543"/>
                    <a:pt x="2317" y="543"/>
                  </a:cubicBezTo>
                  <a:close/>
                  <a:moveTo>
                    <a:pt x="2316" y="1"/>
                  </a:moveTo>
                  <a:cubicBezTo>
                    <a:pt x="2125" y="1"/>
                    <a:pt x="1924" y="43"/>
                    <a:pt x="1714" y="127"/>
                  </a:cubicBezTo>
                  <a:cubicBezTo>
                    <a:pt x="1" y="811"/>
                    <a:pt x="519" y="5392"/>
                    <a:pt x="639" y="6303"/>
                  </a:cubicBezTo>
                  <a:cubicBezTo>
                    <a:pt x="731" y="6966"/>
                    <a:pt x="991" y="7416"/>
                    <a:pt x="1418" y="7637"/>
                  </a:cubicBezTo>
                  <a:cubicBezTo>
                    <a:pt x="1625" y="7744"/>
                    <a:pt x="1846" y="7785"/>
                    <a:pt x="2057" y="7785"/>
                  </a:cubicBezTo>
                  <a:cubicBezTo>
                    <a:pt x="2569" y="7785"/>
                    <a:pt x="3015" y="7556"/>
                    <a:pt x="3039" y="7541"/>
                  </a:cubicBezTo>
                  <a:cubicBezTo>
                    <a:pt x="3131" y="7497"/>
                    <a:pt x="3188" y="7405"/>
                    <a:pt x="3188" y="7301"/>
                  </a:cubicBezTo>
                  <a:lnTo>
                    <a:pt x="3188" y="6139"/>
                  </a:lnTo>
                  <a:cubicBezTo>
                    <a:pt x="3188" y="6035"/>
                    <a:pt x="3128" y="5939"/>
                    <a:pt x="3032" y="5895"/>
                  </a:cubicBezTo>
                  <a:cubicBezTo>
                    <a:pt x="2994" y="5876"/>
                    <a:pt x="2954" y="5866"/>
                    <a:pt x="2913" y="5866"/>
                  </a:cubicBezTo>
                  <a:cubicBezTo>
                    <a:pt x="2854" y="5866"/>
                    <a:pt x="2796" y="5886"/>
                    <a:pt x="2748" y="5927"/>
                  </a:cubicBezTo>
                  <a:cubicBezTo>
                    <a:pt x="2713" y="5955"/>
                    <a:pt x="2566" y="6048"/>
                    <a:pt x="2439" y="6048"/>
                  </a:cubicBezTo>
                  <a:cubicBezTo>
                    <a:pt x="2422" y="6048"/>
                    <a:pt x="2405" y="6047"/>
                    <a:pt x="2388" y="6043"/>
                  </a:cubicBezTo>
                  <a:cubicBezTo>
                    <a:pt x="2313" y="6026"/>
                    <a:pt x="2249" y="5955"/>
                    <a:pt x="2193" y="5831"/>
                  </a:cubicBezTo>
                  <a:cubicBezTo>
                    <a:pt x="1953" y="5307"/>
                    <a:pt x="1953" y="2916"/>
                    <a:pt x="2105" y="2136"/>
                  </a:cubicBezTo>
                  <a:lnTo>
                    <a:pt x="2105" y="2136"/>
                  </a:lnTo>
                  <a:cubicBezTo>
                    <a:pt x="2281" y="2324"/>
                    <a:pt x="2536" y="2676"/>
                    <a:pt x="2748" y="3039"/>
                  </a:cubicBezTo>
                  <a:cubicBezTo>
                    <a:pt x="2784" y="3103"/>
                    <a:pt x="2848" y="3147"/>
                    <a:pt x="2920" y="3167"/>
                  </a:cubicBezTo>
                  <a:cubicBezTo>
                    <a:pt x="2938" y="3171"/>
                    <a:pt x="2957" y="3173"/>
                    <a:pt x="2976" y="3173"/>
                  </a:cubicBezTo>
                  <a:cubicBezTo>
                    <a:pt x="3030" y="3173"/>
                    <a:pt x="3085" y="3156"/>
                    <a:pt x="3131" y="3127"/>
                  </a:cubicBezTo>
                  <a:cubicBezTo>
                    <a:pt x="3319" y="3003"/>
                    <a:pt x="3531" y="2444"/>
                    <a:pt x="3763" y="1473"/>
                  </a:cubicBezTo>
                  <a:cubicBezTo>
                    <a:pt x="3771" y="1434"/>
                    <a:pt x="3771" y="1390"/>
                    <a:pt x="3763" y="1346"/>
                  </a:cubicBezTo>
                  <a:cubicBezTo>
                    <a:pt x="3751" y="1310"/>
                    <a:pt x="3535" y="471"/>
                    <a:pt x="2880" y="136"/>
                  </a:cubicBezTo>
                  <a:cubicBezTo>
                    <a:pt x="2703" y="46"/>
                    <a:pt x="2515" y="1"/>
                    <a:pt x="2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4;p28">
              <a:extLst>
                <a:ext uri="{FF2B5EF4-FFF2-40B4-BE49-F238E27FC236}">
                  <a16:creationId xmlns:a16="http://schemas.microsoft.com/office/drawing/2014/main" id="{E29C0466-26EB-D34A-828A-0E6D5E35CF09}"/>
                </a:ext>
              </a:extLst>
            </p:cNvPr>
            <p:cNvSpPr/>
            <p:nvPr/>
          </p:nvSpPr>
          <p:spPr>
            <a:xfrm>
              <a:off x="7346396" y="2745047"/>
              <a:ext cx="227015" cy="227810"/>
            </a:xfrm>
            <a:custGeom>
              <a:avLst/>
              <a:gdLst/>
              <a:ahLst/>
              <a:cxnLst/>
              <a:rect l="l" t="t" r="r" b="b"/>
              <a:pathLst>
                <a:path w="10278" h="10314" extrusionOk="0">
                  <a:moveTo>
                    <a:pt x="1" y="0"/>
                  </a:moveTo>
                  <a:lnTo>
                    <a:pt x="1" y="8504"/>
                  </a:lnTo>
                  <a:cubicBezTo>
                    <a:pt x="1" y="9502"/>
                    <a:pt x="2301" y="10313"/>
                    <a:pt x="5137" y="10313"/>
                  </a:cubicBezTo>
                  <a:cubicBezTo>
                    <a:pt x="7977" y="10313"/>
                    <a:pt x="10278" y="9502"/>
                    <a:pt x="10278" y="8504"/>
                  </a:cubicBezTo>
                  <a:lnTo>
                    <a:pt x="1027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5;p28">
              <a:extLst>
                <a:ext uri="{FF2B5EF4-FFF2-40B4-BE49-F238E27FC236}">
                  <a16:creationId xmlns:a16="http://schemas.microsoft.com/office/drawing/2014/main" id="{AFC4775D-D6CB-4449-AAAD-9705C38C84AC}"/>
                </a:ext>
              </a:extLst>
            </p:cNvPr>
            <p:cNvSpPr/>
            <p:nvPr/>
          </p:nvSpPr>
          <p:spPr>
            <a:xfrm>
              <a:off x="7340388" y="2739039"/>
              <a:ext cx="238943" cy="239804"/>
            </a:xfrm>
            <a:custGeom>
              <a:avLst/>
              <a:gdLst/>
              <a:ahLst/>
              <a:cxnLst/>
              <a:rect l="l" t="t" r="r" b="b"/>
              <a:pathLst>
                <a:path w="10818" h="10857" extrusionOk="0">
                  <a:moveTo>
                    <a:pt x="10278" y="540"/>
                  </a:moveTo>
                  <a:lnTo>
                    <a:pt x="10278" y="8776"/>
                  </a:lnTo>
                  <a:cubicBezTo>
                    <a:pt x="10278" y="9503"/>
                    <a:pt x="8197" y="10314"/>
                    <a:pt x="5409" y="10314"/>
                  </a:cubicBezTo>
                  <a:cubicBezTo>
                    <a:pt x="2625" y="10314"/>
                    <a:pt x="544" y="9503"/>
                    <a:pt x="544" y="8776"/>
                  </a:cubicBezTo>
                  <a:lnTo>
                    <a:pt x="544" y="540"/>
                  </a:lnTo>
                  <a:close/>
                  <a:moveTo>
                    <a:pt x="273" y="0"/>
                  </a:moveTo>
                  <a:cubicBezTo>
                    <a:pt x="125" y="0"/>
                    <a:pt x="0" y="120"/>
                    <a:pt x="0" y="272"/>
                  </a:cubicBezTo>
                  <a:lnTo>
                    <a:pt x="0" y="8776"/>
                  </a:lnTo>
                  <a:cubicBezTo>
                    <a:pt x="0" y="10126"/>
                    <a:pt x="2789" y="10856"/>
                    <a:pt x="5409" y="10856"/>
                  </a:cubicBezTo>
                  <a:cubicBezTo>
                    <a:pt x="8034" y="10856"/>
                    <a:pt x="10817" y="10126"/>
                    <a:pt x="10817" y="8776"/>
                  </a:cubicBezTo>
                  <a:lnTo>
                    <a:pt x="10817" y="272"/>
                  </a:lnTo>
                  <a:cubicBezTo>
                    <a:pt x="10817" y="120"/>
                    <a:pt x="10698" y="0"/>
                    <a:pt x="10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6;p28">
              <a:extLst>
                <a:ext uri="{FF2B5EF4-FFF2-40B4-BE49-F238E27FC236}">
                  <a16:creationId xmlns:a16="http://schemas.microsoft.com/office/drawing/2014/main" id="{BE26C76E-E9B5-9C4F-B749-4588180566CF}"/>
                </a:ext>
              </a:extLst>
            </p:cNvPr>
            <p:cNvSpPr/>
            <p:nvPr/>
          </p:nvSpPr>
          <p:spPr>
            <a:xfrm>
              <a:off x="7346396" y="2710436"/>
              <a:ext cx="227015" cy="69112"/>
            </a:xfrm>
            <a:custGeom>
              <a:avLst/>
              <a:gdLst/>
              <a:ahLst/>
              <a:cxnLst/>
              <a:rect l="l" t="t" r="r" b="b"/>
              <a:pathLst>
                <a:path w="10278" h="3129" extrusionOk="0">
                  <a:moveTo>
                    <a:pt x="5137" y="1"/>
                  </a:moveTo>
                  <a:cubicBezTo>
                    <a:pt x="2301" y="1"/>
                    <a:pt x="1" y="701"/>
                    <a:pt x="1" y="1567"/>
                  </a:cubicBezTo>
                  <a:cubicBezTo>
                    <a:pt x="1" y="2430"/>
                    <a:pt x="2301" y="3129"/>
                    <a:pt x="5137" y="3129"/>
                  </a:cubicBezTo>
                  <a:cubicBezTo>
                    <a:pt x="7977" y="3129"/>
                    <a:pt x="10278" y="2430"/>
                    <a:pt x="10278" y="1567"/>
                  </a:cubicBezTo>
                  <a:cubicBezTo>
                    <a:pt x="10278" y="701"/>
                    <a:pt x="7977" y="1"/>
                    <a:pt x="5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7;p28">
              <a:extLst>
                <a:ext uri="{FF2B5EF4-FFF2-40B4-BE49-F238E27FC236}">
                  <a16:creationId xmlns:a16="http://schemas.microsoft.com/office/drawing/2014/main" id="{1D03EECB-7BBD-3844-9AFF-B50163C92BA4}"/>
                </a:ext>
              </a:extLst>
            </p:cNvPr>
            <p:cNvSpPr/>
            <p:nvPr/>
          </p:nvSpPr>
          <p:spPr>
            <a:xfrm>
              <a:off x="7340388" y="2704450"/>
              <a:ext cx="238943" cy="81105"/>
            </a:xfrm>
            <a:custGeom>
              <a:avLst/>
              <a:gdLst/>
              <a:ahLst/>
              <a:cxnLst/>
              <a:rect l="l" t="t" r="r" b="b"/>
              <a:pathLst>
                <a:path w="10818" h="3672" extrusionOk="0">
                  <a:moveTo>
                    <a:pt x="5409" y="544"/>
                  </a:moveTo>
                  <a:cubicBezTo>
                    <a:pt x="8381" y="544"/>
                    <a:pt x="10278" y="1311"/>
                    <a:pt x="10278" y="1838"/>
                  </a:cubicBezTo>
                  <a:cubicBezTo>
                    <a:pt x="10278" y="2366"/>
                    <a:pt x="8381" y="3129"/>
                    <a:pt x="5409" y="3129"/>
                  </a:cubicBezTo>
                  <a:cubicBezTo>
                    <a:pt x="2437" y="3129"/>
                    <a:pt x="544" y="2366"/>
                    <a:pt x="544" y="1838"/>
                  </a:cubicBezTo>
                  <a:cubicBezTo>
                    <a:pt x="544" y="1311"/>
                    <a:pt x="2437" y="544"/>
                    <a:pt x="5409" y="544"/>
                  </a:cubicBezTo>
                  <a:close/>
                  <a:moveTo>
                    <a:pt x="5409" y="1"/>
                  </a:moveTo>
                  <a:cubicBezTo>
                    <a:pt x="2721" y="1"/>
                    <a:pt x="0" y="631"/>
                    <a:pt x="0" y="1838"/>
                  </a:cubicBezTo>
                  <a:cubicBezTo>
                    <a:pt x="0" y="3040"/>
                    <a:pt x="2721" y="3671"/>
                    <a:pt x="5409" y="3671"/>
                  </a:cubicBezTo>
                  <a:cubicBezTo>
                    <a:pt x="8097" y="3671"/>
                    <a:pt x="10817" y="3040"/>
                    <a:pt x="10817" y="1838"/>
                  </a:cubicBezTo>
                  <a:cubicBezTo>
                    <a:pt x="10817" y="631"/>
                    <a:pt x="8097" y="1"/>
                    <a:pt x="5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8;p28">
              <a:extLst>
                <a:ext uri="{FF2B5EF4-FFF2-40B4-BE49-F238E27FC236}">
                  <a16:creationId xmlns:a16="http://schemas.microsoft.com/office/drawing/2014/main" id="{B9CBD45B-1F1A-5D42-81FC-2CDF94E6A3E3}"/>
                </a:ext>
              </a:extLst>
            </p:cNvPr>
            <p:cNvSpPr/>
            <p:nvPr/>
          </p:nvSpPr>
          <p:spPr>
            <a:xfrm>
              <a:off x="7361217" y="2714964"/>
              <a:ext cx="197374" cy="60078"/>
            </a:xfrm>
            <a:custGeom>
              <a:avLst/>
              <a:gdLst/>
              <a:ahLst/>
              <a:cxnLst/>
              <a:rect l="l" t="t" r="r" b="b"/>
              <a:pathLst>
                <a:path w="8936" h="2720" extrusionOk="0">
                  <a:moveTo>
                    <a:pt x="4466" y="0"/>
                  </a:moveTo>
                  <a:cubicBezTo>
                    <a:pt x="2001" y="0"/>
                    <a:pt x="1" y="611"/>
                    <a:pt x="1" y="1362"/>
                  </a:cubicBezTo>
                  <a:cubicBezTo>
                    <a:pt x="1" y="2113"/>
                    <a:pt x="2001" y="2720"/>
                    <a:pt x="4466" y="2720"/>
                  </a:cubicBezTo>
                  <a:cubicBezTo>
                    <a:pt x="6934" y="2720"/>
                    <a:pt x="8936" y="2113"/>
                    <a:pt x="8936" y="1362"/>
                  </a:cubicBezTo>
                  <a:cubicBezTo>
                    <a:pt x="8936" y="611"/>
                    <a:pt x="6934" y="0"/>
                    <a:pt x="4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9;p28">
              <a:extLst>
                <a:ext uri="{FF2B5EF4-FFF2-40B4-BE49-F238E27FC236}">
                  <a16:creationId xmlns:a16="http://schemas.microsoft.com/office/drawing/2014/main" id="{648DCC9C-FCB9-DA43-AC3D-20EDE1A43E5E}"/>
                </a:ext>
              </a:extLst>
            </p:cNvPr>
            <p:cNvSpPr/>
            <p:nvPr/>
          </p:nvSpPr>
          <p:spPr>
            <a:xfrm>
              <a:off x="7383790" y="2754076"/>
              <a:ext cx="152227" cy="21800"/>
            </a:xfrm>
            <a:custGeom>
              <a:avLst/>
              <a:gdLst/>
              <a:ahLst/>
              <a:cxnLst/>
              <a:rect l="l" t="t" r="r" b="b"/>
              <a:pathLst>
                <a:path w="6892" h="987" extrusionOk="0">
                  <a:moveTo>
                    <a:pt x="3444" y="0"/>
                  </a:moveTo>
                  <a:cubicBezTo>
                    <a:pt x="2058" y="0"/>
                    <a:pt x="820" y="192"/>
                    <a:pt x="1" y="492"/>
                  </a:cubicBezTo>
                  <a:cubicBezTo>
                    <a:pt x="820" y="795"/>
                    <a:pt x="2058" y="987"/>
                    <a:pt x="3444" y="987"/>
                  </a:cubicBezTo>
                  <a:cubicBezTo>
                    <a:pt x="4830" y="987"/>
                    <a:pt x="6072" y="795"/>
                    <a:pt x="6891" y="492"/>
                  </a:cubicBezTo>
                  <a:cubicBezTo>
                    <a:pt x="6072" y="192"/>
                    <a:pt x="4830" y="0"/>
                    <a:pt x="3444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0;p28">
              <a:extLst>
                <a:ext uri="{FF2B5EF4-FFF2-40B4-BE49-F238E27FC236}">
                  <a16:creationId xmlns:a16="http://schemas.microsoft.com/office/drawing/2014/main" id="{5023F676-61C9-D542-A3CA-9693D9B0C904}"/>
                </a:ext>
              </a:extLst>
            </p:cNvPr>
            <p:cNvSpPr/>
            <p:nvPr/>
          </p:nvSpPr>
          <p:spPr>
            <a:xfrm>
              <a:off x="5624123" y="2825048"/>
              <a:ext cx="434594" cy="74391"/>
            </a:xfrm>
            <a:custGeom>
              <a:avLst/>
              <a:gdLst/>
              <a:ahLst/>
              <a:cxnLst/>
              <a:rect l="l" t="t" r="r" b="b"/>
              <a:pathLst>
                <a:path w="19676" h="3368" extrusionOk="0">
                  <a:moveTo>
                    <a:pt x="19676" y="1"/>
                  </a:moveTo>
                  <a:lnTo>
                    <a:pt x="0" y="261"/>
                  </a:lnTo>
                  <a:lnTo>
                    <a:pt x="64" y="3172"/>
                  </a:lnTo>
                  <a:lnTo>
                    <a:pt x="19676" y="3368"/>
                  </a:lnTo>
                  <a:lnTo>
                    <a:pt x="19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1;p28">
              <a:extLst>
                <a:ext uri="{FF2B5EF4-FFF2-40B4-BE49-F238E27FC236}">
                  <a16:creationId xmlns:a16="http://schemas.microsoft.com/office/drawing/2014/main" id="{E6702B75-42F7-E945-ABE5-B8610909434E}"/>
                </a:ext>
              </a:extLst>
            </p:cNvPr>
            <p:cNvSpPr/>
            <p:nvPr/>
          </p:nvSpPr>
          <p:spPr>
            <a:xfrm>
              <a:off x="5618115" y="2819062"/>
              <a:ext cx="446587" cy="86384"/>
            </a:xfrm>
            <a:custGeom>
              <a:avLst/>
              <a:gdLst/>
              <a:ahLst/>
              <a:cxnLst/>
              <a:rect l="l" t="t" r="r" b="b"/>
              <a:pathLst>
                <a:path w="20219" h="3911" extrusionOk="0">
                  <a:moveTo>
                    <a:pt x="19680" y="547"/>
                  </a:moveTo>
                  <a:lnTo>
                    <a:pt x="19680" y="3364"/>
                  </a:lnTo>
                  <a:lnTo>
                    <a:pt x="600" y="3176"/>
                  </a:lnTo>
                  <a:lnTo>
                    <a:pt x="548" y="799"/>
                  </a:lnTo>
                  <a:lnTo>
                    <a:pt x="19680" y="547"/>
                  </a:lnTo>
                  <a:close/>
                  <a:moveTo>
                    <a:pt x="19948" y="1"/>
                  </a:moveTo>
                  <a:lnTo>
                    <a:pt x="268" y="260"/>
                  </a:lnTo>
                  <a:cubicBezTo>
                    <a:pt x="196" y="264"/>
                    <a:pt x="128" y="292"/>
                    <a:pt x="76" y="344"/>
                  </a:cubicBezTo>
                  <a:cubicBezTo>
                    <a:pt x="25" y="396"/>
                    <a:pt x="1" y="464"/>
                    <a:pt x="1" y="536"/>
                  </a:cubicBezTo>
                  <a:lnTo>
                    <a:pt x="64" y="3452"/>
                  </a:lnTo>
                  <a:cubicBezTo>
                    <a:pt x="69" y="3596"/>
                    <a:pt x="189" y="3715"/>
                    <a:pt x="332" y="3715"/>
                  </a:cubicBezTo>
                  <a:lnTo>
                    <a:pt x="19948" y="3911"/>
                  </a:lnTo>
                  <a:cubicBezTo>
                    <a:pt x="20019" y="3911"/>
                    <a:pt x="20088" y="3883"/>
                    <a:pt x="20139" y="3830"/>
                  </a:cubicBezTo>
                  <a:cubicBezTo>
                    <a:pt x="20191" y="3779"/>
                    <a:pt x="20219" y="3711"/>
                    <a:pt x="20219" y="3639"/>
                  </a:cubicBezTo>
                  <a:lnTo>
                    <a:pt x="20219" y="272"/>
                  </a:lnTo>
                  <a:cubicBezTo>
                    <a:pt x="20219" y="200"/>
                    <a:pt x="20191" y="132"/>
                    <a:pt x="20139" y="80"/>
                  </a:cubicBezTo>
                  <a:cubicBezTo>
                    <a:pt x="20088" y="28"/>
                    <a:pt x="20016" y="5"/>
                    <a:pt x="199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2;p28">
              <a:extLst>
                <a:ext uri="{FF2B5EF4-FFF2-40B4-BE49-F238E27FC236}">
                  <a16:creationId xmlns:a16="http://schemas.microsoft.com/office/drawing/2014/main" id="{7C8312E2-10CB-3645-B436-510B2DE51A4F}"/>
                </a:ext>
              </a:extLst>
            </p:cNvPr>
            <p:cNvSpPr/>
            <p:nvPr/>
          </p:nvSpPr>
          <p:spPr>
            <a:xfrm>
              <a:off x="6055890" y="2723512"/>
              <a:ext cx="65732" cy="175927"/>
            </a:xfrm>
            <a:custGeom>
              <a:avLst/>
              <a:gdLst/>
              <a:ahLst/>
              <a:cxnLst/>
              <a:rect l="l" t="t" r="r" b="b"/>
              <a:pathLst>
                <a:path w="2976" h="7965" extrusionOk="0">
                  <a:moveTo>
                    <a:pt x="2976" y="0"/>
                  </a:moveTo>
                  <a:lnTo>
                    <a:pt x="0" y="5181"/>
                  </a:lnTo>
                  <a:lnTo>
                    <a:pt x="128" y="7965"/>
                  </a:lnTo>
                  <a:lnTo>
                    <a:pt x="2976" y="1814"/>
                  </a:lnTo>
                  <a:lnTo>
                    <a:pt x="2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3;p28">
              <a:extLst>
                <a:ext uri="{FF2B5EF4-FFF2-40B4-BE49-F238E27FC236}">
                  <a16:creationId xmlns:a16="http://schemas.microsoft.com/office/drawing/2014/main" id="{A875C694-C5C1-D54F-B553-1033E26C2CF3}"/>
                </a:ext>
              </a:extLst>
            </p:cNvPr>
            <p:cNvSpPr/>
            <p:nvPr/>
          </p:nvSpPr>
          <p:spPr>
            <a:xfrm>
              <a:off x="6049860" y="2717592"/>
              <a:ext cx="77748" cy="187854"/>
            </a:xfrm>
            <a:custGeom>
              <a:avLst/>
              <a:gdLst/>
              <a:ahLst/>
              <a:cxnLst/>
              <a:rect l="l" t="t" r="r" b="b"/>
              <a:pathLst>
                <a:path w="3520" h="8505" extrusionOk="0">
                  <a:moveTo>
                    <a:pt x="2981" y="1283"/>
                  </a:moveTo>
                  <a:lnTo>
                    <a:pt x="2981" y="2022"/>
                  </a:lnTo>
                  <a:lnTo>
                    <a:pt x="620" y="7115"/>
                  </a:lnTo>
                  <a:lnTo>
                    <a:pt x="548" y="5517"/>
                  </a:lnTo>
                  <a:lnTo>
                    <a:pt x="2981" y="1283"/>
                  </a:lnTo>
                  <a:close/>
                  <a:moveTo>
                    <a:pt x="3253" y="1"/>
                  </a:moveTo>
                  <a:cubicBezTo>
                    <a:pt x="3157" y="1"/>
                    <a:pt x="3066" y="49"/>
                    <a:pt x="3017" y="137"/>
                  </a:cubicBezTo>
                  <a:lnTo>
                    <a:pt x="37" y="5314"/>
                  </a:lnTo>
                  <a:cubicBezTo>
                    <a:pt x="13" y="5357"/>
                    <a:pt x="1" y="5410"/>
                    <a:pt x="1" y="5461"/>
                  </a:cubicBezTo>
                  <a:lnTo>
                    <a:pt x="133" y="8245"/>
                  </a:lnTo>
                  <a:cubicBezTo>
                    <a:pt x="137" y="8369"/>
                    <a:pt x="229" y="8472"/>
                    <a:pt x="349" y="8496"/>
                  </a:cubicBezTo>
                  <a:cubicBezTo>
                    <a:pt x="369" y="8501"/>
                    <a:pt x="384" y="8505"/>
                    <a:pt x="401" y="8505"/>
                  </a:cubicBezTo>
                  <a:cubicBezTo>
                    <a:pt x="504" y="8505"/>
                    <a:pt x="605" y="8445"/>
                    <a:pt x="648" y="8345"/>
                  </a:cubicBezTo>
                  <a:lnTo>
                    <a:pt x="3496" y="2198"/>
                  </a:lnTo>
                  <a:cubicBezTo>
                    <a:pt x="3512" y="2162"/>
                    <a:pt x="3520" y="2121"/>
                    <a:pt x="3520" y="2082"/>
                  </a:cubicBezTo>
                  <a:lnTo>
                    <a:pt x="3520" y="272"/>
                  </a:lnTo>
                  <a:cubicBezTo>
                    <a:pt x="3520" y="149"/>
                    <a:pt x="3440" y="41"/>
                    <a:pt x="3321" y="9"/>
                  </a:cubicBezTo>
                  <a:cubicBezTo>
                    <a:pt x="3298" y="3"/>
                    <a:pt x="3276" y="1"/>
                    <a:pt x="32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4;p28">
              <a:extLst>
                <a:ext uri="{FF2B5EF4-FFF2-40B4-BE49-F238E27FC236}">
                  <a16:creationId xmlns:a16="http://schemas.microsoft.com/office/drawing/2014/main" id="{8B0F74B7-6D52-F149-B919-B1D8568DD902}"/>
                </a:ext>
              </a:extLst>
            </p:cNvPr>
            <p:cNvSpPr/>
            <p:nvPr/>
          </p:nvSpPr>
          <p:spPr>
            <a:xfrm>
              <a:off x="5624123" y="2883734"/>
              <a:ext cx="434594" cy="74302"/>
            </a:xfrm>
            <a:custGeom>
              <a:avLst/>
              <a:gdLst/>
              <a:ahLst/>
              <a:cxnLst/>
              <a:rect l="l" t="t" r="r" b="b"/>
              <a:pathLst>
                <a:path w="19676" h="3364" extrusionOk="0">
                  <a:moveTo>
                    <a:pt x="19676" y="0"/>
                  </a:moveTo>
                  <a:lnTo>
                    <a:pt x="0" y="255"/>
                  </a:lnTo>
                  <a:lnTo>
                    <a:pt x="64" y="3171"/>
                  </a:lnTo>
                  <a:lnTo>
                    <a:pt x="19676" y="3363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5;p28">
              <a:extLst>
                <a:ext uri="{FF2B5EF4-FFF2-40B4-BE49-F238E27FC236}">
                  <a16:creationId xmlns:a16="http://schemas.microsoft.com/office/drawing/2014/main" id="{28022FAC-91A7-E44A-A433-50D4799D4732}"/>
                </a:ext>
              </a:extLst>
            </p:cNvPr>
            <p:cNvSpPr/>
            <p:nvPr/>
          </p:nvSpPr>
          <p:spPr>
            <a:xfrm>
              <a:off x="5618115" y="2877727"/>
              <a:ext cx="446587" cy="86296"/>
            </a:xfrm>
            <a:custGeom>
              <a:avLst/>
              <a:gdLst/>
              <a:ahLst/>
              <a:cxnLst/>
              <a:rect l="l" t="t" r="r" b="b"/>
              <a:pathLst>
                <a:path w="20219" h="3907" extrusionOk="0">
                  <a:moveTo>
                    <a:pt x="19680" y="544"/>
                  </a:moveTo>
                  <a:lnTo>
                    <a:pt x="19680" y="3364"/>
                  </a:lnTo>
                  <a:lnTo>
                    <a:pt x="600" y="3176"/>
                  </a:lnTo>
                  <a:lnTo>
                    <a:pt x="548" y="796"/>
                  </a:lnTo>
                  <a:lnTo>
                    <a:pt x="19680" y="544"/>
                  </a:lnTo>
                  <a:close/>
                  <a:moveTo>
                    <a:pt x="19948" y="0"/>
                  </a:moveTo>
                  <a:lnTo>
                    <a:pt x="268" y="260"/>
                  </a:lnTo>
                  <a:cubicBezTo>
                    <a:pt x="196" y="260"/>
                    <a:pt x="128" y="288"/>
                    <a:pt x="76" y="340"/>
                  </a:cubicBezTo>
                  <a:cubicBezTo>
                    <a:pt x="25" y="392"/>
                    <a:pt x="1" y="464"/>
                    <a:pt x="1" y="536"/>
                  </a:cubicBezTo>
                  <a:lnTo>
                    <a:pt x="64" y="3447"/>
                  </a:lnTo>
                  <a:cubicBezTo>
                    <a:pt x="69" y="3595"/>
                    <a:pt x="189" y="3711"/>
                    <a:pt x="332" y="3711"/>
                  </a:cubicBezTo>
                  <a:lnTo>
                    <a:pt x="19948" y="3906"/>
                  </a:lnTo>
                  <a:cubicBezTo>
                    <a:pt x="20019" y="3906"/>
                    <a:pt x="20088" y="3879"/>
                    <a:pt x="20139" y="3827"/>
                  </a:cubicBezTo>
                  <a:cubicBezTo>
                    <a:pt x="20191" y="3779"/>
                    <a:pt x="20219" y="3707"/>
                    <a:pt x="20219" y="3635"/>
                  </a:cubicBezTo>
                  <a:lnTo>
                    <a:pt x="20219" y="272"/>
                  </a:lnTo>
                  <a:cubicBezTo>
                    <a:pt x="20219" y="197"/>
                    <a:pt x="20191" y="129"/>
                    <a:pt x="20139" y="77"/>
                  </a:cubicBezTo>
                  <a:cubicBezTo>
                    <a:pt x="20088" y="29"/>
                    <a:pt x="20016" y="0"/>
                    <a:pt x="199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6;p28">
              <a:extLst>
                <a:ext uri="{FF2B5EF4-FFF2-40B4-BE49-F238E27FC236}">
                  <a16:creationId xmlns:a16="http://schemas.microsoft.com/office/drawing/2014/main" id="{32910478-39C6-D746-A795-2B3132749D31}"/>
                </a:ext>
              </a:extLst>
            </p:cNvPr>
            <p:cNvSpPr/>
            <p:nvPr/>
          </p:nvSpPr>
          <p:spPr>
            <a:xfrm>
              <a:off x="6055890" y="2782176"/>
              <a:ext cx="65732" cy="175861"/>
            </a:xfrm>
            <a:custGeom>
              <a:avLst/>
              <a:gdLst/>
              <a:ahLst/>
              <a:cxnLst/>
              <a:rect l="l" t="t" r="r" b="b"/>
              <a:pathLst>
                <a:path w="2976" h="7962" extrusionOk="0">
                  <a:moveTo>
                    <a:pt x="2976" y="1"/>
                  </a:moveTo>
                  <a:lnTo>
                    <a:pt x="0" y="5177"/>
                  </a:lnTo>
                  <a:lnTo>
                    <a:pt x="128" y="7961"/>
                  </a:lnTo>
                  <a:lnTo>
                    <a:pt x="2976" y="1814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7;p28">
              <a:extLst>
                <a:ext uri="{FF2B5EF4-FFF2-40B4-BE49-F238E27FC236}">
                  <a16:creationId xmlns:a16="http://schemas.microsoft.com/office/drawing/2014/main" id="{D36FE59D-0B4E-7F49-AC96-425F7E039FB3}"/>
                </a:ext>
              </a:extLst>
            </p:cNvPr>
            <p:cNvSpPr/>
            <p:nvPr/>
          </p:nvSpPr>
          <p:spPr>
            <a:xfrm>
              <a:off x="6049860" y="2776190"/>
              <a:ext cx="77748" cy="187832"/>
            </a:xfrm>
            <a:custGeom>
              <a:avLst/>
              <a:gdLst/>
              <a:ahLst/>
              <a:cxnLst/>
              <a:rect l="l" t="t" r="r" b="b"/>
              <a:pathLst>
                <a:path w="3520" h="8504" extrusionOk="0">
                  <a:moveTo>
                    <a:pt x="2981" y="1286"/>
                  </a:moveTo>
                  <a:lnTo>
                    <a:pt x="2981" y="2025"/>
                  </a:lnTo>
                  <a:lnTo>
                    <a:pt x="620" y="7118"/>
                  </a:lnTo>
                  <a:lnTo>
                    <a:pt x="548" y="5516"/>
                  </a:lnTo>
                  <a:lnTo>
                    <a:pt x="2981" y="1286"/>
                  </a:lnTo>
                  <a:close/>
                  <a:moveTo>
                    <a:pt x="3253" y="0"/>
                  </a:moveTo>
                  <a:cubicBezTo>
                    <a:pt x="3157" y="0"/>
                    <a:pt x="3066" y="48"/>
                    <a:pt x="3017" y="136"/>
                  </a:cubicBezTo>
                  <a:lnTo>
                    <a:pt x="37" y="5316"/>
                  </a:lnTo>
                  <a:cubicBezTo>
                    <a:pt x="13" y="5360"/>
                    <a:pt x="1" y="5412"/>
                    <a:pt x="1" y="5465"/>
                  </a:cubicBezTo>
                  <a:lnTo>
                    <a:pt x="133" y="8245"/>
                  </a:lnTo>
                  <a:cubicBezTo>
                    <a:pt x="137" y="8372"/>
                    <a:pt x="229" y="8476"/>
                    <a:pt x="349" y="8500"/>
                  </a:cubicBezTo>
                  <a:cubicBezTo>
                    <a:pt x="369" y="8503"/>
                    <a:pt x="384" y="8503"/>
                    <a:pt x="401" y="8503"/>
                  </a:cubicBezTo>
                  <a:cubicBezTo>
                    <a:pt x="504" y="8503"/>
                    <a:pt x="605" y="8444"/>
                    <a:pt x="648" y="8348"/>
                  </a:cubicBezTo>
                  <a:lnTo>
                    <a:pt x="3496" y="2197"/>
                  </a:lnTo>
                  <a:cubicBezTo>
                    <a:pt x="3512" y="2161"/>
                    <a:pt x="3520" y="2125"/>
                    <a:pt x="3520" y="2085"/>
                  </a:cubicBezTo>
                  <a:lnTo>
                    <a:pt x="3520" y="272"/>
                  </a:lnTo>
                  <a:cubicBezTo>
                    <a:pt x="3520" y="148"/>
                    <a:pt x="3440" y="40"/>
                    <a:pt x="3321" y="8"/>
                  </a:cubicBezTo>
                  <a:cubicBezTo>
                    <a:pt x="3298" y="3"/>
                    <a:pt x="3276" y="0"/>
                    <a:pt x="32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8;p28">
              <a:extLst>
                <a:ext uri="{FF2B5EF4-FFF2-40B4-BE49-F238E27FC236}">
                  <a16:creationId xmlns:a16="http://schemas.microsoft.com/office/drawing/2014/main" id="{5A1ADCC3-32FC-E74F-BA9F-0E454676D117}"/>
                </a:ext>
              </a:extLst>
            </p:cNvPr>
            <p:cNvSpPr/>
            <p:nvPr/>
          </p:nvSpPr>
          <p:spPr>
            <a:xfrm>
              <a:off x="5548341" y="2637083"/>
              <a:ext cx="277375" cy="229931"/>
            </a:xfrm>
            <a:custGeom>
              <a:avLst/>
              <a:gdLst/>
              <a:ahLst/>
              <a:cxnLst/>
              <a:rect l="l" t="t" r="r" b="b"/>
              <a:pathLst>
                <a:path w="12558" h="10410" extrusionOk="0">
                  <a:moveTo>
                    <a:pt x="10473" y="1"/>
                  </a:moveTo>
                  <a:cubicBezTo>
                    <a:pt x="9928" y="1"/>
                    <a:pt x="9384" y="669"/>
                    <a:pt x="9063" y="938"/>
                  </a:cubicBezTo>
                  <a:cubicBezTo>
                    <a:pt x="8672" y="1261"/>
                    <a:pt x="515" y="6634"/>
                    <a:pt x="260" y="7477"/>
                  </a:cubicBezTo>
                  <a:cubicBezTo>
                    <a:pt x="0" y="8315"/>
                    <a:pt x="260" y="10192"/>
                    <a:pt x="2006" y="10388"/>
                  </a:cubicBezTo>
                  <a:cubicBezTo>
                    <a:pt x="2140" y="10403"/>
                    <a:pt x="2273" y="10410"/>
                    <a:pt x="2405" y="10410"/>
                  </a:cubicBezTo>
                  <a:cubicBezTo>
                    <a:pt x="3989" y="10410"/>
                    <a:pt x="5368" y="9403"/>
                    <a:pt x="6084" y="9222"/>
                  </a:cubicBezTo>
                  <a:cubicBezTo>
                    <a:pt x="6862" y="9031"/>
                    <a:pt x="7186" y="8966"/>
                    <a:pt x="7186" y="8966"/>
                  </a:cubicBezTo>
                  <a:lnTo>
                    <a:pt x="12558" y="1712"/>
                  </a:lnTo>
                  <a:lnTo>
                    <a:pt x="11004" y="1389"/>
                  </a:lnTo>
                  <a:cubicBezTo>
                    <a:pt x="11004" y="1389"/>
                    <a:pt x="11456" y="486"/>
                    <a:pt x="10809" y="95"/>
                  </a:cubicBezTo>
                  <a:cubicBezTo>
                    <a:pt x="10698" y="29"/>
                    <a:pt x="10585" y="1"/>
                    <a:pt x="10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9;p28">
              <a:extLst>
                <a:ext uri="{FF2B5EF4-FFF2-40B4-BE49-F238E27FC236}">
                  <a16:creationId xmlns:a16="http://schemas.microsoft.com/office/drawing/2014/main" id="{99840875-E843-2D41-8243-028CFDF7002A}"/>
                </a:ext>
              </a:extLst>
            </p:cNvPr>
            <p:cNvSpPr/>
            <p:nvPr/>
          </p:nvSpPr>
          <p:spPr>
            <a:xfrm>
              <a:off x="5544343" y="2631076"/>
              <a:ext cx="287646" cy="241902"/>
            </a:xfrm>
            <a:custGeom>
              <a:avLst/>
              <a:gdLst/>
              <a:ahLst/>
              <a:cxnLst/>
              <a:rect l="l" t="t" r="r" b="b"/>
              <a:pathLst>
                <a:path w="13023" h="10952" extrusionOk="0">
                  <a:moveTo>
                    <a:pt x="10654" y="547"/>
                  </a:moveTo>
                  <a:cubicBezTo>
                    <a:pt x="10722" y="547"/>
                    <a:pt x="10790" y="563"/>
                    <a:pt x="10850" y="598"/>
                  </a:cubicBezTo>
                  <a:cubicBezTo>
                    <a:pt x="11273" y="854"/>
                    <a:pt x="10958" y="1514"/>
                    <a:pt x="10942" y="1542"/>
                  </a:cubicBezTo>
                  <a:cubicBezTo>
                    <a:pt x="10905" y="1617"/>
                    <a:pt x="10905" y="1706"/>
                    <a:pt x="10942" y="1781"/>
                  </a:cubicBezTo>
                  <a:cubicBezTo>
                    <a:pt x="10977" y="1857"/>
                    <a:pt x="11049" y="1913"/>
                    <a:pt x="11129" y="1929"/>
                  </a:cubicBezTo>
                  <a:lnTo>
                    <a:pt x="12267" y="2165"/>
                  </a:lnTo>
                  <a:lnTo>
                    <a:pt x="7211" y="8995"/>
                  </a:lnTo>
                  <a:cubicBezTo>
                    <a:pt x="7059" y="9026"/>
                    <a:pt x="6735" y="9098"/>
                    <a:pt x="6200" y="9234"/>
                  </a:cubicBezTo>
                  <a:cubicBezTo>
                    <a:pt x="5944" y="9294"/>
                    <a:pt x="5638" y="9442"/>
                    <a:pt x="5282" y="9614"/>
                  </a:cubicBezTo>
                  <a:cubicBezTo>
                    <a:pt x="4563" y="9957"/>
                    <a:pt x="3604" y="10412"/>
                    <a:pt x="2580" y="10412"/>
                  </a:cubicBezTo>
                  <a:cubicBezTo>
                    <a:pt x="2460" y="10412"/>
                    <a:pt x="2339" y="10406"/>
                    <a:pt x="2218" y="10393"/>
                  </a:cubicBezTo>
                  <a:cubicBezTo>
                    <a:pt x="1675" y="10333"/>
                    <a:pt x="1256" y="10085"/>
                    <a:pt x="980" y="9662"/>
                  </a:cubicBezTo>
                  <a:cubicBezTo>
                    <a:pt x="605" y="9091"/>
                    <a:pt x="557" y="8291"/>
                    <a:pt x="696" y="7832"/>
                  </a:cubicBezTo>
                  <a:cubicBezTo>
                    <a:pt x="960" y="7209"/>
                    <a:pt x="6145" y="3666"/>
                    <a:pt x="8094" y="2336"/>
                  </a:cubicBezTo>
                  <a:cubicBezTo>
                    <a:pt x="8921" y="1769"/>
                    <a:pt x="9320" y="1497"/>
                    <a:pt x="9415" y="1418"/>
                  </a:cubicBezTo>
                  <a:cubicBezTo>
                    <a:pt x="9491" y="1354"/>
                    <a:pt x="9576" y="1274"/>
                    <a:pt x="9671" y="1182"/>
                  </a:cubicBezTo>
                  <a:cubicBezTo>
                    <a:pt x="10023" y="847"/>
                    <a:pt x="10363" y="547"/>
                    <a:pt x="10654" y="547"/>
                  </a:cubicBezTo>
                  <a:close/>
                  <a:moveTo>
                    <a:pt x="10657" y="1"/>
                  </a:moveTo>
                  <a:cubicBezTo>
                    <a:pt x="10120" y="1"/>
                    <a:pt x="9621" y="478"/>
                    <a:pt x="9296" y="790"/>
                  </a:cubicBezTo>
                  <a:cubicBezTo>
                    <a:pt x="9212" y="874"/>
                    <a:pt x="9137" y="946"/>
                    <a:pt x="9068" y="1002"/>
                  </a:cubicBezTo>
                  <a:cubicBezTo>
                    <a:pt x="8988" y="1066"/>
                    <a:pt x="8433" y="1450"/>
                    <a:pt x="7790" y="1889"/>
                  </a:cubicBezTo>
                  <a:cubicBezTo>
                    <a:pt x="2410" y="5564"/>
                    <a:pt x="345" y="7129"/>
                    <a:pt x="181" y="7668"/>
                  </a:cubicBezTo>
                  <a:cubicBezTo>
                    <a:pt x="1" y="8248"/>
                    <a:pt x="34" y="9211"/>
                    <a:pt x="524" y="9957"/>
                  </a:cubicBezTo>
                  <a:cubicBezTo>
                    <a:pt x="892" y="10516"/>
                    <a:pt x="1455" y="10852"/>
                    <a:pt x="2158" y="10927"/>
                  </a:cubicBezTo>
                  <a:cubicBezTo>
                    <a:pt x="2302" y="10944"/>
                    <a:pt x="2445" y="10951"/>
                    <a:pt x="2585" y="10951"/>
                  </a:cubicBezTo>
                  <a:cubicBezTo>
                    <a:pt x="3728" y="10951"/>
                    <a:pt x="4746" y="10468"/>
                    <a:pt x="5513" y="10101"/>
                  </a:cubicBezTo>
                  <a:cubicBezTo>
                    <a:pt x="5845" y="9945"/>
                    <a:pt x="6128" y="9810"/>
                    <a:pt x="6333" y="9758"/>
                  </a:cubicBezTo>
                  <a:cubicBezTo>
                    <a:pt x="7091" y="9566"/>
                    <a:pt x="7415" y="9502"/>
                    <a:pt x="7419" y="9502"/>
                  </a:cubicBezTo>
                  <a:cubicBezTo>
                    <a:pt x="7483" y="9489"/>
                    <a:pt x="7542" y="9450"/>
                    <a:pt x="7583" y="9398"/>
                  </a:cubicBezTo>
                  <a:lnTo>
                    <a:pt x="12955" y="2148"/>
                  </a:lnTo>
                  <a:cubicBezTo>
                    <a:pt x="13010" y="2073"/>
                    <a:pt x="13023" y="1977"/>
                    <a:pt x="12990" y="1889"/>
                  </a:cubicBezTo>
                  <a:cubicBezTo>
                    <a:pt x="12959" y="1805"/>
                    <a:pt x="12883" y="1741"/>
                    <a:pt x="12795" y="1721"/>
                  </a:cubicBezTo>
                  <a:lnTo>
                    <a:pt x="11548" y="1461"/>
                  </a:lnTo>
                  <a:cubicBezTo>
                    <a:pt x="11664" y="1034"/>
                    <a:pt x="11661" y="455"/>
                    <a:pt x="11129" y="135"/>
                  </a:cubicBezTo>
                  <a:cubicBezTo>
                    <a:pt x="10971" y="40"/>
                    <a:pt x="10813" y="1"/>
                    <a:pt x="106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70;p28">
              <a:extLst>
                <a:ext uri="{FF2B5EF4-FFF2-40B4-BE49-F238E27FC236}">
                  <a16:creationId xmlns:a16="http://schemas.microsoft.com/office/drawing/2014/main" id="{78B79899-1A33-684C-9048-ED30D5011BB3}"/>
                </a:ext>
              </a:extLst>
            </p:cNvPr>
            <p:cNvSpPr/>
            <p:nvPr/>
          </p:nvSpPr>
          <p:spPr>
            <a:xfrm>
              <a:off x="5548341" y="2796180"/>
              <a:ext cx="162962" cy="70835"/>
            </a:xfrm>
            <a:custGeom>
              <a:avLst/>
              <a:gdLst/>
              <a:ahLst/>
              <a:cxnLst/>
              <a:rect l="l" t="t" r="r" b="b"/>
              <a:pathLst>
                <a:path w="7378" h="3207" extrusionOk="0">
                  <a:moveTo>
                    <a:pt x="1169" y="1"/>
                  </a:moveTo>
                  <a:cubicBezTo>
                    <a:pt x="896" y="1"/>
                    <a:pt x="588" y="73"/>
                    <a:pt x="260" y="274"/>
                  </a:cubicBezTo>
                  <a:cubicBezTo>
                    <a:pt x="0" y="1112"/>
                    <a:pt x="260" y="2989"/>
                    <a:pt x="2006" y="3185"/>
                  </a:cubicBezTo>
                  <a:cubicBezTo>
                    <a:pt x="2140" y="3200"/>
                    <a:pt x="2273" y="3207"/>
                    <a:pt x="2405" y="3207"/>
                  </a:cubicBezTo>
                  <a:cubicBezTo>
                    <a:pt x="3989" y="3207"/>
                    <a:pt x="5368" y="2200"/>
                    <a:pt x="6084" y="2019"/>
                  </a:cubicBezTo>
                  <a:cubicBezTo>
                    <a:pt x="6862" y="1828"/>
                    <a:pt x="7186" y="1763"/>
                    <a:pt x="7186" y="1763"/>
                  </a:cubicBezTo>
                  <a:lnTo>
                    <a:pt x="7378" y="1500"/>
                  </a:lnTo>
                  <a:lnTo>
                    <a:pt x="2329" y="465"/>
                  </a:lnTo>
                  <a:cubicBezTo>
                    <a:pt x="2329" y="465"/>
                    <a:pt x="1862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71;p28">
              <a:extLst>
                <a:ext uri="{FF2B5EF4-FFF2-40B4-BE49-F238E27FC236}">
                  <a16:creationId xmlns:a16="http://schemas.microsoft.com/office/drawing/2014/main" id="{89116AC8-99C6-CB46-B4D7-D8DA4C81C9ED}"/>
                </a:ext>
              </a:extLst>
            </p:cNvPr>
            <p:cNvSpPr/>
            <p:nvPr/>
          </p:nvSpPr>
          <p:spPr>
            <a:xfrm>
              <a:off x="5544343" y="2790216"/>
              <a:ext cx="173321" cy="82762"/>
            </a:xfrm>
            <a:custGeom>
              <a:avLst/>
              <a:gdLst/>
              <a:ahLst/>
              <a:cxnLst/>
              <a:rect l="l" t="t" r="r" b="b"/>
              <a:pathLst>
                <a:path w="7847" h="3747" extrusionOk="0">
                  <a:moveTo>
                    <a:pt x="1350" y="542"/>
                  </a:moveTo>
                  <a:cubicBezTo>
                    <a:pt x="1915" y="542"/>
                    <a:pt x="2297" y="907"/>
                    <a:pt x="2318" y="927"/>
                  </a:cubicBezTo>
                  <a:cubicBezTo>
                    <a:pt x="2358" y="966"/>
                    <a:pt x="2406" y="990"/>
                    <a:pt x="2458" y="1003"/>
                  </a:cubicBezTo>
                  <a:lnTo>
                    <a:pt x="6783" y="1886"/>
                  </a:lnTo>
                  <a:cubicBezTo>
                    <a:pt x="6628" y="1921"/>
                    <a:pt x="6432" y="1969"/>
                    <a:pt x="6200" y="2029"/>
                  </a:cubicBezTo>
                  <a:cubicBezTo>
                    <a:pt x="5944" y="2089"/>
                    <a:pt x="5638" y="2237"/>
                    <a:pt x="5282" y="2409"/>
                  </a:cubicBezTo>
                  <a:cubicBezTo>
                    <a:pt x="4563" y="2752"/>
                    <a:pt x="3607" y="3207"/>
                    <a:pt x="2581" y="3207"/>
                  </a:cubicBezTo>
                  <a:cubicBezTo>
                    <a:pt x="2461" y="3207"/>
                    <a:pt x="2340" y="3201"/>
                    <a:pt x="2218" y="3188"/>
                  </a:cubicBezTo>
                  <a:cubicBezTo>
                    <a:pt x="1675" y="3128"/>
                    <a:pt x="1256" y="2880"/>
                    <a:pt x="980" y="2457"/>
                  </a:cubicBezTo>
                  <a:cubicBezTo>
                    <a:pt x="629" y="1925"/>
                    <a:pt x="565" y="1195"/>
                    <a:pt x="672" y="719"/>
                  </a:cubicBezTo>
                  <a:cubicBezTo>
                    <a:pt x="916" y="590"/>
                    <a:pt x="1145" y="542"/>
                    <a:pt x="1350" y="542"/>
                  </a:cubicBezTo>
                  <a:close/>
                  <a:moveTo>
                    <a:pt x="1349" y="0"/>
                  </a:moveTo>
                  <a:cubicBezTo>
                    <a:pt x="1024" y="0"/>
                    <a:pt x="666" y="86"/>
                    <a:pt x="297" y="312"/>
                  </a:cubicBezTo>
                  <a:cubicBezTo>
                    <a:pt x="241" y="348"/>
                    <a:pt x="201" y="400"/>
                    <a:pt x="181" y="463"/>
                  </a:cubicBezTo>
                  <a:cubicBezTo>
                    <a:pt x="1" y="1043"/>
                    <a:pt x="34" y="2006"/>
                    <a:pt x="524" y="2752"/>
                  </a:cubicBezTo>
                  <a:cubicBezTo>
                    <a:pt x="892" y="3311"/>
                    <a:pt x="1455" y="3647"/>
                    <a:pt x="2158" y="3722"/>
                  </a:cubicBezTo>
                  <a:cubicBezTo>
                    <a:pt x="2302" y="3739"/>
                    <a:pt x="2445" y="3746"/>
                    <a:pt x="2585" y="3746"/>
                  </a:cubicBezTo>
                  <a:cubicBezTo>
                    <a:pt x="3728" y="3746"/>
                    <a:pt x="4746" y="3263"/>
                    <a:pt x="5513" y="2896"/>
                  </a:cubicBezTo>
                  <a:cubicBezTo>
                    <a:pt x="5845" y="2740"/>
                    <a:pt x="6128" y="2605"/>
                    <a:pt x="6333" y="2553"/>
                  </a:cubicBezTo>
                  <a:cubicBezTo>
                    <a:pt x="7091" y="2361"/>
                    <a:pt x="7415" y="2297"/>
                    <a:pt x="7419" y="2297"/>
                  </a:cubicBezTo>
                  <a:cubicBezTo>
                    <a:pt x="7483" y="2284"/>
                    <a:pt x="7542" y="2245"/>
                    <a:pt x="7583" y="2193"/>
                  </a:cubicBezTo>
                  <a:lnTo>
                    <a:pt x="7778" y="1930"/>
                  </a:lnTo>
                  <a:cubicBezTo>
                    <a:pt x="7834" y="1853"/>
                    <a:pt x="7846" y="1757"/>
                    <a:pt x="7814" y="1674"/>
                  </a:cubicBezTo>
                  <a:cubicBezTo>
                    <a:pt x="7778" y="1586"/>
                    <a:pt x="7706" y="1522"/>
                    <a:pt x="7614" y="1502"/>
                  </a:cubicBezTo>
                  <a:lnTo>
                    <a:pt x="2642" y="487"/>
                  </a:lnTo>
                  <a:cubicBezTo>
                    <a:pt x="2383" y="259"/>
                    <a:pt x="1915" y="0"/>
                    <a:pt x="13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72;p28">
              <a:extLst>
                <a:ext uri="{FF2B5EF4-FFF2-40B4-BE49-F238E27FC236}">
                  <a16:creationId xmlns:a16="http://schemas.microsoft.com/office/drawing/2014/main" id="{1A170792-01C4-224D-83DD-F326FC08273A}"/>
                </a:ext>
              </a:extLst>
            </p:cNvPr>
            <p:cNvSpPr/>
            <p:nvPr/>
          </p:nvSpPr>
          <p:spPr>
            <a:xfrm>
              <a:off x="5599761" y="2667763"/>
              <a:ext cx="534738" cy="138710"/>
            </a:xfrm>
            <a:custGeom>
              <a:avLst/>
              <a:gdLst/>
              <a:ahLst/>
              <a:cxnLst/>
              <a:rect l="l" t="t" r="r" b="b"/>
              <a:pathLst>
                <a:path w="24210" h="6280" extrusionOk="0">
                  <a:moveTo>
                    <a:pt x="8676" y="0"/>
                  </a:moveTo>
                  <a:lnTo>
                    <a:pt x="1" y="6279"/>
                  </a:lnTo>
                  <a:lnTo>
                    <a:pt x="15147" y="6279"/>
                  </a:lnTo>
                  <a:cubicBezTo>
                    <a:pt x="19872" y="6279"/>
                    <a:pt x="21298" y="6023"/>
                    <a:pt x="21298" y="6023"/>
                  </a:cubicBezTo>
                  <a:lnTo>
                    <a:pt x="24209" y="0"/>
                  </a:lnTo>
                  <a:lnTo>
                    <a:pt x="24209" y="0"/>
                  </a:lnTo>
                  <a:cubicBezTo>
                    <a:pt x="24209" y="0"/>
                    <a:pt x="17432" y="430"/>
                    <a:pt x="13714" y="430"/>
                  </a:cubicBezTo>
                  <a:cubicBezTo>
                    <a:pt x="13102" y="430"/>
                    <a:pt x="12573" y="419"/>
                    <a:pt x="12171" y="392"/>
                  </a:cubicBezTo>
                  <a:cubicBezTo>
                    <a:pt x="9323" y="196"/>
                    <a:pt x="8676" y="0"/>
                    <a:pt x="8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73;p28">
              <a:extLst>
                <a:ext uri="{FF2B5EF4-FFF2-40B4-BE49-F238E27FC236}">
                  <a16:creationId xmlns:a16="http://schemas.microsoft.com/office/drawing/2014/main" id="{CDF32E66-3F8F-F041-83AD-B764A629F5AA}"/>
                </a:ext>
              </a:extLst>
            </p:cNvPr>
            <p:cNvSpPr/>
            <p:nvPr/>
          </p:nvSpPr>
          <p:spPr>
            <a:xfrm>
              <a:off x="5593333" y="2661821"/>
              <a:ext cx="547527" cy="150637"/>
            </a:xfrm>
            <a:custGeom>
              <a:avLst/>
              <a:gdLst/>
              <a:ahLst/>
              <a:cxnLst/>
              <a:rect l="l" t="t" r="r" b="b"/>
              <a:pathLst>
                <a:path w="24789" h="6820" extrusionOk="0">
                  <a:moveTo>
                    <a:pt x="9027" y="561"/>
                  </a:moveTo>
                  <a:cubicBezTo>
                    <a:pt x="9334" y="629"/>
                    <a:pt x="10241" y="780"/>
                    <a:pt x="12442" y="928"/>
                  </a:cubicBezTo>
                  <a:cubicBezTo>
                    <a:pt x="12861" y="957"/>
                    <a:pt x="13411" y="969"/>
                    <a:pt x="14046" y="969"/>
                  </a:cubicBezTo>
                  <a:cubicBezTo>
                    <a:pt x="17204" y="969"/>
                    <a:pt x="22461" y="665"/>
                    <a:pt x="24058" y="568"/>
                  </a:cubicBezTo>
                  <a:lnTo>
                    <a:pt x="24058" y="568"/>
                  </a:lnTo>
                  <a:lnTo>
                    <a:pt x="21409" y="6045"/>
                  </a:lnTo>
                  <a:cubicBezTo>
                    <a:pt x="20957" y="6105"/>
                    <a:pt x="19300" y="6281"/>
                    <a:pt x="15438" y="6281"/>
                  </a:cubicBezTo>
                  <a:lnTo>
                    <a:pt x="1127" y="6281"/>
                  </a:lnTo>
                  <a:lnTo>
                    <a:pt x="9027" y="561"/>
                  </a:lnTo>
                  <a:close/>
                  <a:moveTo>
                    <a:pt x="8963" y="0"/>
                  </a:moveTo>
                  <a:cubicBezTo>
                    <a:pt x="8908" y="0"/>
                    <a:pt x="8853" y="19"/>
                    <a:pt x="8807" y="54"/>
                  </a:cubicBezTo>
                  <a:lnTo>
                    <a:pt x="136" y="6333"/>
                  </a:lnTo>
                  <a:cubicBezTo>
                    <a:pt x="40" y="6401"/>
                    <a:pt x="0" y="6521"/>
                    <a:pt x="36" y="6632"/>
                  </a:cubicBezTo>
                  <a:cubicBezTo>
                    <a:pt x="72" y="6744"/>
                    <a:pt x="176" y="6820"/>
                    <a:pt x="292" y="6820"/>
                  </a:cubicBezTo>
                  <a:lnTo>
                    <a:pt x="15438" y="6820"/>
                  </a:lnTo>
                  <a:cubicBezTo>
                    <a:pt x="20135" y="6820"/>
                    <a:pt x="21577" y="6568"/>
                    <a:pt x="21637" y="6556"/>
                  </a:cubicBezTo>
                  <a:cubicBezTo>
                    <a:pt x="21720" y="6540"/>
                    <a:pt x="21796" y="6488"/>
                    <a:pt x="21833" y="6408"/>
                  </a:cubicBezTo>
                  <a:lnTo>
                    <a:pt x="24744" y="389"/>
                  </a:lnTo>
                  <a:cubicBezTo>
                    <a:pt x="24788" y="301"/>
                    <a:pt x="24780" y="201"/>
                    <a:pt x="24729" y="122"/>
                  </a:cubicBezTo>
                  <a:cubicBezTo>
                    <a:pt x="24678" y="49"/>
                    <a:pt x="24602" y="0"/>
                    <a:pt x="24515" y="0"/>
                  </a:cubicBezTo>
                  <a:cubicBezTo>
                    <a:pt x="24505" y="0"/>
                    <a:pt x="24495" y="1"/>
                    <a:pt x="24485" y="2"/>
                  </a:cubicBezTo>
                  <a:cubicBezTo>
                    <a:pt x="24406" y="5"/>
                    <a:pt x="17697" y="428"/>
                    <a:pt x="14022" y="428"/>
                  </a:cubicBezTo>
                  <a:cubicBezTo>
                    <a:pt x="13409" y="428"/>
                    <a:pt x="12881" y="417"/>
                    <a:pt x="12482" y="389"/>
                  </a:cubicBezTo>
                  <a:cubicBezTo>
                    <a:pt x="9734" y="201"/>
                    <a:pt x="9047" y="13"/>
                    <a:pt x="9043" y="13"/>
                  </a:cubicBezTo>
                  <a:cubicBezTo>
                    <a:pt x="9017" y="4"/>
                    <a:pt x="8990" y="0"/>
                    <a:pt x="89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74;p28">
              <a:extLst>
                <a:ext uri="{FF2B5EF4-FFF2-40B4-BE49-F238E27FC236}">
                  <a16:creationId xmlns:a16="http://schemas.microsoft.com/office/drawing/2014/main" id="{B6EAB7EE-C934-2D48-A337-EAF68EC34A7A}"/>
                </a:ext>
              </a:extLst>
            </p:cNvPr>
            <p:cNvSpPr/>
            <p:nvPr/>
          </p:nvSpPr>
          <p:spPr>
            <a:xfrm>
              <a:off x="5599761" y="2800796"/>
              <a:ext cx="474749" cy="35760"/>
            </a:xfrm>
            <a:custGeom>
              <a:avLst/>
              <a:gdLst/>
              <a:ahLst/>
              <a:cxnLst/>
              <a:rect l="l" t="t" r="r" b="b"/>
              <a:pathLst>
                <a:path w="21494" h="1619" extrusionOk="0">
                  <a:moveTo>
                    <a:pt x="21298" y="0"/>
                  </a:moveTo>
                  <a:lnTo>
                    <a:pt x="1" y="256"/>
                  </a:lnTo>
                  <a:lnTo>
                    <a:pt x="260" y="1422"/>
                  </a:lnTo>
                  <a:cubicBezTo>
                    <a:pt x="260" y="1422"/>
                    <a:pt x="12558" y="1486"/>
                    <a:pt x="15798" y="1486"/>
                  </a:cubicBezTo>
                  <a:cubicBezTo>
                    <a:pt x="19033" y="1486"/>
                    <a:pt x="21494" y="1619"/>
                    <a:pt x="21494" y="1619"/>
                  </a:cubicBezTo>
                  <a:lnTo>
                    <a:pt x="21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75;p28">
              <a:extLst>
                <a:ext uri="{FF2B5EF4-FFF2-40B4-BE49-F238E27FC236}">
                  <a16:creationId xmlns:a16="http://schemas.microsoft.com/office/drawing/2014/main" id="{D97A38CD-AD22-F740-BCC8-F4F1CA42B7F9}"/>
                </a:ext>
              </a:extLst>
            </p:cNvPr>
            <p:cNvSpPr/>
            <p:nvPr/>
          </p:nvSpPr>
          <p:spPr>
            <a:xfrm>
              <a:off x="5593576" y="2794766"/>
              <a:ext cx="487007" cy="47775"/>
            </a:xfrm>
            <a:custGeom>
              <a:avLst/>
              <a:gdLst/>
              <a:ahLst/>
              <a:cxnLst/>
              <a:rect l="l" t="t" r="r" b="b"/>
              <a:pathLst>
                <a:path w="22049" h="2163" extrusionOk="0">
                  <a:moveTo>
                    <a:pt x="21339" y="545"/>
                  </a:moveTo>
                  <a:lnTo>
                    <a:pt x="21466" y="1604"/>
                  </a:lnTo>
                  <a:cubicBezTo>
                    <a:pt x="20695" y="1571"/>
                    <a:pt x="18614" y="1492"/>
                    <a:pt x="16078" y="1492"/>
                  </a:cubicBezTo>
                  <a:cubicBezTo>
                    <a:pt x="13115" y="1492"/>
                    <a:pt x="2417" y="1436"/>
                    <a:pt x="756" y="1428"/>
                  </a:cubicBezTo>
                  <a:lnTo>
                    <a:pt x="616" y="797"/>
                  </a:lnTo>
                  <a:lnTo>
                    <a:pt x="21339" y="545"/>
                  </a:lnTo>
                  <a:close/>
                  <a:moveTo>
                    <a:pt x="21602" y="1"/>
                  </a:moveTo>
                  <a:cubicBezTo>
                    <a:pt x="21593" y="1"/>
                    <a:pt x="21584" y="1"/>
                    <a:pt x="21574" y="2"/>
                  </a:cubicBezTo>
                  <a:lnTo>
                    <a:pt x="277" y="262"/>
                  </a:lnTo>
                  <a:cubicBezTo>
                    <a:pt x="197" y="262"/>
                    <a:pt x="121" y="297"/>
                    <a:pt x="69" y="362"/>
                  </a:cubicBezTo>
                  <a:cubicBezTo>
                    <a:pt x="21" y="425"/>
                    <a:pt x="1" y="509"/>
                    <a:pt x="17" y="589"/>
                  </a:cubicBezTo>
                  <a:lnTo>
                    <a:pt x="277" y="1755"/>
                  </a:lnTo>
                  <a:cubicBezTo>
                    <a:pt x="305" y="1879"/>
                    <a:pt x="413" y="1967"/>
                    <a:pt x="540" y="1967"/>
                  </a:cubicBezTo>
                  <a:cubicBezTo>
                    <a:pt x="660" y="1967"/>
                    <a:pt x="12875" y="2031"/>
                    <a:pt x="16078" y="2031"/>
                  </a:cubicBezTo>
                  <a:cubicBezTo>
                    <a:pt x="19269" y="2031"/>
                    <a:pt x="21733" y="2159"/>
                    <a:pt x="21757" y="2159"/>
                  </a:cubicBezTo>
                  <a:cubicBezTo>
                    <a:pt x="21761" y="2163"/>
                    <a:pt x="21766" y="2163"/>
                    <a:pt x="21774" y="2163"/>
                  </a:cubicBezTo>
                  <a:cubicBezTo>
                    <a:pt x="21846" y="2163"/>
                    <a:pt x="21918" y="2131"/>
                    <a:pt x="21969" y="2075"/>
                  </a:cubicBezTo>
                  <a:cubicBezTo>
                    <a:pt x="22025" y="2015"/>
                    <a:pt x="22049" y="1939"/>
                    <a:pt x="22041" y="1859"/>
                  </a:cubicBezTo>
                  <a:lnTo>
                    <a:pt x="21846" y="242"/>
                  </a:lnTo>
                  <a:cubicBezTo>
                    <a:pt x="21830" y="111"/>
                    <a:pt x="21735" y="1"/>
                    <a:pt x="2160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76;p28">
              <a:extLst>
                <a:ext uri="{FF2B5EF4-FFF2-40B4-BE49-F238E27FC236}">
                  <a16:creationId xmlns:a16="http://schemas.microsoft.com/office/drawing/2014/main" id="{7AD70EA4-D6B3-AD45-AF7A-516434C12F5C}"/>
                </a:ext>
              </a:extLst>
            </p:cNvPr>
            <p:cNvSpPr/>
            <p:nvPr/>
          </p:nvSpPr>
          <p:spPr>
            <a:xfrm>
              <a:off x="6070180" y="2667763"/>
              <a:ext cx="64319" cy="168793"/>
            </a:xfrm>
            <a:custGeom>
              <a:avLst/>
              <a:gdLst/>
              <a:ahLst/>
              <a:cxnLst/>
              <a:rect l="l" t="t" r="r" b="b"/>
              <a:pathLst>
                <a:path w="2912" h="7642" extrusionOk="0">
                  <a:moveTo>
                    <a:pt x="2911" y="0"/>
                  </a:moveTo>
                  <a:lnTo>
                    <a:pt x="0" y="6023"/>
                  </a:lnTo>
                  <a:lnTo>
                    <a:pt x="196" y="7642"/>
                  </a:lnTo>
                  <a:lnTo>
                    <a:pt x="2911" y="1426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77;p28">
              <a:extLst>
                <a:ext uri="{FF2B5EF4-FFF2-40B4-BE49-F238E27FC236}">
                  <a16:creationId xmlns:a16="http://schemas.microsoft.com/office/drawing/2014/main" id="{B6A2ACE3-211D-1D47-9E31-5EA0559E4C79}"/>
                </a:ext>
              </a:extLst>
            </p:cNvPr>
            <p:cNvSpPr/>
            <p:nvPr/>
          </p:nvSpPr>
          <p:spPr>
            <a:xfrm>
              <a:off x="6064084" y="2661799"/>
              <a:ext cx="76423" cy="180742"/>
            </a:xfrm>
            <a:custGeom>
              <a:avLst/>
              <a:gdLst/>
              <a:ahLst/>
              <a:cxnLst/>
              <a:rect l="l" t="t" r="r" b="b"/>
              <a:pathLst>
                <a:path w="3460" h="8183" extrusionOk="0">
                  <a:moveTo>
                    <a:pt x="2920" y="1452"/>
                  </a:moveTo>
                  <a:lnTo>
                    <a:pt x="2920" y="1640"/>
                  </a:lnTo>
                  <a:lnTo>
                    <a:pt x="619" y="6893"/>
                  </a:lnTo>
                  <a:lnTo>
                    <a:pt x="555" y="6338"/>
                  </a:lnTo>
                  <a:lnTo>
                    <a:pt x="2920" y="1452"/>
                  </a:lnTo>
                  <a:close/>
                  <a:moveTo>
                    <a:pt x="3189" y="0"/>
                  </a:moveTo>
                  <a:cubicBezTo>
                    <a:pt x="3086" y="0"/>
                    <a:pt x="2991" y="60"/>
                    <a:pt x="2944" y="154"/>
                  </a:cubicBezTo>
                  <a:lnTo>
                    <a:pt x="33" y="6174"/>
                  </a:lnTo>
                  <a:cubicBezTo>
                    <a:pt x="9" y="6222"/>
                    <a:pt x="0" y="6273"/>
                    <a:pt x="9" y="6325"/>
                  </a:cubicBezTo>
                  <a:lnTo>
                    <a:pt x="200" y="7943"/>
                  </a:lnTo>
                  <a:cubicBezTo>
                    <a:pt x="216" y="8063"/>
                    <a:pt x="312" y="8159"/>
                    <a:pt x="431" y="8179"/>
                  </a:cubicBezTo>
                  <a:cubicBezTo>
                    <a:pt x="444" y="8179"/>
                    <a:pt x="455" y="8183"/>
                    <a:pt x="472" y="8183"/>
                  </a:cubicBezTo>
                  <a:cubicBezTo>
                    <a:pt x="575" y="8183"/>
                    <a:pt x="675" y="8119"/>
                    <a:pt x="719" y="8019"/>
                  </a:cubicBezTo>
                  <a:lnTo>
                    <a:pt x="3436" y="1804"/>
                  </a:lnTo>
                  <a:cubicBezTo>
                    <a:pt x="3451" y="1772"/>
                    <a:pt x="3460" y="1732"/>
                    <a:pt x="3460" y="1696"/>
                  </a:cubicBezTo>
                  <a:lnTo>
                    <a:pt x="3460" y="270"/>
                  </a:lnTo>
                  <a:cubicBezTo>
                    <a:pt x="3460" y="147"/>
                    <a:pt x="3372" y="35"/>
                    <a:pt x="3248" y="7"/>
                  </a:cubicBezTo>
                  <a:cubicBezTo>
                    <a:pt x="3228" y="2"/>
                    <a:pt x="3209" y="0"/>
                    <a:pt x="31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78;p28">
              <a:extLst>
                <a:ext uri="{FF2B5EF4-FFF2-40B4-BE49-F238E27FC236}">
                  <a16:creationId xmlns:a16="http://schemas.microsoft.com/office/drawing/2014/main" id="{CB43D82D-7574-204C-9278-A11D11671896}"/>
                </a:ext>
              </a:extLst>
            </p:cNvPr>
            <p:cNvSpPr/>
            <p:nvPr/>
          </p:nvSpPr>
          <p:spPr>
            <a:xfrm>
              <a:off x="6206549" y="2969655"/>
              <a:ext cx="846879" cy="27543"/>
            </a:xfrm>
            <a:custGeom>
              <a:avLst/>
              <a:gdLst/>
              <a:ahLst/>
              <a:cxnLst/>
              <a:rect l="l" t="t" r="r" b="b"/>
              <a:pathLst>
                <a:path w="38342" h="1247" extrusionOk="0">
                  <a:moveTo>
                    <a:pt x="624" y="0"/>
                  </a:moveTo>
                  <a:cubicBezTo>
                    <a:pt x="281" y="0"/>
                    <a:pt x="1" y="276"/>
                    <a:pt x="1" y="623"/>
                  </a:cubicBezTo>
                  <a:cubicBezTo>
                    <a:pt x="1" y="967"/>
                    <a:pt x="281" y="1247"/>
                    <a:pt x="624" y="1247"/>
                  </a:cubicBezTo>
                  <a:lnTo>
                    <a:pt x="37718" y="1247"/>
                  </a:lnTo>
                  <a:cubicBezTo>
                    <a:pt x="38062" y="1247"/>
                    <a:pt x="38341" y="967"/>
                    <a:pt x="38341" y="623"/>
                  </a:cubicBezTo>
                  <a:cubicBezTo>
                    <a:pt x="38341" y="276"/>
                    <a:pt x="38062" y="0"/>
                    <a:pt x="37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79;p28">
              <a:extLst>
                <a:ext uri="{FF2B5EF4-FFF2-40B4-BE49-F238E27FC236}">
                  <a16:creationId xmlns:a16="http://schemas.microsoft.com/office/drawing/2014/main" id="{752040F7-8FBA-334C-A345-B06059060DCA}"/>
                </a:ext>
              </a:extLst>
            </p:cNvPr>
            <p:cNvSpPr/>
            <p:nvPr/>
          </p:nvSpPr>
          <p:spPr>
            <a:xfrm>
              <a:off x="6200563" y="2963669"/>
              <a:ext cx="858872" cy="39448"/>
            </a:xfrm>
            <a:custGeom>
              <a:avLst/>
              <a:gdLst/>
              <a:ahLst/>
              <a:cxnLst/>
              <a:rect l="l" t="t" r="r" b="b"/>
              <a:pathLst>
                <a:path w="38885" h="1786" extrusionOk="0">
                  <a:moveTo>
                    <a:pt x="37989" y="539"/>
                  </a:moveTo>
                  <a:cubicBezTo>
                    <a:pt x="38181" y="539"/>
                    <a:pt x="38341" y="699"/>
                    <a:pt x="38341" y="894"/>
                  </a:cubicBezTo>
                  <a:cubicBezTo>
                    <a:pt x="38341" y="1086"/>
                    <a:pt x="38181" y="1246"/>
                    <a:pt x="37989" y="1246"/>
                  </a:cubicBezTo>
                  <a:lnTo>
                    <a:pt x="895" y="1246"/>
                  </a:lnTo>
                  <a:cubicBezTo>
                    <a:pt x="703" y="1246"/>
                    <a:pt x="544" y="1086"/>
                    <a:pt x="544" y="894"/>
                  </a:cubicBezTo>
                  <a:cubicBezTo>
                    <a:pt x="544" y="699"/>
                    <a:pt x="703" y="539"/>
                    <a:pt x="895" y="539"/>
                  </a:cubicBezTo>
                  <a:close/>
                  <a:moveTo>
                    <a:pt x="895" y="0"/>
                  </a:moveTo>
                  <a:cubicBezTo>
                    <a:pt x="404" y="0"/>
                    <a:pt x="0" y="399"/>
                    <a:pt x="0" y="894"/>
                  </a:cubicBezTo>
                  <a:cubicBezTo>
                    <a:pt x="0" y="1386"/>
                    <a:pt x="404" y="1785"/>
                    <a:pt x="895" y="1785"/>
                  </a:cubicBezTo>
                  <a:lnTo>
                    <a:pt x="37989" y="1785"/>
                  </a:lnTo>
                  <a:cubicBezTo>
                    <a:pt x="38481" y="1785"/>
                    <a:pt x="38885" y="1386"/>
                    <a:pt x="38885" y="894"/>
                  </a:cubicBezTo>
                  <a:cubicBezTo>
                    <a:pt x="38885" y="399"/>
                    <a:pt x="38481" y="0"/>
                    <a:pt x="379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80;p28">
              <a:extLst>
                <a:ext uri="{FF2B5EF4-FFF2-40B4-BE49-F238E27FC236}">
                  <a16:creationId xmlns:a16="http://schemas.microsoft.com/office/drawing/2014/main" id="{5D0B943C-4710-8B4A-AAB6-9BC3C9973743}"/>
                </a:ext>
              </a:extLst>
            </p:cNvPr>
            <p:cNvSpPr/>
            <p:nvPr/>
          </p:nvSpPr>
          <p:spPr>
            <a:xfrm>
              <a:off x="6155041" y="2400438"/>
              <a:ext cx="949740" cy="569062"/>
            </a:xfrm>
            <a:custGeom>
              <a:avLst/>
              <a:gdLst/>
              <a:ahLst/>
              <a:cxnLst/>
              <a:rect l="l" t="t" r="r" b="b"/>
              <a:pathLst>
                <a:path w="42999" h="25764" extrusionOk="0">
                  <a:moveTo>
                    <a:pt x="583" y="1"/>
                  </a:moveTo>
                  <a:cubicBezTo>
                    <a:pt x="256" y="1"/>
                    <a:pt x="0" y="280"/>
                    <a:pt x="28" y="608"/>
                  </a:cubicBezTo>
                  <a:lnTo>
                    <a:pt x="2081" y="25248"/>
                  </a:lnTo>
                  <a:cubicBezTo>
                    <a:pt x="2105" y="25539"/>
                    <a:pt x="2349" y="25764"/>
                    <a:pt x="2636" y="25764"/>
                  </a:cubicBezTo>
                  <a:lnTo>
                    <a:pt x="40362" y="25764"/>
                  </a:lnTo>
                  <a:cubicBezTo>
                    <a:pt x="40653" y="25764"/>
                    <a:pt x="40898" y="25539"/>
                    <a:pt x="40922" y="25248"/>
                  </a:cubicBezTo>
                  <a:lnTo>
                    <a:pt x="42974" y="608"/>
                  </a:lnTo>
                  <a:cubicBezTo>
                    <a:pt x="42998" y="280"/>
                    <a:pt x="42743" y="1"/>
                    <a:pt x="42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81;p28">
              <a:extLst>
                <a:ext uri="{FF2B5EF4-FFF2-40B4-BE49-F238E27FC236}">
                  <a16:creationId xmlns:a16="http://schemas.microsoft.com/office/drawing/2014/main" id="{E25F1A2B-28F9-9C4D-8F1E-97F240AD405C}"/>
                </a:ext>
              </a:extLst>
            </p:cNvPr>
            <p:cNvSpPr/>
            <p:nvPr/>
          </p:nvSpPr>
          <p:spPr>
            <a:xfrm>
              <a:off x="6149298" y="2394430"/>
              <a:ext cx="961292" cy="581056"/>
            </a:xfrm>
            <a:custGeom>
              <a:avLst/>
              <a:gdLst/>
              <a:ahLst/>
              <a:cxnLst/>
              <a:rect l="l" t="t" r="r" b="b"/>
              <a:pathLst>
                <a:path w="43522" h="26307" extrusionOk="0">
                  <a:moveTo>
                    <a:pt x="42675" y="544"/>
                  </a:moveTo>
                  <a:cubicBezTo>
                    <a:pt x="42755" y="544"/>
                    <a:pt x="42830" y="576"/>
                    <a:pt x="42887" y="636"/>
                  </a:cubicBezTo>
                  <a:cubicBezTo>
                    <a:pt x="42943" y="696"/>
                    <a:pt x="42970" y="776"/>
                    <a:pt x="42963" y="856"/>
                  </a:cubicBezTo>
                  <a:lnTo>
                    <a:pt x="40909" y="25500"/>
                  </a:lnTo>
                  <a:cubicBezTo>
                    <a:pt x="40898" y="25648"/>
                    <a:pt x="40769" y="25763"/>
                    <a:pt x="40622" y="25763"/>
                  </a:cubicBezTo>
                  <a:lnTo>
                    <a:pt x="2896" y="25763"/>
                  </a:lnTo>
                  <a:cubicBezTo>
                    <a:pt x="2749" y="25763"/>
                    <a:pt x="2621" y="25648"/>
                    <a:pt x="2609" y="25500"/>
                  </a:cubicBezTo>
                  <a:lnTo>
                    <a:pt x="556" y="856"/>
                  </a:lnTo>
                  <a:cubicBezTo>
                    <a:pt x="552" y="776"/>
                    <a:pt x="576" y="696"/>
                    <a:pt x="632" y="636"/>
                  </a:cubicBezTo>
                  <a:cubicBezTo>
                    <a:pt x="688" y="576"/>
                    <a:pt x="764" y="544"/>
                    <a:pt x="843" y="544"/>
                  </a:cubicBezTo>
                  <a:close/>
                  <a:moveTo>
                    <a:pt x="843" y="1"/>
                  </a:moveTo>
                  <a:cubicBezTo>
                    <a:pt x="612" y="1"/>
                    <a:pt x="393" y="101"/>
                    <a:pt x="232" y="269"/>
                  </a:cubicBezTo>
                  <a:cubicBezTo>
                    <a:pt x="76" y="441"/>
                    <a:pt x="1" y="668"/>
                    <a:pt x="17" y="900"/>
                  </a:cubicBezTo>
                  <a:lnTo>
                    <a:pt x="2070" y="25544"/>
                  </a:lnTo>
                  <a:cubicBezTo>
                    <a:pt x="2106" y="25971"/>
                    <a:pt x="2469" y="26307"/>
                    <a:pt x="2896" y="26307"/>
                  </a:cubicBezTo>
                  <a:lnTo>
                    <a:pt x="40622" y="26307"/>
                  </a:lnTo>
                  <a:cubicBezTo>
                    <a:pt x="41049" y="26307"/>
                    <a:pt x="41413" y="25971"/>
                    <a:pt x="41449" y="25544"/>
                  </a:cubicBezTo>
                  <a:lnTo>
                    <a:pt x="43502" y="900"/>
                  </a:lnTo>
                  <a:cubicBezTo>
                    <a:pt x="43522" y="668"/>
                    <a:pt x="43442" y="441"/>
                    <a:pt x="43286" y="269"/>
                  </a:cubicBezTo>
                  <a:cubicBezTo>
                    <a:pt x="43131" y="101"/>
                    <a:pt x="42907" y="1"/>
                    <a:pt x="426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82;p28">
              <a:extLst>
                <a:ext uri="{FF2B5EF4-FFF2-40B4-BE49-F238E27FC236}">
                  <a16:creationId xmlns:a16="http://schemas.microsoft.com/office/drawing/2014/main" id="{9F8B75C2-D8AB-AB45-BF6C-FBBC20029621}"/>
                </a:ext>
              </a:extLst>
            </p:cNvPr>
            <p:cNvSpPr/>
            <p:nvPr/>
          </p:nvSpPr>
          <p:spPr>
            <a:xfrm>
              <a:off x="6551246" y="2635559"/>
              <a:ext cx="157329" cy="117528"/>
            </a:xfrm>
            <a:custGeom>
              <a:avLst/>
              <a:gdLst/>
              <a:ahLst/>
              <a:cxnLst/>
              <a:rect l="l" t="t" r="r" b="b"/>
              <a:pathLst>
                <a:path w="7123" h="5321" extrusionOk="0">
                  <a:moveTo>
                    <a:pt x="3563" y="0"/>
                  </a:moveTo>
                  <a:cubicBezTo>
                    <a:pt x="1594" y="0"/>
                    <a:pt x="1" y="1195"/>
                    <a:pt x="1" y="2661"/>
                  </a:cubicBezTo>
                  <a:cubicBezTo>
                    <a:pt x="1" y="4130"/>
                    <a:pt x="1594" y="5321"/>
                    <a:pt x="3563" y="5321"/>
                  </a:cubicBezTo>
                  <a:cubicBezTo>
                    <a:pt x="5528" y="5321"/>
                    <a:pt x="7122" y="4130"/>
                    <a:pt x="7122" y="2661"/>
                  </a:cubicBezTo>
                  <a:cubicBezTo>
                    <a:pt x="7122" y="1195"/>
                    <a:pt x="5528" y="0"/>
                    <a:pt x="3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83;p28">
              <a:extLst>
                <a:ext uri="{FF2B5EF4-FFF2-40B4-BE49-F238E27FC236}">
                  <a16:creationId xmlns:a16="http://schemas.microsoft.com/office/drawing/2014/main" id="{4850DB8F-74F1-804D-BA4C-078BE0DE2DB5}"/>
                </a:ext>
              </a:extLst>
            </p:cNvPr>
            <p:cNvSpPr/>
            <p:nvPr/>
          </p:nvSpPr>
          <p:spPr>
            <a:xfrm>
              <a:off x="6545238" y="2629640"/>
              <a:ext cx="169323" cy="129433"/>
            </a:xfrm>
            <a:custGeom>
              <a:avLst/>
              <a:gdLst/>
              <a:ahLst/>
              <a:cxnLst/>
              <a:rect l="l" t="t" r="r" b="b"/>
              <a:pathLst>
                <a:path w="7666" h="5860" extrusionOk="0">
                  <a:moveTo>
                    <a:pt x="3835" y="540"/>
                  </a:moveTo>
                  <a:cubicBezTo>
                    <a:pt x="5649" y="540"/>
                    <a:pt x="7127" y="1614"/>
                    <a:pt x="7127" y="2929"/>
                  </a:cubicBezTo>
                  <a:cubicBezTo>
                    <a:pt x="7127" y="4247"/>
                    <a:pt x="5649" y="5321"/>
                    <a:pt x="3835" y="5321"/>
                  </a:cubicBezTo>
                  <a:cubicBezTo>
                    <a:pt x="2018" y="5321"/>
                    <a:pt x="544" y="4247"/>
                    <a:pt x="544" y="2929"/>
                  </a:cubicBezTo>
                  <a:cubicBezTo>
                    <a:pt x="544" y="1614"/>
                    <a:pt x="2018" y="540"/>
                    <a:pt x="3835" y="540"/>
                  </a:cubicBezTo>
                  <a:close/>
                  <a:moveTo>
                    <a:pt x="3835" y="1"/>
                  </a:moveTo>
                  <a:cubicBezTo>
                    <a:pt x="1722" y="1"/>
                    <a:pt x="1" y="1315"/>
                    <a:pt x="1" y="2929"/>
                  </a:cubicBezTo>
                  <a:cubicBezTo>
                    <a:pt x="1" y="4546"/>
                    <a:pt x="1722" y="5860"/>
                    <a:pt x="3835" y="5860"/>
                  </a:cubicBezTo>
                  <a:cubicBezTo>
                    <a:pt x="5948" y="5860"/>
                    <a:pt x="7666" y="4546"/>
                    <a:pt x="7666" y="2929"/>
                  </a:cubicBezTo>
                  <a:cubicBezTo>
                    <a:pt x="7666" y="1315"/>
                    <a:pt x="5948" y="1"/>
                    <a:pt x="38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84;p28">
              <a:extLst>
                <a:ext uri="{FF2B5EF4-FFF2-40B4-BE49-F238E27FC236}">
                  <a16:creationId xmlns:a16="http://schemas.microsoft.com/office/drawing/2014/main" id="{2F549727-FBA0-384F-8135-CF942E624201}"/>
                </a:ext>
              </a:extLst>
            </p:cNvPr>
            <p:cNvSpPr/>
            <p:nvPr/>
          </p:nvSpPr>
          <p:spPr>
            <a:xfrm>
              <a:off x="7516116" y="2187514"/>
              <a:ext cx="40796" cy="87312"/>
            </a:xfrm>
            <a:custGeom>
              <a:avLst/>
              <a:gdLst/>
              <a:ahLst/>
              <a:cxnLst/>
              <a:rect l="l" t="t" r="r" b="b"/>
              <a:pathLst>
                <a:path w="1847" h="3953" extrusionOk="0">
                  <a:moveTo>
                    <a:pt x="1412" y="1"/>
                  </a:moveTo>
                  <a:cubicBezTo>
                    <a:pt x="1388" y="1"/>
                    <a:pt x="1363" y="4"/>
                    <a:pt x="1339" y="11"/>
                  </a:cubicBezTo>
                  <a:cubicBezTo>
                    <a:pt x="1195" y="55"/>
                    <a:pt x="1116" y="202"/>
                    <a:pt x="1156" y="346"/>
                  </a:cubicBezTo>
                  <a:cubicBezTo>
                    <a:pt x="1287" y="805"/>
                    <a:pt x="1300" y="1301"/>
                    <a:pt x="1192" y="1819"/>
                  </a:cubicBezTo>
                  <a:cubicBezTo>
                    <a:pt x="1060" y="2443"/>
                    <a:pt x="720" y="2970"/>
                    <a:pt x="129" y="3473"/>
                  </a:cubicBezTo>
                  <a:cubicBezTo>
                    <a:pt x="13" y="3574"/>
                    <a:pt x="1" y="3742"/>
                    <a:pt x="97" y="3857"/>
                  </a:cubicBezTo>
                  <a:cubicBezTo>
                    <a:pt x="150" y="3921"/>
                    <a:pt x="229" y="3952"/>
                    <a:pt x="305" y="3952"/>
                  </a:cubicBezTo>
                  <a:cubicBezTo>
                    <a:pt x="365" y="3952"/>
                    <a:pt x="428" y="3928"/>
                    <a:pt x="476" y="3885"/>
                  </a:cubicBezTo>
                  <a:cubicBezTo>
                    <a:pt x="1156" y="3305"/>
                    <a:pt x="1563" y="2667"/>
                    <a:pt x="1719" y="1932"/>
                  </a:cubicBezTo>
                  <a:cubicBezTo>
                    <a:pt x="1846" y="1329"/>
                    <a:pt x="1835" y="741"/>
                    <a:pt x="1675" y="198"/>
                  </a:cubicBezTo>
                  <a:cubicBezTo>
                    <a:pt x="1642" y="79"/>
                    <a:pt x="1531" y="1"/>
                    <a:pt x="14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85;p28">
              <a:extLst>
                <a:ext uri="{FF2B5EF4-FFF2-40B4-BE49-F238E27FC236}">
                  <a16:creationId xmlns:a16="http://schemas.microsoft.com/office/drawing/2014/main" id="{350C4508-2171-EA4E-803A-F3E8B6A1641C}"/>
                </a:ext>
              </a:extLst>
            </p:cNvPr>
            <p:cNvSpPr/>
            <p:nvPr/>
          </p:nvSpPr>
          <p:spPr>
            <a:xfrm>
              <a:off x="7361394" y="2281055"/>
              <a:ext cx="153000" cy="420237"/>
            </a:xfrm>
            <a:custGeom>
              <a:avLst/>
              <a:gdLst/>
              <a:ahLst/>
              <a:cxnLst/>
              <a:rect l="l" t="t" r="r" b="b"/>
              <a:pathLst>
                <a:path w="6927" h="19026" extrusionOk="0">
                  <a:moveTo>
                    <a:pt x="6105" y="0"/>
                  </a:moveTo>
                  <a:cubicBezTo>
                    <a:pt x="6059" y="0"/>
                    <a:pt x="6013" y="12"/>
                    <a:pt x="5972" y="38"/>
                  </a:cubicBezTo>
                  <a:cubicBezTo>
                    <a:pt x="5604" y="249"/>
                    <a:pt x="5209" y="457"/>
                    <a:pt x="4801" y="668"/>
                  </a:cubicBezTo>
                  <a:cubicBezTo>
                    <a:pt x="2664" y="1795"/>
                    <a:pt x="0" y="3197"/>
                    <a:pt x="0" y="6153"/>
                  </a:cubicBezTo>
                  <a:cubicBezTo>
                    <a:pt x="0" y="8693"/>
                    <a:pt x="1654" y="10310"/>
                    <a:pt x="3108" y="11740"/>
                  </a:cubicBezTo>
                  <a:cubicBezTo>
                    <a:pt x="3955" y="12568"/>
                    <a:pt x="4753" y="13350"/>
                    <a:pt x="5169" y="14233"/>
                  </a:cubicBezTo>
                  <a:cubicBezTo>
                    <a:pt x="6228" y="16474"/>
                    <a:pt x="2884" y="18502"/>
                    <a:pt x="2852" y="18523"/>
                  </a:cubicBezTo>
                  <a:cubicBezTo>
                    <a:pt x="2725" y="18598"/>
                    <a:pt x="2681" y="18766"/>
                    <a:pt x="2760" y="18895"/>
                  </a:cubicBezTo>
                  <a:cubicBezTo>
                    <a:pt x="2808" y="18978"/>
                    <a:pt x="2900" y="19026"/>
                    <a:pt x="2992" y="19026"/>
                  </a:cubicBezTo>
                  <a:cubicBezTo>
                    <a:pt x="3040" y="19026"/>
                    <a:pt x="3084" y="19014"/>
                    <a:pt x="3128" y="18986"/>
                  </a:cubicBezTo>
                  <a:cubicBezTo>
                    <a:pt x="3284" y="18895"/>
                    <a:pt x="6926" y="16685"/>
                    <a:pt x="5660" y="14001"/>
                  </a:cubicBezTo>
                  <a:cubicBezTo>
                    <a:pt x="5201" y="13035"/>
                    <a:pt x="4370" y="12216"/>
                    <a:pt x="3488" y="11353"/>
                  </a:cubicBezTo>
                  <a:cubicBezTo>
                    <a:pt x="2041" y="9935"/>
                    <a:pt x="544" y="8465"/>
                    <a:pt x="544" y="6153"/>
                  </a:cubicBezTo>
                  <a:cubicBezTo>
                    <a:pt x="544" y="3524"/>
                    <a:pt x="2940" y="2263"/>
                    <a:pt x="5053" y="1148"/>
                  </a:cubicBezTo>
                  <a:cubicBezTo>
                    <a:pt x="5468" y="932"/>
                    <a:pt x="5872" y="720"/>
                    <a:pt x="6239" y="504"/>
                  </a:cubicBezTo>
                  <a:cubicBezTo>
                    <a:pt x="6371" y="429"/>
                    <a:pt x="6415" y="265"/>
                    <a:pt x="6340" y="133"/>
                  </a:cubicBezTo>
                  <a:cubicBezTo>
                    <a:pt x="6289" y="48"/>
                    <a:pt x="6197" y="0"/>
                    <a:pt x="6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86;p28">
              <a:extLst>
                <a:ext uri="{FF2B5EF4-FFF2-40B4-BE49-F238E27FC236}">
                  <a16:creationId xmlns:a16="http://schemas.microsoft.com/office/drawing/2014/main" id="{74123D9D-666D-2A41-9B85-F148C0EB7093}"/>
                </a:ext>
              </a:extLst>
            </p:cNvPr>
            <p:cNvSpPr/>
            <p:nvPr/>
          </p:nvSpPr>
          <p:spPr>
            <a:xfrm>
              <a:off x="7460544" y="2508865"/>
              <a:ext cx="90647" cy="190924"/>
            </a:xfrm>
            <a:custGeom>
              <a:avLst/>
              <a:gdLst/>
              <a:ahLst/>
              <a:cxnLst/>
              <a:rect l="l" t="t" r="r" b="b"/>
              <a:pathLst>
                <a:path w="4104" h="8644" extrusionOk="0">
                  <a:moveTo>
                    <a:pt x="301" y="0"/>
                  </a:moveTo>
                  <a:cubicBezTo>
                    <a:pt x="239" y="0"/>
                    <a:pt x="176" y="22"/>
                    <a:pt x="125" y="68"/>
                  </a:cubicBezTo>
                  <a:cubicBezTo>
                    <a:pt x="9" y="169"/>
                    <a:pt x="1" y="340"/>
                    <a:pt x="96" y="451"/>
                  </a:cubicBezTo>
                  <a:cubicBezTo>
                    <a:pt x="704" y="1139"/>
                    <a:pt x="1259" y="1702"/>
                    <a:pt x="1750" y="2197"/>
                  </a:cubicBezTo>
                  <a:cubicBezTo>
                    <a:pt x="2841" y="3296"/>
                    <a:pt x="3560" y="4022"/>
                    <a:pt x="3560" y="4909"/>
                  </a:cubicBezTo>
                  <a:cubicBezTo>
                    <a:pt x="3560" y="6859"/>
                    <a:pt x="1694" y="8133"/>
                    <a:pt x="1674" y="8144"/>
                  </a:cubicBezTo>
                  <a:cubicBezTo>
                    <a:pt x="1551" y="8229"/>
                    <a:pt x="1519" y="8397"/>
                    <a:pt x="1599" y="8520"/>
                  </a:cubicBezTo>
                  <a:cubicBezTo>
                    <a:pt x="1650" y="8600"/>
                    <a:pt x="1739" y="8644"/>
                    <a:pt x="1827" y="8644"/>
                  </a:cubicBezTo>
                  <a:cubicBezTo>
                    <a:pt x="1879" y="8644"/>
                    <a:pt x="1930" y="8629"/>
                    <a:pt x="1974" y="8596"/>
                  </a:cubicBezTo>
                  <a:cubicBezTo>
                    <a:pt x="2062" y="8540"/>
                    <a:pt x="4103" y="7154"/>
                    <a:pt x="4103" y="4909"/>
                  </a:cubicBezTo>
                  <a:cubicBezTo>
                    <a:pt x="4103" y="3799"/>
                    <a:pt x="3320" y="3012"/>
                    <a:pt x="2134" y="1814"/>
                  </a:cubicBezTo>
                  <a:cubicBezTo>
                    <a:pt x="1650" y="1327"/>
                    <a:pt x="1099" y="768"/>
                    <a:pt x="504" y="92"/>
                  </a:cubicBezTo>
                  <a:cubicBezTo>
                    <a:pt x="450" y="32"/>
                    <a:pt x="376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87;p28">
              <a:extLst>
                <a:ext uri="{FF2B5EF4-FFF2-40B4-BE49-F238E27FC236}">
                  <a16:creationId xmlns:a16="http://schemas.microsoft.com/office/drawing/2014/main" id="{40D3C4F3-4E7E-1849-8CF1-0527642CC754}"/>
                </a:ext>
              </a:extLst>
            </p:cNvPr>
            <p:cNvSpPr/>
            <p:nvPr/>
          </p:nvSpPr>
          <p:spPr>
            <a:xfrm>
              <a:off x="7406474" y="2412542"/>
              <a:ext cx="42982" cy="77726"/>
            </a:xfrm>
            <a:custGeom>
              <a:avLst/>
              <a:gdLst/>
              <a:ahLst/>
              <a:cxnLst/>
              <a:rect l="l" t="t" r="r" b="b"/>
              <a:pathLst>
                <a:path w="1946" h="3519" extrusionOk="0">
                  <a:moveTo>
                    <a:pt x="1298" y="1"/>
                  </a:moveTo>
                  <a:cubicBezTo>
                    <a:pt x="1198" y="1"/>
                    <a:pt x="1103" y="55"/>
                    <a:pt x="1055" y="152"/>
                  </a:cubicBezTo>
                  <a:cubicBezTo>
                    <a:pt x="0" y="2261"/>
                    <a:pt x="1458" y="3446"/>
                    <a:pt x="1475" y="3459"/>
                  </a:cubicBezTo>
                  <a:cubicBezTo>
                    <a:pt x="1523" y="3499"/>
                    <a:pt x="1582" y="3518"/>
                    <a:pt x="1642" y="3518"/>
                  </a:cubicBezTo>
                  <a:cubicBezTo>
                    <a:pt x="1722" y="3518"/>
                    <a:pt x="1802" y="3483"/>
                    <a:pt x="1854" y="3415"/>
                  </a:cubicBezTo>
                  <a:cubicBezTo>
                    <a:pt x="1945" y="3299"/>
                    <a:pt x="1926" y="3127"/>
                    <a:pt x="1810" y="3035"/>
                  </a:cubicBezTo>
                  <a:cubicBezTo>
                    <a:pt x="1798" y="3028"/>
                    <a:pt x="675" y="2113"/>
                    <a:pt x="1538" y="391"/>
                  </a:cubicBezTo>
                  <a:cubicBezTo>
                    <a:pt x="1606" y="259"/>
                    <a:pt x="1550" y="96"/>
                    <a:pt x="1418" y="28"/>
                  </a:cubicBezTo>
                  <a:cubicBezTo>
                    <a:pt x="1379" y="10"/>
                    <a:pt x="1338" y="1"/>
                    <a:pt x="1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88;p28">
              <a:extLst>
                <a:ext uri="{FF2B5EF4-FFF2-40B4-BE49-F238E27FC236}">
                  <a16:creationId xmlns:a16="http://schemas.microsoft.com/office/drawing/2014/main" id="{CEB7CDEF-F01E-4C46-AE07-ECAD57B7AE1A}"/>
                </a:ext>
              </a:extLst>
            </p:cNvPr>
            <p:cNvSpPr/>
            <p:nvPr/>
          </p:nvSpPr>
          <p:spPr>
            <a:xfrm>
              <a:off x="6374701" y="984276"/>
              <a:ext cx="533612" cy="634088"/>
            </a:xfrm>
            <a:custGeom>
              <a:avLst/>
              <a:gdLst/>
              <a:ahLst/>
              <a:cxnLst/>
              <a:rect l="l" t="t" r="r" b="b"/>
              <a:pathLst>
                <a:path w="24159" h="28708" extrusionOk="0">
                  <a:moveTo>
                    <a:pt x="9902" y="17639"/>
                  </a:moveTo>
                  <a:lnTo>
                    <a:pt x="9902" y="17639"/>
                  </a:lnTo>
                  <a:cubicBezTo>
                    <a:pt x="9902" y="17640"/>
                    <a:pt x="9779" y="22733"/>
                    <a:pt x="14304" y="26119"/>
                  </a:cubicBezTo>
                  <a:cubicBezTo>
                    <a:pt x="14944" y="26595"/>
                    <a:pt x="15794" y="26962"/>
                    <a:pt x="16705" y="27238"/>
                  </a:cubicBezTo>
                  <a:cubicBezTo>
                    <a:pt x="16577" y="27246"/>
                    <a:pt x="16437" y="27252"/>
                    <a:pt x="16286" y="27252"/>
                  </a:cubicBezTo>
                  <a:cubicBezTo>
                    <a:pt x="14862" y="27252"/>
                    <a:pt x="12466" y="26777"/>
                    <a:pt x="10730" y="23942"/>
                  </a:cubicBezTo>
                  <a:cubicBezTo>
                    <a:pt x="9683" y="22229"/>
                    <a:pt x="9711" y="19429"/>
                    <a:pt x="9839" y="17823"/>
                  </a:cubicBezTo>
                  <a:cubicBezTo>
                    <a:pt x="9882" y="17707"/>
                    <a:pt x="9902" y="17639"/>
                    <a:pt x="9902" y="17639"/>
                  </a:cubicBezTo>
                  <a:close/>
                  <a:moveTo>
                    <a:pt x="11421" y="1"/>
                  </a:moveTo>
                  <a:cubicBezTo>
                    <a:pt x="7131" y="1"/>
                    <a:pt x="3651" y="3044"/>
                    <a:pt x="3651" y="6795"/>
                  </a:cubicBezTo>
                  <a:cubicBezTo>
                    <a:pt x="3651" y="8189"/>
                    <a:pt x="4131" y="9483"/>
                    <a:pt x="4954" y="10562"/>
                  </a:cubicBezTo>
                  <a:cubicBezTo>
                    <a:pt x="4912" y="10559"/>
                    <a:pt x="4868" y="10558"/>
                    <a:pt x="4822" y="10558"/>
                  </a:cubicBezTo>
                  <a:cubicBezTo>
                    <a:pt x="3992" y="10558"/>
                    <a:pt x="2666" y="10971"/>
                    <a:pt x="1007" y="12907"/>
                  </a:cubicBezTo>
                  <a:cubicBezTo>
                    <a:pt x="908" y="13019"/>
                    <a:pt x="924" y="13190"/>
                    <a:pt x="1035" y="13286"/>
                  </a:cubicBezTo>
                  <a:cubicBezTo>
                    <a:pt x="1087" y="13330"/>
                    <a:pt x="1151" y="13354"/>
                    <a:pt x="1212" y="13354"/>
                  </a:cubicBezTo>
                  <a:cubicBezTo>
                    <a:pt x="1287" y="13354"/>
                    <a:pt x="1363" y="13322"/>
                    <a:pt x="1419" y="13258"/>
                  </a:cubicBezTo>
                  <a:cubicBezTo>
                    <a:pt x="2967" y="11452"/>
                    <a:pt x="4152" y="11106"/>
                    <a:pt x="4834" y="11106"/>
                  </a:cubicBezTo>
                  <a:cubicBezTo>
                    <a:pt x="5135" y="11106"/>
                    <a:pt x="5338" y="11174"/>
                    <a:pt x="5430" y="11213"/>
                  </a:cubicBezTo>
                  <a:cubicBezTo>
                    <a:pt x="4870" y="11524"/>
                    <a:pt x="4390" y="11864"/>
                    <a:pt x="4016" y="12204"/>
                  </a:cubicBezTo>
                  <a:cubicBezTo>
                    <a:pt x="1518" y="14448"/>
                    <a:pt x="1" y="18675"/>
                    <a:pt x="196" y="22237"/>
                  </a:cubicBezTo>
                  <a:cubicBezTo>
                    <a:pt x="388" y="25796"/>
                    <a:pt x="2653" y="28707"/>
                    <a:pt x="2653" y="28707"/>
                  </a:cubicBezTo>
                  <a:cubicBezTo>
                    <a:pt x="2653" y="28707"/>
                    <a:pt x="5177" y="27090"/>
                    <a:pt x="7054" y="23787"/>
                  </a:cubicBezTo>
                  <a:cubicBezTo>
                    <a:pt x="8025" y="22081"/>
                    <a:pt x="8752" y="20500"/>
                    <a:pt x="9231" y="19365"/>
                  </a:cubicBezTo>
                  <a:cubicBezTo>
                    <a:pt x="9231" y="20951"/>
                    <a:pt x="9439" y="22868"/>
                    <a:pt x="10271" y="24226"/>
                  </a:cubicBezTo>
                  <a:cubicBezTo>
                    <a:pt x="12135" y="27270"/>
                    <a:pt x="14784" y="27777"/>
                    <a:pt x="16338" y="27777"/>
                  </a:cubicBezTo>
                  <a:cubicBezTo>
                    <a:pt x="17101" y="27777"/>
                    <a:pt x="17595" y="27653"/>
                    <a:pt x="17612" y="27653"/>
                  </a:cubicBezTo>
                  <a:cubicBezTo>
                    <a:pt x="17687" y="27633"/>
                    <a:pt x="17748" y="27581"/>
                    <a:pt x="17783" y="27513"/>
                  </a:cubicBezTo>
                  <a:cubicBezTo>
                    <a:pt x="18783" y="27725"/>
                    <a:pt x="19780" y="27827"/>
                    <a:pt x="20583" y="27827"/>
                  </a:cubicBezTo>
                  <a:cubicBezTo>
                    <a:pt x="21458" y="27827"/>
                    <a:pt x="22102" y="27706"/>
                    <a:pt x="22269" y="27478"/>
                  </a:cubicBezTo>
                  <a:cubicBezTo>
                    <a:pt x="22784" y="26766"/>
                    <a:pt x="23515" y="24558"/>
                    <a:pt x="23758" y="21846"/>
                  </a:cubicBezTo>
                  <a:cubicBezTo>
                    <a:pt x="24158" y="17312"/>
                    <a:pt x="21266" y="13325"/>
                    <a:pt x="17892" y="11233"/>
                  </a:cubicBezTo>
                  <a:cubicBezTo>
                    <a:pt x="18539" y="11101"/>
                    <a:pt x="19916" y="10566"/>
                    <a:pt x="20847" y="8409"/>
                  </a:cubicBezTo>
                  <a:cubicBezTo>
                    <a:pt x="20906" y="8274"/>
                    <a:pt x="20843" y="8113"/>
                    <a:pt x="20707" y="8053"/>
                  </a:cubicBezTo>
                  <a:cubicBezTo>
                    <a:pt x="20672" y="8038"/>
                    <a:pt x="20635" y="8031"/>
                    <a:pt x="20600" y="8031"/>
                  </a:cubicBezTo>
                  <a:cubicBezTo>
                    <a:pt x="20495" y="8031"/>
                    <a:pt x="20396" y="8093"/>
                    <a:pt x="20351" y="8197"/>
                  </a:cubicBezTo>
                  <a:cubicBezTo>
                    <a:pt x="19497" y="10171"/>
                    <a:pt x="18270" y="10610"/>
                    <a:pt x="17763" y="10709"/>
                  </a:cubicBezTo>
                  <a:cubicBezTo>
                    <a:pt x="18658" y="9603"/>
                    <a:pt x="19186" y="8253"/>
                    <a:pt x="19186" y="6795"/>
                  </a:cubicBezTo>
                  <a:cubicBezTo>
                    <a:pt x="19186" y="3044"/>
                    <a:pt x="15711" y="1"/>
                    <a:pt x="114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89;p28">
              <a:extLst>
                <a:ext uri="{FF2B5EF4-FFF2-40B4-BE49-F238E27FC236}">
                  <a16:creationId xmlns:a16="http://schemas.microsoft.com/office/drawing/2014/main" id="{BE30C848-6CDF-BF49-B1AC-ACF0D474203D}"/>
                </a:ext>
              </a:extLst>
            </p:cNvPr>
            <p:cNvSpPr/>
            <p:nvPr/>
          </p:nvSpPr>
          <p:spPr>
            <a:xfrm>
              <a:off x="6601804" y="1322347"/>
              <a:ext cx="276690" cy="197926"/>
            </a:xfrm>
            <a:custGeom>
              <a:avLst/>
              <a:gdLst/>
              <a:ahLst/>
              <a:cxnLst/>
              <a:rect l="l" t="t" r="r" b="b"/>
              <a:pathLst>
                <a:path w="12527" h="8961" extrusionOk="0">
                  <a:moveTo>
                    <a:pt x="541" y="0"/>
                  </a:moveTo>
                  <a:cubicBezTo>
                    <a:pt x="474" y="0"/>
                    <a:pt x="414" y="50"/>
                    <a:pt x="404" y="117"/>
                  </a:cubicBezTo>
                  <a:cubicBezTo>
                    <a:pt x="387" y="257"/>
                    <a:pt x="0" y="3512"/>
                    <a:pt x="4178" y="6743"/>
                  </a:cubicBezTo>
                  <a:cubicBezTo>
                    <a:pt x="6526" y="8560"/>
                    <a:pt x="8823" y="8960"/>
                    <a:pt x="10393" y="8960"/>
                  </a:cubicBezTo>
                  <a:cubicBezTo>
                    <a:pt x="11616" y="8960"/>
                    <a:pt x="12398" y="8717"/>
                    <a:pt x="12414" y="8713"/>
                  </a:cubicBezTo>
                  <a:cubicBezTo>
                    <a:pt x="12486" y="8689"/>
                    <a:pt x="12526" y="8612"/>
                    <a:pt x="12502" y="8540"/>
                  </a:cubicBezTo>
                  <a:cubicBezTo>
                    <a:pt x="12483" y="8482"/>
                    <a:pt x="12429" y="8447"/>
                    <a:pt x="12373" y="8447"/>
                  </a:cubicBezTo>
                  <a:cubicBezTo>
                    <a:pt x="12360" y="8447"/>
                    <a:pt x="12347" y="8449"/>
                    <a:pt x="12335" y="8453"/>
                  </a:cubicBezTo>
                  <a:cubicBezTo>
                    <a:pt x="12317" y="8458"/>
                    <a:pt x="11568" y="8691"/>
                    <a:pt x="10391" y="8691"/>
                  </a:cubicBezTo>
                  <a:cubicBezTo>
                    <a:pt x="8871" y="8691"/>
                    <a:pt x="6636" y="8302"/>
                    <a:pt x="4345" y="6532"/>
                  </a:cubicBezTo>
                  <a:cubicBezTo>
                    <a:pt x="295" y="3400"/>
                    <a:pt x="667" y="185"/>
                    <a:pt x="675" y="152"/>
                  </a:cubicBezTo>
                  <a:cubicBezTo>
                    <a:pt x="684" y="80"/>
                    <a:pt x="631" y="13"/>
                    <a:pt x="555" y="1"/>
                  </a:cubicBezTo>
                  <a:cubicBezTo>
                    <a:pt x="550" y="0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0;p28">
              <a:extLst>
                <a:ext uri="{FF2B5EF4-FFF2-40B4-BE49-F238E27FC236}">
                  <a16:creationId xmlns:a16="http://schemas.microsoft.com/office/drawing/2014/main" id="{4C2E2667-3B5C-E740-B9B7-3D7411F75D2A}"/>
                </a:ext>
              </a:extLst>
            </p:cNvPr>
            <p:cNvSpPr/>
            <p:nvPr/>
          </p:nvSpPr>
          <p:spPr>
            <a:xfrm>
              <a:off x="6623848" y="1297808"/>
              <a:ext cx="237419" cy="116423"/>
            </a:xfrm>
            <a:custGeom>
              <a:avLst/>
              <a:gdLst/>
              <a:ahLst/>
              <a:cxnLst/>
              <a:rect l="l" t="t" r="r" b="b"/>
              <a:pathLst>
                <a:path w="10749" h="5271" extrusionOk="0">
                  <a:moveTo>
                    <a:pt x="152" y="1"/>
                  </a:moveTo>
                  <a:cubicBezTo>
                    <a:pt x="126" y="1"/>
                    <a:pt x="99" y="9"/>
                    <a:pt x="77" y="26"/>
                  </a:cubicBezTo>
                  <a:cubicBezTo>
                    <a:pt x="12" y="65"/>
                    <a:pt x="1" y="149"/>
                    <a:pt x="40" y="214"/>
                  </a:cubicBezTo>
                  <a:cubicBezTo>
                    <a:pt x="81" y="269"/>
                    <a:pt x="3579" y="5270"/>
                    <a:pt x="8592" y="5270"/>
                  </a:cubicBezTo>
                  <a:cubicBezTo>
                    <a:pt x="9248" y="5270"/>
                    <a:pt x="9930" y="5182"/>
                    <a:pt x="10633" y="4990"/>
                  </a:cubicBezTo>
                  <a:cubicBezTo>
                    <a:pt x="10705" y="4970"/>
                    <a:pt x="10749" y="4895"/>
                    <a:pt x="10729" y="4823"/>
                  </a:cubicBezTo>
                  <a:cubicBezTo>
                    <a:pt x="10712" y="4762"/>
                    <a:pt x="10658" y="4723"/>
                    <a:pt x="10595" y="4723"/>
                  </a:cubicBezTo>
                  <a:cubicBezTo>
                    <a:pt x="10584" y="4723"/>
                    <a:pt x="10572" y="4724"/>
                    <a:pt x="10561" y="4727"/>
                  </a:cubicBezTo>
                  <a:cubicBezTo>
                    <a:pt x="9883" y="4914"/>
                    <a:pt x="9225" y="4996"/>
                    <a:pt x="8592" y="4996"/>
                  </a:cubicBezTo>
                  <a:cubicBezTo>
                    <a:pt x="3726" y="4996"/>
                    <a:pt x="304" y="115"/>
                    <a:pt x="265" y="61"/>
                  </a:cubicBezTo>
                  <a:cubicBezTo>
                    <a:pt x="237" y="22"/>
                    <a:pt x="195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1;p28">
              <a:extLst>
                <a:ext uri="{FF2B5EF4-FFF2-40B4-BE49-F238E27FC236}">
                  <a16:creationId xmlns:a16="http://schemas.microsoft.com/office/drawing/2014/main" id="{710756E0-8A45-4147-B9BA-E1B20740F114}"/>
                </a:ext>
              </a:extLst>
            </p:cNvPr>
            <p:cNvSpPr/>
            <p:nvPr/>
          </p:nvSpPr>
          <p:spPr>
            <a:xfrm>
              <a:off x="6401714" y="1241220"/>
              <a:ext cx="181051" cy="138687"/>
            </a:xfrm>
            <a:custGeom>
              <a:avLst/>
              <a:gdLst/>
              <a:ahLst/>
              <a:cxnLst/>
              <a:rect l="l" t="t" r="r" b="b"/>
              <a:pathLst>
                <a:path w="8197" h="6279" extrusionOk="0">
                  <a:moveTo>
                    <a:pt x="6138" y="1"/>
                  </a:moveTo>
                  <a:cubicBezTo>
                    <a:pt x="5395" y="1"/>
                    <a:pt x="4505" y="189"/>
                    <a:pt x="3579" y="806"/>
                  </a:cubicBezTo>
                  <a:cubicBezTo>
                    <a:pt x="1230" y="2372"/>
                    <a:pt x="72" y="5951"/>
                    <a:pt x="24" y="6102"/>
                  </a:cubicBezTo>
                  <a:cubicBezTo>
                    <a:pt x="0" y="6174"/>
                    <a:pt x="40" y="6251"/>
                    <a:pt x="112" y="6270"/>
                  </a:cubicBezTo>
                  <a:cubicBezTo>
                    <a:pt x="124" y="6275"/>
                    <a:pt x="140" y="6278"/>
                    <a:pt x="152" y="6278"/>
                  </a:cubicBezTo>
                  <a:cubicBezTo>
                    <a:pt x="212" y="6278"/>
                    <a:pt x="264" y="6242"/>
                    <a:pt x="280" y="6183"/>
                  </a:cubicBezTo>
                  <a:cubicBezTo>
                    <a:pt x="292" y="6146"/>
                    <a:pt x="1462" y="2544"/>
                    <a:pt x="3727" y="1034"/>
                  </a:cubicBezTo>
                  <a:cubicBezTo>
                    <a:pt x="4605" y="448"/>
                    <a:pt x="5445" y="270"/>
                    <a:pt x="6143" y="270"/>
                  </a:cubicBezTo>
                  <a:cubicBezTo>
                    <a:pt x="7222" y="270"/>
                    <a:pt x="7961" y="695"/>
                    <a:pt x="7973" y="702"/>
                  </a:cubicBezTo>
                  <a:cubicBezTo>
                    <a:pt x="7994" y="716"/>
                    <a:pt x="8018" y="722"/>
                    <a:pt x="8041" y="722"/>
                  </a:cubicBezTo>
                  <a:cubicBezTo>
                    <a:pt x="8088" y="722"/>
                    <a:pt x="8134" y="697"/>
                    <a:pt x="8161" y="654"/>
                  </a:cubicBezTo>
                  <a:cubicBezTo>
                    <a:pt x="8196" y="590"/>
                    <a:pt x="8176" y="510"/>
                    <a:pt x="8113" y="470"/>
                  </a:cubicBezTo>
                  <a:cubicBezTo>
                    <a:pt x="8101" y="463"/>
                    <a:pt x="7300" y="1"/>
                    <a:pt x="6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2;p28">
              <a:extLst>
                <a:ext uri="{FF2B5EF4-FFF2-40B4-BE49-F238E27FC236}">
                  <a16:creationId xmlns:a16="http://schemas.microsoft.com/office/drawing/2014/main" id="{5D9E6309-5FDB-3A4C-AB16-4ADB9C224C86}"/>
                </a:ext>
              </a:extLst>
            </p:cNvPr>
            <p:cNvSpPr/>
            <p:nvPr/>
          </p:nvSpPr>
          <p:spPr>
            <a:xfrm>
              <a:off x="6478998" y="1288023"/>
              <a:ext cx="106153" cy="62419"/>
            </a:xfrm>
            <a:custGeom>
              <a:avLst/>
              <a:gdLst/>
              <a:ahLst/>
              <a:cxnLst/>
              <a:rect l="l" t="t" r="r" b="b"/>
              <a:pathLst>
                <a:path w="4806" h="2826" extrusionOk="0">
                  <a:moveTo>
                    <a:pt x="3702" y="1"/>
                  </a:moveTo>
                  <a:cubicBezTo>
                    <a:pt x="3038" y="1"/>
                    <a:pt x="2166" y="154"/>
                    <a:pt x="1502" y="816"/>
                  </a:cubicBezTo>
                  <a:cubicBezTo>
                    <a:pt x="332" y="1986"/>
                    <a:pt x="44" y="2609"/>
                    <a:pt x="32" y="2633"/>
                  </a:cubicBezTo>
                  <a:cubicBezTo>
                    <a:pt x="0" y="2701"/>
                    <a:pt x="28" y="2781"/>
                    <a:pt x="96" y="2814"/>
                  </a:cubicBezTo>
                  <a:cubicBezTo>
                    <a:pt x="116" y="2821"/>
                    <a:pt x="136" y="2825"/>
                    <a:pt x="156" y="2825"/>
                  </a:cubicBezTo>
                  <a:cubicBezTo>
                    <a:pt x="204" y="2825"/>
                    <a:pt x="256" y="2797"/>
                    <a:pt x="276" y="2746"/>
                  </a:cubicBezTo>
                  <a:cubicBezTo>
                    <a:pt x="280" y="2742"/>
                    <a:pt x="568" y="2138"/>
                    <a:pt x="1694" y="1008"/>
                  </a:cubicBezTo>
                  <a:cubicBezTo>
                    <a:pt x="2290" y="414"/>
                    <a:pt x="3095" y="278"/>
                    <a:pt x="3710" y="278"/>
                  </a:cubicBezTo>
                  <a:cubicBezTo>
                    <a:pt x="4229" y="278"/>
                    <a:pt x="4612" y="375"/>
                    <a:pt x="4622" y="377"/>
                  </a:cubicBezTo>
                  <a:cubicBezTo>
                    <a:pt x="4633" y="380"/>
                    <a:pt x="4645" y="382"/>
                    <a:pt x="4657" y="382"/>
                  </a:cubicBezTo>
                  <a:cubicBezTo>
                    <a:pt x="4716" y="382"/>
                    <a:pt x="4769" y="341"/>
                    <a:pt x="4786" y="281"/>
                  </a:cubicBezTo>
                  <a:cubicBezTo>
                    <a:pt x="4806" y="209"/>
                    <a:pt x="4762" y="133"/>
                    <a:pt x="4690" y="113"/>
                  </a:cubicBezTo>
                  <a:cubicBezTo>
                    <a:pt x="4653" y="104"/>
                    <a:pt x="4247" y="1"/>
                    <a:pt x="3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3;p28">
              <a:extLst>
                <a:ext uri="{FF2B5EF4-FFF2-40B4-BE49-F238E27FC236}">
                  <a16:creationId xmlns:a16="http://schemas.microsoft.com/office/drawing/2014/main" id="{0330B68B-3C84-B74D-BEEA-16D50CB94C64}"/>
                </a:ext>
              </a:extLst>
            </p:cNvPr>
            <p:cNvSpPr/>
            <p:nvPr/>
          </p:nvSpPr>
          <p:spPr>
            <a:xfrm>
              <a:off x="5442299" y="2009268"/>
              <a:ext cx="443937" cy="443937"/>
            </a:xfrm>
            <a:custGeom>
              <a:avLst/>
              <a:gdLst/>
              <a:ahLst/>
              <a:cxnLst/>
              <a:rect l="l" t="t" r="r" b="b"/>
              <a:pathLst>
                <a:path w="20099" h="20099" extrusionOk="0">
                  <a:moveTo>
                    <a:pt x="10050" y="0"/>
                  </a:moveTo>
                  <a:cubicBezTo>
                    <a:pt x="4501" y="0"/>
                    <a:pt x="0" y="4502"/>
                    <a:pt x="0" y="10050"/>
                  </a:cubicBezTo>
                  <a:cubicBezTo>
                    <a:pt x="0" y="15602"/>
                    <a:pt x="4501" y="20099"/>
                    <a:pt x="10050" y="20099"/>
                  </a:cubicBezTo>
                  <a:cubicBezTo>
                    <a:pt x="15602" y="20099"/>
                    <a:pt x="20099" y="15602"/>
                    <a:pt x="20099" y="10050"/>
                  </a:cubicBezTo>
                  <a:cubicBezTo>
                    <a:pt x="20099" y="4502"/>
                    <a:pt x="15602" y="0"/>
                    <a:pt x="10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4;p28">
              <a:extLst>
                <a:ext uri="{FF2B5EF4-FFF2-40B4-BE49-F238E27FC236}">
                  <a16:creationId xmlns:a16="http://schemas.microsoft.com/office/drawing/2014/main" id="{CA693A79-1718-A542-9A1B-B0A927ACB108}"/>
                </a:ext>
              </a:extLst>
            </p:cNvPr>
            <p:cNvSpPr/>
            <p:nvPr/>
          </p:nvSpPr>
          <p:spPr>
            <a:xfrm>
              <a:off x="5436357" y="2003349"/>
              <a:ext cx="455886" cy="455886"/>
            </a:xfrm>
            <a:custGeom>
              <a:avLst/>
              <a:gdLst/>
              <a:ahLst/>
              <a:cxnLst/>
              <a:rect l="l" t="t" r="r" b="b"/>
              <a:pathLst>
                <a:path w="20640" h="20640" extrusionOk="0">
                  <a:moveTo>
                    <a:pt x="10319" y="540"/>
                  </a:moveTo>
                  <a:cubicBezTo>
                    <a:pt x="15711" y="540"/>
                    <a:pt x="20100" y="4925"/>
                    <a:pt x="20100" y="10318"/>
                  </a:cubicBezTo>
                  <a:cubicBezTo>
                    <a:pt x="20100" y="15710"/>
                    <a:pt x="15711" y="20099"/>
                    <a:pt x="10319" y="20099"/>
                  </a:cubicBezTo>
                  <a:cubicBezTo>
                    <a:pt x="4926" y="20099"/>
                    <a:pt x="541" y="15710"/>
                    <a:pt x="541" y="10318"/>
                  </a:cubicBezTo>
                  <a:cubicBezTo>
                    <a:pt x="541" y="4925"/>
                    <a:pt x="4926" y="540"/>
                    <a:pt x="10319" y="540"/>
                  </a:cubicBezTo>
                  <a:close/>
                  <a:moveTo>
                    <a:pt x="10319" y="1"/>
                  </a:moveTo>
                  <a:cubicBezTo>
                    <a:pt x="4631" y="1"/>
                    <a:pt x="1" y="4630"/>
                    <a:pt x="1" y="10318"/>
                  </a:cubicBezTo>
                  <a:cubicBezTo>
                    <a:pt x="1" y="16010"/>
                    <a:pt x="4631" y="20639"/>
                    <a:pt x="10319" y="20639"/>
                  </a:cubicBezTo>
                  <a:cubicBezTo>
                    <a:pt x="16010" y="20639"/>
                    <a:pt x="20640" y="16010"/>
                    <a:pt x="20640" y="10318"/>
                  </a:cubicBezTo>
                  <a:cubicBezTo>
                    <a:pt x="20640" y="4630"/>
                    <a:pt x="16010" y="1"/>
                    <a:pt x="10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5;p28">
              <a:extLst>
                <a:ext uri="{FF2B5EF4-FFF2-40B4-BE49-F238E27FC236}">
                  <a16:creationId xmlns:a16="http://schemas.microsoft.com/office/drawing/2014/main" id="{6E0E26D4-F9E6-4F45-B0F0-5526AA5B88E7}"/>
                </a:ext>
              </a:extLst>
            </p:cNvPr>
            <p:cNvSpPr/>
            <p:nvPr/>
          </p:nvSpPr>
          <p:spPr>
            <a:xfrm>
              <a:off x="5477043" y="2044012"/>
              <a:ext cx="374538" cy="374538"/>
            </a:xfrm>
            <a:custGeom>
              <a:avLst/>
              <a:gdLst/>
              <a:ahLst/>
              <a:cxnLst/>
              <a:rect l="l" t="t" r="r" b="b"/>
              <a:pathLst>
                <a:path w="16957" h="16957" extrusionOk="0">
                  <a:moveTo>
                    <a:pt x="8477" y="0"/>
                  </a:moveTo>
                  <a:cubicBezTo>
                    <a:pt x="3796" y="0"/>
                    <a:pt x="0" y="3796"/>
                    <a:pt x="0" y="8477"/>
                  </a:cubicBezTo>
                  <a:cubicBezTo>
                    <a:pt x="0" y="13158"/>
                    <a:pt x="3796" y="16957"/>
                    <a:pt x="8477" y="16957"/>
                  </a:cubicBezTo>
                  <a:cubicBezTo>
                    <a:pt x="13157" y="16957"/>
                    <a:pt x="16956" y="13158"/>
                    <a:pt x="16956" y="8477"/>
                  </a:cubicBezTo>
                  <a:cubicBezTo>
                    <a:pt x="16956" y="3796"/>
                    <a:pt x="13157" y="0"/>
                    <a:pt x="8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6;p28">
              <a:extLst>
                <a:ext uri="{FF2B5EF4-FFF2-40B4-BE49-F238E27FC236}">
                  <a16:creationId xmlns:a16="http://schemas.microsoft.com/office/drawing/2014/main" id="{59CE9DC4-8C49-E54B-8E3E-8EB2AB219E5F}"/>
                </a:ext>
              </a:extLst>
            </p:cNvPr>
            <p:cNvSpPr/>
            <p:nvPr/>
          </p:nvSpPr>
          <p:spPr>
            <a:xfrm>
              <a:off x="5471057" y="2038026"/>
              <a:ext cx="386421" cy="386421"/>
            </a:xfrm>
            <a:custGeom>
              <a:avLst/>
              <a:gdLst/>
              <a:ahLst/>
              <a:cxnLst/>
              <a:rect l="l" t="t" r="r" b="b"/>
              <a:pathLst>
                <a:path w="17495" h="17495" extrusionOk="0">
                  <a:moveTo>
                    <a:pt x="8748" y="544"/>
                  </a:moveTo>
                  <a:cubicBezTo>
                    <a:pt x="13273" y="544"/>
                    <a:pt x="16955" y="4226"/>
                    <a:pt x="16955" y="8748"/>
                  </a:cubicBezTo>
                  <a:cubicBezTo>
                    <a:pt x="16955" y="13273"/>
                    <a:pt x="13273" y="16956"/>
                    <a:pt x="8748" y="16956"/>
                  </a:cubicBezTo>
                  <a:cubicBezTo>
                    <a:pt x="4226" y="16956"/>
                    <a:pt x="544" y="13273"/>
                    <a:pt x="544" y="8748"/>
                  </a:cubicBezTo>
                  <a:cubicBezTo>
                    <a:pt x="544" y="4226"/>
                    <a:pt x="4226" y="544"/>
                    <a:pt x="8748" y="544"/>
                  </a:cubicBezTo>
                  <a:close/>
                  <a:moveTo>
                    <a:pt x="8748" y="0"/>
                  </a:moveTo>
                  <a:cubicBezTo>
                    <a:pt x="3927" y="0"/>
                    <a:pt x="0" y="3927"/>
                    <a:pt x="0" y="8748"/>
                  </a:cubicBezTo>
                  <a:cubicBezTo>
                    <a:pt x="0" y="13572"/>
                    <a:pt x="3927" y="17495"/>
                    <a:pt x="8748" y="17495"/>
                  </a:cubicBezTo>
                  <a:cubicBezTo>
                    <a:pt x="13572" y="17495"/>
                    <a:pt x="17495" y="13572"/>
                    <a:pt x="17495" y="8748"/>
                  </a:cubicBezTo>
                  <a:cubicBezTo>
                    <a:pt x="17495" y="3927"/>
                    <a:pt x="13572" y="0"/>
                    <a:pt x="8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7;p28">
              <a:extLst>
                <a:ext uri="{FF2B5EF4-FFF2-40B4-BE49-F238E27FC236}">
                  <a16:creationId xmlns:a16="http://schemas.microsoft.com/office/drawing/2014/main" id="{C011CABE-1203-AE4F-BA0D-D447837A429E}"/>
                </a:ext>
              </a:extLst>
            </p:cNvPr>
            <p:cNvSpPr/>
            <p:nvPr/>
          </p:nvSpPr>
          <p:spPr>
            <a:xfrm>
              <a:off x="5652329" y="2083902"/>
              <a:ext cx="115540" cy="159361"/>
            </a:xfrm>
            <a:custGeom>
              <a:avLst/>
              <a:gdLst/>
              <a:ahLst/>
              <a:cxnLst/>
              <a:rect l="l" t="t" r="r" b="b"/>
              <a:pathLst>
                <a:path w="5231" h="7215" extrusionOk="0">
                  <a:moveTo>
                    <a:pt x="541" y="1"/>
                  </a:moveTo>
                  <a:cubicBezTo>
                    <a:pt x="245" y="1"/>
                    <a:pt x="1" y="240"/>
                    <a:pt x="1" y="539"/>
                  </a:cubicBezTo>
                  <a:lnTo>
                    <a:pt x="1" y="6671"/>
                  </a:lnTo>
                  <a:cubicBezTo>
                    <a:pt x="1" y="6971"/>
                    <a:pt x="245" y="7214"/>
                    <a:pt x="541" y="7214"/>
                  </a:cubicBezTo>
                  <a:lnTo>
                    <a:pt x="4690" y="7214"/>
                  </a:lnTo>
                  <a:cubicBezTo>
                    <a:pt x="4990" y="7214"/>
                    <a:pt x="5230" y="6971"/>
                    <a:pt x="5230" y="6671"/>
                  </a:cubicBezTo>
                  <a:cubicBezTo>
                    <a:pt x="5230" y="6375"/>
                    <a:pt x="4990" y="6132"/>
                    <a:pt x="4690" y="6132"/>
                  </a:cubicBezTo>
                  <a:lnTo>
                    <a:pt x="1084" y="6132"/>
                  </a:lnTo>
                  <a:lnTo>
                    <a:pt x="1084" y="539"/>
                  </a:lnTo>
                  <a:cubicBezTo>
                    <a:pt x="1084" y="240"/>
                    <a:pt x="840" y="1"/>
                    <a:pt x="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8;p28">
              <a:extLst>
                <a:ext uri="{FF2B5EF4-FFF2-40B4-BE49-F238E27FC236}">
                  <a16:creationId xmlns:a16="http://schemas.microsoft.com/office/drawing/2014/main" id="{C84A156C-5663-3347-A22F-54AF04B06A5F}"/>
                </a:ext>
              </a:extLst>
            </p:cNvPr>
            <p:cNvSpPr/>
            <p:nvPr/>
          </p:nvSpPr>
          <p:spPr>
            <a:xfrm>
              <a:off x="7660458" y="1968318"/>
              <a:ext cx="681201" cy="557776"/>
            </a:xfrm>
            <a:custGeom>
              <a:avLst/>
              <a:gdLst/>
              <a:ahLst/>
              <a:cxnLst/>
              <a:rect l="l" t="t" r="r" b="b"/>
              <a:pathLst>
                <a:path w="30841" h="25253" extrusionOk="0">
                  <a:moveTo>
                    <a:pt x="3684" y="0"/>
                  </a:moveTo>
                  <a:cubicBezTo>
                    <a:pt x="1750" y="0"/>
                    <a:pt x="181" y="1571"/>
                    <a:pt x="181" y="3508"/>
                  </a:cubicBezTo>
                  <a:lnTo>
                    <a:pt x="181" y="16158"/>
                  </a:lnTo>
                  <a:cubicBezTo>
                    <a:pt x="181" y="18091"/>
                    <a:pt x="1750" y="19661"/>
                    <a:pt x="3684" y="19661"/>
                  </a:cubicBezTo>
                  <a:lnTo>
                    <a:pt x="4423" y="19661"/>
                  </a:lnTo>
                  <a:cubicBezTo>
                    <a:pt x="3688" y="21294"/>
                    <a:pt x="2274" y="23774"/>
                    <a:pt x="1" y="25252"/>
                  </a:cubicBezTo>
                  <a:cubicBezTo>
                    <a:pt x="1" y="25252"/>
                    <a:pt x="4798" y="24917"/>
                    <a:pt x="9799" y="19661"/>
                  </a:cubicBezTo>
                  <a:lnTo>
                    <a:pt x="27338" y="19661"/>
                  </a:lnTo>
                  <a:cubicBezTo>
                    <a:pt x="29270" y="19661"/>
                    <a:pt x="30840" y="18091"/>
                    <a:pt x="30840" y="16158"/>
                  </a:cubicBezTo>
                  <a:lnTo>
                    <a:pt x="30840" y="3508"/>
                  </a:lnTo>
                  <a:cubicBezTo>
                    <a:pt x="30840" y="1571"/>
                    <a:pt x="29270" y="0"/>
                    <a:pt x="27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9;p28">
              <a:extLst>
                <a:ext uri="{FF2B5EF4-FFF2-40B4-BE49-F238E27FC236}">
                  <a16:creationId xmlns:a16="http://schemas.microsoft.com/office/drawing/2014/main" id="{B85C997D-A2EB-2540-871E-AAB0F2D192A8}"/>
                </a:ext>
              </a:extLst>
            </p:cNvPr>
            <p:cNvSpPr/>
            <p:nvPr/>
          </p:nvSpPr>
          <p:spPr>
            <a:xfrm>
              <a:off x="7653942" y="1962399"/>
              <a:ext cx="693702" cy="569592"/>
            </a:xfrm>
            <a:custGeom>
              <a:avLst/>
              <a:gdLst/>
              <a:ahLst/>
              <a:cxnLst/>
              <a:rect l="l" t="t" r="r" b="b"/>
              <a:pathLst>
                <a:path w="31407" h="25788" extrusionOk="0">
                  <a:moveTo>
                    <a:pt x="27633" y="541"/>
                  </a:moveTo>
                  <a:cubicBezTo>
                    <a:pt x="29414" y="541"/>
                    <a:pt x="30864" y="1990"/>
                    <a:pt x="30864" y="3776"/>
                  </a:cubicBezTo>
                  <a:lnTo>
                    <a:pt x="30864" y="16426"/>
                  </a:lnTo>
                  <a:cubicBezTo>
                    <a:pt x="30864" y="18207"/>
                    <a:pt x="29414" y="19656"/>
                    <a:pt x="27633" y="19656"/>
                  </a:cubicBezTo>
                  <a:lnTo>
                    <a:pt x="10094" y="19656"/>
                  </a:lnTo>
                  <a:cubicBezTo>
                    <a:pt x="10018" y="19656"/>
                    <a:pt x="9950" y="19689"/>
                    <a:pt x="9898" y="19741"/>
                  </a:cubicBezTo>
                  <a:cubicBezTo>
                    <a:pt x="6451" y="23367"/>
                    <a:pt x="3076" y="24617"/>
                    <a:pt x="1387" y="25041"/>
                  </a:cubicBezTo>
                  <a:cubicBezTo>
                    <a:pt x="3128" y="23568"/>
                    <a:pt x="4278" y="21562"/>
                    <a:pt x="4965" y="20040"/>
                  </a:cubicBezTo>
                  <a:cubicBezTo>
                    <a:pt x="5001" y="19957"/>
                    <a:pt x="4993" y="19857"/>
                    <a:pt x="4945" y="19781"/>
                  </a:cubicBezTo>
                  <a:cubicBezTo>
                    <a:pt x="4893" y="19704"/>
                    <a:pt x="4809" y="19656"/>
                    <a:pt x="4718" y="19656"/>
                  </a:cubicBezTo>
                  <a:lnTo>
                    <a:pt x="3979" y="19656"/>
                  </a:lnTo>
                  <a:cubicBezTo>
                    <a:pt x="2197" y="19656"/>
                    <a:pt x="747" y="18207"/>
                    <a:pt x="747" y="16426"/>
                  </a:cubicBezTo>
                  <a:lnTo>
                    <a:pt x="747" y="3776"/>
                  </a:lnTo>
                  <a:cubicBezTo>
                    <a:pt x="747" y="1990"/>
                    <a:pt x="2197" y="541"/>
                    <a:pt x="3979" y="541"/>
                  </a:cubicBezTo>
                  <a:close/>
                  <a:moveTo>
                    <a:pt x="3979" y="1"/>
                  </a:moveTo>
                  <a:cubicBezTo>
                    <a:pt x="1898" y="1"/>
                    <a:pt x="204" y="1695"/>
                    <a:pt x="204" y="3776"/>
                  </a:cubicBezTo>
                  <a:lnTo>
                    <a:pt x="204" y="16426"/>
                  </a:lnTo>
                  <a:cubicBezTo>
                    <a:pt x="204" y="18506"/>
                    <a:pt x="1898" y="20200"/>
                    <a:pt x="3979" y="20200"/>
                  </a:cubicBezTo>
                  <a:lnTo>
                    <a:pt x="4294" y="20200"/>
                  </a:lnTo>
                  <a:cubicBezTo>
                    <a:pt x="3496" y="21870"/>
                    <a:pt x="2161" y="23983"/>
                    <a:pt x="148" y="25293"/>
                  </a:cubicBezTo>
                  <a:cubicBezTo>
                    <a:pt x="45" y="25360"/>
                    <a:pt x="1" y="25489"/>
                    <a:pt x="40" y="25605"/>
                  </a:cubicBezTo>
                  <a:cubicBezTo>
                    <a:pt x="76" y="25716"/>
                    <a:pt x="180" y="25788"/>
                    <a:pt x="296" y="25788"/>
                  </a:cubicBezTo>
                  <a:lnTo>
                    <a:pt x="316" y="25788"/>
                  </a:lnTo>
                  <a:cubicBezTo>
                    <a:pt x="512" y="25776"/>
                    <a:pt x="5225" y="25389"/>
                    <a:pt x="10210" y="20200"/>
                  </a:cubicBezTo>
                  <a:lnTo>
                    <a:pt x="27633" y="20200"/>
                  </a:lnTo>
                  <a:cubicBezTo>
                    <a:pt x="29714" y="20200"/>
                    <a:pt x="31407" y="18506"/>
                    <a:pt x="31407" y="16426"/>
                  </a:cubicBezTo>
                  <a:lnTo>
                    <a:pt x="31407" y="3776"/>
                  </a:lnTo>
                  <a:cubicBezTo>
                    <a:pt x="31407" y="1695"/>
                    <a:pt x="29714" y="1"/>
                    <a:pt x="276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0;p28">
              <a:extLst>
                <a:ext uri="{FF2B5EF4-FFF2-40B4-BE49-F238E27FC236}">
                  <a16:creationId xmlns:a16="http://schemas.microsoft.com/office/drawing/2014/main" id="{3F0E1D93-0F25-724C-8E24-71A15D6E80BF}"/>
                </a:ext>
              </a:extLst>
            </p:cNvPr>
            <p:cNvSpPr/>
            <p:nvPr/>
          </p:nvSpPr>
          <p:spPr>
            <a:xfrm>
              <a:off x="7833558" y="2135697"/>
              <a:ext cx="79692" cy="79670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802" y="0"/>
                  </a:moveTo>
                  <a:cubicBezTo>
                    <a:pt x="808" y="0"/>
                    <a:pt x="1" y="807"/>
                    <a:pt x="1" y="1802"/>
                  </a:cubicBezTo>
                  <a:cubicBezTo>
                    <a:pt x="1" y="2799"/>
                    <a:pt x="808" y="3607"/>
                    <a:pt x="1802" y="3607"/>
                  </a:cubicBezTo>
                  <a:cubicBezTo>
                    <a:pt x="2801" y="3607"/>
                    <a:pt x="3608" y="2799"/>
                    <a:pt x="3608" y="1802"/>
                  </a:cubicBezTo>
                  <a:cubicBezTo>
                    <a:pt x="3608" y="807"/>
                    <a:pt x="2801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1;p28">
              <a:extLst>
                <a:ext uri="{FF2B5EF4-FFF2-40B4-BE49-F238E27FC236}">
                  <a16:creationId xmlns:a16="http://schemas.microsoft.com/office/drawing/2014/main" id="{D383CE19-E26F-3B44-943D-243B1C9E58EF}"/>
                </a:ext>
              </a:extLst>
            </p:cNvPr>
            <p:cNvSpPr/>
            <p:nvPr/>
          </p:nvSpPr>
          <p:spPr>
            <a:xfrm>
              <a:off x="7827572" y="2129689"/>
              <a:ext cx="91685" cy="91597"/>
            </a:xfrm>
            <a:custGeom>
              <a:avLst/>
              <a:gdLst/>
              <a:ahLst/>
              <a:cxnLst/>
              <a:rect l="l" t="t" r="r" b="b"/>
              <a:pathLst>
                <a:path w="4151" h="4147" extrusionOk="0">
                  <a:moveTo>
                    <a:pt x="2073" y="540"/>
                  </a:moveTo>
                  <a:cubicBezTo>
                    <a:pt x="2920" y="540"/>
                    <a:pt x="3607" y="1231"/>
                    <a:pt x="3607" y="2074"/>
                  </a:cubicBezTo>
                  <a:cubicBezTo>
                    <a:pt x="3607" y="2920"/>
                    <a:pt x="2920" y="3607"/>
                    <a:pt x="2073" y="3607"/>
                  </a:cubicBezTo>
                  <a:cubicBezTo>
                    <a:pt x="1230" y="3607"/>
                    <a:pt x="543" y="2920"/>
                    <a:pt x="543" y="2074"/>
                  </a:cubicBezTo>
                  <a:cubicBezTo>
                    <a:pt x="543" y="1231"/>
                    <a:pt x="1230" y="540"/>
                    <a:pt x="2073" y="540"/>
                  </a:cubicBezTo>
                  <a:close/>
                  <a:moveTo>
                    <a:pt x="2073" y="0"/>
                  </a:moveTo>
                  <a:cubicBezTo>
                    <a:pt x="931" y="0"/>
                    <a:pt x="0" y="931"/>
                    <a:pt x="0" y="2074"/>
                  </a:cubicBezTo>
                  <a:cubicBezTo>
                    <a:pt x="0" y="3220"/>
                    <a:pt x="931" y="4146"/>
                    <a:pt x="2073" y="4146"/>
                  </a:cubicBezTo>
                  <a:cubicBezTo>
                    <a:pt x="3219" y="4146"/>
                    <a:pt x="4150" y="3220"/>
                    <a:pt x="4150" y="2074"/>
                  </a:cubicBezTo>
                  <a:cubicBezTo>
                    <a:pt x="4150" y="931"/>
                    <a:pt x="3219" y="0"/>
                    <a:pt x="20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2;p28">
              <a:extLst>
                <a:ext uri="{FF2B5EF4-FFF2-40B4-BE49-F238E27FC236}">
                  <a16:creationId xmlns:a16="http://schemas.microsoft.com/office/drawing/2014/main" id="{957609B9-3DA9-2645-BD17-AE4383A25FF1}"/>
                </a:ext>
              </a:extLst>
            </p:cNvPr>
            <p:cNvSpPr/>
            <p:nvPr/>
          </p:nvSpPr>
          <p:spPr>
            <a:xfrm>
              <a:off x="7968976" y="2135697"/>
              <a:ext cx="79692" cy="79670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806" y="0"/>
                  </a:moveTo>
                  <a:cubicBezTo>
                    <a:pt x="808" y="0"/>
                    <a:pt x="1" y="807"/>
                    <a:pt x="1" y="1802"/>
                  </a:cubicBezTo>
                  <a:cubicBezTo>
                    <a:pt x="1" y="2799"/>
                    <a:pt x="808" y="3607"/>
                    <a:pt x="1806" y="3607"/>
                  </a:cubicBezTo>
                  <a:cubicBezTo>
                    <a:pt x="2801" y="3607"/>
                    <a:pt x="3607" y="2799"/>
                    <a:pt x="3607" y="1802"/>
                  </a:cubicBezTo>
                  <a:cubicBezTo>
                    <a:pt x="3607" y="807"/>
                    <a:pt x="2801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3;p28">
              <a:extLst>
                <a:ext uri="{FF2B5EF4-FFF2-40B4-BE49-F238E27FC236}">
                  <a16:creationId xmlns:a16="http://schemas.microsoft.com/office/drawing/2014/main" id="{25AC73EC-8EBA-D748-B9C9-6A7B5A6E54B9}"/>
                </a:ext>
              </a:extLst>
            </p:cNvPr>
            <p:cNvSpPr/>
            <p:nvPr/>
          </p:nvSpPr>
          <p:spPr>
            <a:xfrm>
              <a:off x="7962991" y="2129689"/>
              <a:ext cx="91685" cy="91597"/>
            </a:xfrm>
            <a:custGeom>
              <a:avLst/>
              <a:gdLst/>
              <a:ahLst/>
              <a:cxnLst/>
              <a:rect l="l" t="t" r="r" b="b"/>
              <a:pathLst>
                <a:path w="4151" h="4147" extrusionOk="0">
                  <a:moveTo>
                    <a:pt x="2077" y="540"/>
                  </a:moveTo>
                  <a:cubicBezTo>
                    <a:pt x="2920" y="540"/>
                    <a:pt x="3607" y="1231"/>
                    <a:pt x="3607" y="2074"/>
                  </a:cubicBezTo>
                  <a:cubicBezTo>
                    <a:pt x="3607" y="2920"/>
                    <a:pt x="2920" y="3607"/>
                    <a:pt x="2077" y="3607"/>
                  </a:cubicBezTo>
                  <a:cubicBezTo>
                    <a:pt x="1230" y="3607"/>
                    <a:pt x="543" y="2920"/>
                    <a:pt x="543" y="2074"/>
                  </a:cubicBezTo>
                  <a:cubicBezTo>
                    <a:pt x="543" y="1231"/>
                    <a:pt x="1230" y="540"/>
                    <a:pt x="2077" y="540"/>
                  </a:cubicBezTo>
                  <a:close/>
                  <a:moveTo>
                    <a:pt x="2077" y="0"/>
                  </a:moveTo>
                  <a:cubicBezTo>
                    <a:pt x="930" y="0"/>
                    <a:pt x="1" y="931"/>
                    <a:pt x="1" y="2074"/>
                  </a:cubicBezTo>
                  <a:cubicBezTo>
                    <a:pt x="1" y="3220"/>
                    <a:pt x="930" y="4146"/>
                    <a:pt x="2077" y="4146"/>
                  </a:cubicBezTo>
                  <a:cubicBezTo>
                    <a:pt x="3220" y="4146"/>
                    <a:pt x="4150" y="3220"/>
                    <a:pt x="4150" y="2074"/>
                  </a:cubicBezTo>
                  <a:cubicBezTo>
                    <a:pt x="4150" y="931"/>
                    <a:pt x="3220" y="0"/>
                    <a:pt x="2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4;p28">
              <a:extLst>
                <a:ext uri="{FF2B5EF4-FFF2-40B4-BE49-F238E27FC236}">
                  <a16:creationId xmlns:a16="http://schemas.microsoft.com/office/drawing/2014/main" id="{C83DE57F-D0BB-7247-8A05-0080DA4386E3}"/>
                </a:ext>
              </a:extLst>
            </p:cNvPr>
            <p:cNvSpPr/>
            <p:nvPr/>
          </p:nvSpPr>
          <p:spPr>
            <a:xfrm>
              <a:off x="8104417" y="2135697"/>
              <a:ext cx="79670" cy="79670"/>
            </a:xfrm>
            <a:custGeom>
              <a:avLst/>
              <a:gdLst/>
              <a:ahLst/>
              <a:cxnLst/>
              <a:rect l="l" t="t" r="r" b="b"/>
              <a:pathLst>
                <a:path w="3607" h="3607" extrusionOk="0">
                  <a:moveTo>
                    <a:pt x="1805" y="0"/>
                  </a:moveTo>
                  <a:cubicBezTo>
                    <a:pt x="806" y="0"/>
                    <a:pt x="0" y="807"/>
                    <a:pt x="0" y="1802"/>
                  </a:cubicBezTo>
                  <a:cubicBezTo>
                    <a:pt x="0" y="2799"/>
                    <a:pt x="806" y="3607"/>
                    <a:pt x="1805" y="3607"/>
                  </a:cubicBezTo>
                  <a:cubicBezTo>
                    <a:pt x="2800" y="3607"/>
                    <a:pt x="3606" y="2799"/>
                    <a:pt x="3606" y="1802"/>
                  </a:cubicBezTo>
                  <a:cubicBezTo>
                    <a:pt x="3606" y="807"/>
                    <a:pt x="2800" y="0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5;p28">
              <a:extLst>
                <a:ext uri="{FF2B5EF4-FFF2-40B4-BE49-F238E27FC236}">
                  <a16:creationId xmlns:a16="http://schemas.microsoft.com/office/drawing/2014/main" id="{E8E6D141-80A8-D042-A738-6C9EEA3EE2B2}"/>
                </a:ext>
              </a:extLst>
            </p:cNvPr>
            <p:cNvSpPr/>
            <p:nvPr/>
          </p:nvSpPr>
          <p:spPr>
            <a:xfrm>
              <a:off x="8098498" y="2129689"/>
              <a:ext cx="91597" cy="91597"/>
            </a:xfrm>
            <a:custGeom>
              <a:avLst/>
              <a:gdLst/>
              <a:ahLst/>
              <a:cxnLst/>
              <a:rect l="l" t="t" r="r" b="b"/>
              <a:pathLst>
                <a:path w="4147" h="4147" extrusionOk="0">
                  <a:moveTo>
                    <a:pt x="2073" y="540"/>
                  </a:moveTo>
                  <a:cubicBezTo>
                    <a:pt x="2916" y="540"/>
                    <a:pt x="3607" y="1231"/>
                    <a:pt x="3607" y="2074"/>
                  </a:cubicBezTo>
                  <a:cubicBezTo>
                    <a:pt x="3607" y="2920"/>
                    <a:pt x="2916" y="3607"/>
                    <a:pt x="2073" y="3607"/>
                  </a:cubicBezTo>
                  <a:cubicBezTo>
                    <a:pt x="1227" y="3607"/>
                    <a:pt x="539" y="2920"/>
                    <a:pt x="539" y="2074"/>
                  </a:cubicBezTo>
                  <a:cubicBezTo>
                    <a:pt x="539" y="1231"/>
                    <a:pt x="1227" y="540"/>
                    <a:pt x="2073" y="540"/>
                  </a:cubicBezTo>
                  <a:close/>
                  <a:moveTo>
                    <a:pt x="2073" y="0"/>
                  </a:moveTo>
                  <a:cubicBezTo>
                    <a:pt x="927" y="0"/>
                    <a:pt x="1" y="931"/>
                    <a:pt x="1" y="2074"/>
                  </a:cubicBezTo>
                  <a:cubicBezTo>
                    <a:pt x="1" y="3220"/>
                    <a:pt x="927" y="4146"/>
                    <a:pt x="2073" y="4146"/>
                  </a:cubicBezTo>
                  <a:cubicBezTo>
                    <a:pt x="3216" y="4146"/>
                    <a:pt x="4147" y="3220"/>
                    <a:pt x="4147" y="2074"/>
                  </a:cubicBezTo>
                  <a:cubicBezTo>
                    <a:pt x="4147" y="931"/>
                    <a:pt x="3216" y="0"/>
                    <a:pt x="20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id="{39100119-579B-2640-B0A5-76FFEEE477E6}"/>
              </a:ext>
            </a:extLst>
          </p:cNvPr>
          <p:cNvSpPr/>
          <p:nvPr/>
        </p:nvSpPr>
        <p:spPr>
          <a:xfrm>
            <a:off x="5815393" y="941204"/>
            <a:ext cx="39853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SYSTEM</a:t>
            </a:r>
            <a:r>
              <a:rPr lang="en-US" sz="3200" dirty="0" smtClean="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operates </a:t>
            </a:r>
            <a:endParaRPr lang="en-US" sz="3200" dirty="0" smtClean="0">
              <a:solidFill>
                <a:schemeClr val="accent2">
                  <a:lumMod val="75000"/>
                  <a:alpha val="9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az-Latn-AZ" sz="3200" dirty="0" smtClean="0">
                <a:solidFill>
                  <a:schemeClr val="accent2">
                    <a:lumMod val="75000"/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based on</a:t>
            </a:r>
            <a:r>
              <a:rPr lang="en-US" sz="3200" dirty="0" smtClean="0">
                <a:solidFill>
                  <a:schemeClr val="accent2">
                    <a:lumMod val="75000"/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27A6BC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</a:t>
            </a:r>
            <a:r>
              <a:rPr lang="az-Latn-AZ" sz="3200" b="1" dirty="0" smtClean="0">
                <a:solidFill>
                  <a:srgbClr val="27A6BC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channel</a:t>
            </a:r>
            <a:r>
              <a:rPr lang="en-US" sz="3200" dirty="0" smtClean="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tx1">
                  <a:alpha val="9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95F54FC-658C-8746-9EA5-BDA82E6DC593}"/>
              </a:ext>
            </a:extLst>
          </p:cNvPr>
          <p:cNvGrpSpPr/>
          <p:nvPr/>
        </p:nvGrpSpPr>
        <p:grpSpPr>
          <a:xfrm>
            <a:off x="5929745" y="2175398"/>
            <a:ext cx="1023072" cy="0"/>
            <a:chOff x="5477042" y="4118549"/>
            <a:chExt cx="1237917" cy="0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5DE84E9-A899-5344-A275-6DA528368157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34D0397A-6A74-ED4D-857E-504821A2A08C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29BB886-C47B-4241-AD59-4B30F619070C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DD4C35F-14FA-9E45-834F-809622187DA0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2345341-44E4-E449-BEBC-9AA7491091E9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5B05FB6-695B-DF4D-8625-F45F01B2ED74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C0E8066B-8055-F542-AE63-316A6E8870FB}"/>
              </a:ext>
            </a:extLst>
          </p:cNvPr>
          <p:cNvGrpSpPr/>
          <p:nvPr/>
        </p:nvGrpSpPr>
        <p:grpSpPr>
          <a:xfrm>
            <a:off x="5376656" y="2735465"/>
            <a:ext cx="5222425" cy="1292662"/>
            <a:chOff x="6096000" y="2109849"/>
            <a:chExt cx="5222425" cy="1292662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37B94DC0-CC2C-F54F-BD10-EF31E12912C1}"/>
                </a:ext>
              </a:extLst>
            </p:cNvPr>
            <p:cNvGrpSpPr/>
            <p:nvPr/>
          </p:nvGrpSpPr>
          <p:grpSpPr>
            <a:xfrm>
              <a:off x="6096000" y="2263983"/>
              <a:ext cx="370729" cy="370729"/>
              <a:chOff x="6096000" y="2263983"/>
              <a:chExt cx="370729" cy="370729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4BA6D002-C8EF-CA49-AA4A-D6DE7B6D2E2D}"/>
                  </a:ext>
                </a:extLst>
              </p:cNvPr>
              <p:cNvGrpSpPr/>
              <p:nvPr/>
            </p:nvGrpSpPr>
            <p:grpSpPr>
              <a:xfrm>
                <a:off x="6096000" y="2263983"/>
                <a:ext cx="370729" cy="370729"/>
                <a:chOff x="7257010" y="2559424"/>
                <a:chExt cx="627530" cy="627530"/>
              </a:xfrm>
            </p:grpSpPr>
            <p:sp>
              <p:nvSpPr>
                <p:cNvPr id="237" name="Pie 236">
                  <a:extLst>
                    <a:ext uri="{FF2B5EF4-FFF2-40B4-BE49-F238E27FC236}">
                      <a16:creationId xmlns:a16="http://schemas.microsoft.com/office/drawing/2014/main" id="{DE617398-F6D2-144C-89AB-8EEC2F6CED6C}"/>
                    </a:ext>
                  </a:extLst>
                </p:cNvPr>
                <p:cNvSpPr/>
                <p:nvPr/>
              </p:nvSpPr>
              <p:spPr>
                <a:xfrm>
                  <a:off x="7257010" y="2559424"/>
                  <a:ext cx="627530" cy="627530"/>
                </a:xfrm>
                <a:prstGeom prst="pie">
                  <a:avLst>
                    <a:gd name="adj1" fmla="val 20667320"/>
                    <a:gd name="adj2" fmla="val 20666720"/>
                  </a:avLst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Pie 235">
                  <a:extLst>
                    <a:ext uri="{FF2B5EF4-FFF2-40B4-BE49-F238E27FC236}">
                      <a16:creationId xmlns:a16="http://schemas.microsoft.com/office/drawing/2014/main" id="{D152823A-C219-7B40-A361-6EA75129AB13}"/>
                    </a:ext>
                  </a:extLst>
                </p:cNvPr>
                <p:cNvSpPr/>
                <p:nvPr/>
              </p:nvSpPr>
              <p:spPr>
                <a:xfrm>
                  <a:off x="7257010" y="2559424"/>
                  <a:ext cx="627530" cy="627530"/>
                </a:xfrm>
                <a:prstGeom prst="pie">
                  <a:avLst>
                    <a:gd name="adj1" fmla="val 20596760"/>
                    <a:gd name="adj2" fmla="val 1617644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A8A11BF4-CA7B-3D4F-A0C1-3DB0454A59C4}"/>
                  </a:ext>
                </a:extLst>
              </p:cNvPr>
              <p:cNvSpPr txBox="1"/>
              <p:nvPr/>
            </p:nvSpPr>
            <p:spPr>
              <a:xfrm>
                <a:off x="6183581" y="2341625"/>
                <a:ext cx="2564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9EBC046-9D84-2046-B9BD-5C0D6A9E3630}"/>
                </a:ext>
              </a:extLst>
            </p:cNvPr>
            <p:cNvSpPr txBox="1"/>
            <p:nvPr/>
          </p:nvSpPr>
          <p:spPr>
            <a:xfrm>
              <a:off x="6516877" y="2109849"/>
              <a:ext cx="48015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A6B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www.icaze.e-gov.az</a:t>
              </a:r>
              <a:r>
                <a:rPr lang="en-US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System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for Obtaining Permits and Monitoring during the Implementation of the Special Quarantine Regime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C2EDF38-01F4-C146-A9BE-B6F61F5385F8}"/>
              </a:ext>
            </a:extLst>
          </p:cNvPr>
          <p:cNvGrpSpPr/>
          <p:nvPr/>
        </p:nvGrpSpPr>
        <p:grpSpPr>
          <a:xfrm>
            <a:off x="5376656" y="4288773"/>
            <a:ext cx="5555414" cy="1015663"/>
            <a:chOff x="6096000" y="4315072"/>
            <a:chExt cx="5555414" cy="1015663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6F5310CB-DDC0-EA43-B042-DD9FB8A40EB3}"/>
                </a:ext>
              </a:extLst>
            </p:cNvPr>
            <p:cNvGrpSpPr/>
            <p:nvPr/>
          </p:nvGrpSpPr>
          <p:grpSpPr>
            <a:xfrm>
              <a:off x="6096000" y="4374531"/>
              <a:ext cx="370729" cy="370729"/>
              <a:chOff x="6096000" y="2263983"/>
              <a:chExt cx="370729" cy="3707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0AB99551-59A6-244F-B576-70B2568787D5}"/>
                  </a:ext>
                </a:extLst>
              </p:cNvPr>
              <p:cNvGrpSpPr/>
              <p:nvPr/>
            </p:nvGrpSpPr>
            <p:grpSpPr>
              <a:xfrm>
                <a:off x="6096000" y="2263983"/>
                <a:ext cx="370729" cy="370729"/>
                <a:chOff x="7257010" y="2559424"/>
                <a:chExt cx="627530" cy="627530"/>
              </a:xfrm>
            </p:grpSpPr>
            <p:sp>
              <p:nvSpPr>
                <p:cNvPr id="259" name="Pie 258">
                  <a:extLst>
                    <a:ext uri="{FF2B5EF4-FFF2-40B4-BE49-F238E27FC236}">
                      <a16:creationId xmlns:a16="http://schemas.microsoft.com/office/drawing/2014/main" id="{FF9ED4C0-F647-DA41-A093-D42AA559AF25}"/>
                    </a:ext>
                  </a:extLst>
                </p:cNvPr>
                <p:cNvSpPr/>
                <p:nvPr/>
              </p:nvSpPr>
              <p:spPr>
                <a:xfrm>
                  <a:off x="7257010" y="2559424"/>
                  <a:ext cx="627530" cy="627530"/>
                </a:xfrm>
                <a:prstGeom prst="pie">
                  <a:avLst>
                    <a:gd name="adj1" fmla="val 20667320"/>
                    <a:gd name="adj2" fmla="val 20666720"/>
                  </a:avLst>
                </a:prstGeom>
                <a:solidFill>
                  <a:schemeClr val="tx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Pie 259">
                  <a:extLst>
                    <a:ext uri="{FF2B5EF4-FFF2-40B4-BE49-F238E27FC236}">
                      <a16:creationId xmlns:a16="http://schemas.microsoft.com/office/drawing/2014/main" id="{96D96330-5A29-E84B-A0E4-F45FEEC2BF48}"/>
                    </a:ext>
                  </a:extLst>
                </p:cNvPr>
                <p:cNvSpPr/>
                <p:nvPr/>
              </p:nvSpPr>
              <p:spPr>
                <a:xfrm>
                  <a:off x="7257010" y="2559424"/>
                  <a:ext cx="627530" cy="627530"/>
                </a:xfrm>
                <a:prstGeom prst="pie">
                  <a:avLst>
                    <a:gd name="adj1" fmla="val 12644929"/>
                    <a:gd name="adj2" fmla="val 1617644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1D11C813-EB75-E44F-B6E7-51A45BA38EBA}"/>
                  </a:ext>
                </a:extLst>
              </p:cNvPr>
              <p:cNvSpPr txBox="1"/>
              <p:nvPr/>
            </p:nvSpPr>
            <p:spPr>
              <a:xfrm>
                <a:off x="6183581" y="2341625"/>
                <a:ext cx="2564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06F8293-E094-6149-80BD-D5840FBE055F}"/>
                </a:ext>
              </a:extLst>
            </p:cNvPr>
            <p:cNvSpPr txBox="1"/>
            <p:nvPr/>
          </p:nvSpPr>
          <p:spPr>
            <a:xfrm>
              <a:off x="6516877" y="4315072"/>
              <a:ext cx="51345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A6B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8108</a:t>
              </a:r>
              <a:r>
                <a:rPr lang="en-US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SMS permission for</a:t>
              </a:r>
              <a:r>
                <a:rPr lang="az-Latn-AZ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citizens due to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daily needs and necessary cases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9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reeform 146">
            <a:extLst>
              <a:ext uri="{FF2B5EF4-FFF2-40B4-BE49-F238E27FC236}">
                <a16:creationId xmlns:a16="http://schemas.microsoft.com/office/drawing/2014/main" id="{3CF23A60-84C0-A441-87A2-06B3B7E3CE0C}"/>
              </a:ext>
            </a:extLst>
          </p:cNvPr>
          <p:cNvSpPr/>
          <p:nvPr/>
        </p:nvSpPr>
        <p:spPr>
          <a:xfrm flipH="1">
            <a:off x="0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0A2511E3-8B26-4945-965A-E58F9E36FC37}"/>
              </a:ext>
            </a:extLst>
          </p:cNvPr>
          <p:cNvSpPr/>
          <p:nvPr/>
        </p:nvSpPr>
        <p:spPr>
          <a:xfrm flipH="1">
            <a:off x="217173" y="4868673"/>
            <a:ext cx="3663291" cy="2067102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590B4C-956D-CE41-ACA9-DBAC77646491}"/>
              </a:ext>
            </a:extLst>
          </p:cNvPr>
          <p:cNvGrpSpPr/>
          <p:nvPr/>
        </p:nvGrpSpPr>
        <p:grpSpPr>
          <a:xfrm>
            <a:off x="1732615" y="3221490"/>
            <a:ext cx="4495317" cy="3185220"/>
            <a:chOff x="697497" y="1597546"/>
            <a:chExt cx="5050042" cy="3578274"/>
          </a:xfrm>
        </p:grpSpPr>
        <p:sp>
          <p:nvSpPr>
            <p:cNvPr id="3" name="Google Shape;339;p31">
              <a:extLst>
                <a:ext uri="{FF2B5EF4-FFF2-40B4-BE49-F238E27FC236}">
                  <a16:creationId xmlns:a16="http://schemas.microsoft.com/office/drawing/2014/main" id="{BBDAF89C-A66E-8741-8343-E512BF1B1F07}"/>
                </a:ext>
              </a:extLst>
            </p:cNvPr>
            <p:cNvSpPr txBox="1">
              <a:spLocks/>
            </p:cNvSpPr>
            <p:nvPr/>
          </p:nvSpPr>
          <p:spPr>
            <a:xfrm>
              <a:off x="697497" y="2566983"/>
              <a:ext cx="2223845" cy="56012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authorized persons of public and private organizations enters the </a:t>
              </a: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portal 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Google Shape;344;p31">
              <a:extLst>
                <a:ext uri="{FF2B5EF4-FFF2-40B4-BE49-F238E27FC236}">
                  <a16:creationId xmlns:a16="http://schemas.microsoft.com/office/drawing/2014/main" id="{54AA8B9C-19DF-7B4A-99DB-D04FC68C81E4}"/>
                </a:ext>
              </a:extLst>
            </p:cNvPr>
            <p:cNvSpPr txBox="1">
              <a:spLocks/>
            </p:cNvSpPr>
            <p:nvPr/>
          </p:nvSpPr>
          <p:spPr>
            <a:xfrm>
              <a:off x="935905" y="1924326"/>
              <a:ext cx="1985437" cy="622361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spcBef>
                  <a:spcPts val="0"/>
                </a:spcBef>
              </a:pPr>
              <a:r>
                <a:rPr lang="en-US" sz="4000" b="1" dirty="0">
                  <a:solidFill>
                    <a:schemeClr val="accent1">
                      <a:alpha val="85000"/>
                    </a:schemeClr>
                  </a:solidFill>
                  <a:latin typeface="Raleway SemiBold" panose="020B0503030101060003" pitchFamily="34" charset="77"/>
                </a:rPr>
                <a:t>#01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178179-D2CF-F643-8C33-5533C3CF71FE}"/>
                </a:ext>
              </a:extLst>
            </p:cNvPr>
            <p:cNvCxnSpPr/>
            <p:nvPr/>
          </p:nvCxnSpPr>
          <p:spPr>
            <a:xfrm>
              <a:off x="3155578" y="1597546"/>
              <a:ext cx="0" cy="3578274"/>
            </a:xfrm>
            <a:prstGeom prst="line">
              <a:avLst/>
            </a:prstGeom>
            <a:ln w="19050" cap="rnd">
              <a:solidFill>
                <a:schemeClr val="tx1">
                  <a:alpha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696602-14A9-E34E-95B8-78591999F0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55578" y="961644"/>
              <a:ext cx="0" cy="4620948"/>
            </a:xfrm>
            <a:prstGeom prst="line">
              <a:avLst/>
            </a:prstGeom>
            <a:ln w="19050" cap="rnd">
              <a:solidFill>
                <a:schemeClr val="tx1">
                  <a:alpha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Google Shape;339;p31">
              <a:extLst>
                <a:ext uri="{FF2B5EF4-FFF2-40B4-BE49-F238E27FC236}">
                  <a16:creationId xmlns:a16="http://schemas.microsoft.com/office/drawing/2014/main" id="{31B60797-5DA9-2649-9E22-6B4168D45F75}"/>
                </a:ext>
              </a:extLst>
            </p:cNvPr>
            <p:cNvSpPr txBox="1">
              <a:spLocks/>
            </p:cNvSpPr>
            <p:nvPr/>
          </p:nvSpPr>
          <p:spPr>
            <a:xfrm>
              <a:off x="697497" y="4304516"/>
              <a:ext cx="2223845" cy="56012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information is automatically sent to the Ministry of Internal Affairs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39;p31">
              <a:extLst>
                <a:ext uri="{FF2B5EF4-FFF2-40B4-BE49-F238E27FC236}">
                  <a16:creationId xmlns:a16="http://schemas.microsoft.com/office/drawing/2014/main" id="{BBEA2512-F7DB-D048-97A9-C03FFE406571}"/>
                </a:ext>
              </a:extLst>
            </p:cNvPr>
            <p:cNvSpPr txBox="1">
              <a:spLocks/>
            </p:cNvSpPr>
            <p:nvPr/>
          </p:nvSpPr>
          <p:spPr>
            <a:xfrm>
              <a:off x="3399067" y="2560691"/>
              <a:ext cx="2348472" cy="56012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make </a:t>
              </a: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 application in the portal for their necessary employees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44;p31">
              <a:extLst>
                <a:ext uri="{FF2B5EF4-FFF2-40B4-BE49-F238E27FC236}">
                  <a16:creationId xmlns:a16="http://schemas.microsoft.com/office/drawing/2014/main" id="{0A969888-1FB6-1C42-AB03-265D9A926D21}"/>
                </a:ext>
              </a:extLst>
            </p:cNvPr>
            <p:cNvSpPr txBox="1">
              <a:spLocks/>
            </p:cNvSpPr>
            <p:nvPr/>
          </p:nvSpPr>
          <p:spPr>
            <a:xfrm>
              <a:off x="3389815" y="1924326"/>
              <a:ext cx="1985437" cy="622361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4000" b="1" dirty="0">
                  <a:solidFill>
                    <a:schemeClr val="accent2">
                      <a:alpha val="85000"/>
                    </a:schemeClr>
                  </a:solidFill>
                  <a:latin typeface="Raleway SemiBold" panose="020B0503030101060003" pitchFamily="34" charset="77"/>
                </a:rPr>
                <a:t>#02</a:t>
              </a:r>
            </a:p>
          </p:txBody>
        </p:sp>
        <p:sp>
          <p:nvSpPr>
            <p:cNvPr id="48" name="Google Shape;344;p31">
              <a:extLst>
                <a:ext uri="{FF2B5EF4-FFF2-40B4-BE49-F238E27FC236}">
                  <a16:creationId xmlns:a16="http://schemas.microsoft.com/office/drawing/2014/main" id="{C52951BF-5DDD-1643-944F-5FABD4646B23}"/>
                </a:ext>
              </a:extLst>
            </p:cNvPr>
            <p:cNvSpPr txBox="1">
              <a:spLocks/>
            </p:cNvSpPr>
            <p:nvPr/>
          </p:nvSpPr>
          <p:spPr>
            <a:xfrm>
              <a:off x="935905" y="3637637"/>
              <a:ext cx="1985437" cy="622361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spcBef>
                  <a:spcPts val="0"/>
                </a:spcBef>
              </a:pPr>
              <a:r>
                <a:rPr lang="en-US" sz="4000" b="1" dirty="0">
                  <a:solidFill>
                    <a:schemeClr val="accent4">
                      <a:alpha val="85000"/>
                    </a:schemeClr>
                  </a:solidFill>
                  <a:latin typeface="Raleway SemiBold" panose="020B0503030101060003" pitchFamily="34" charset="77"/>
                </a:rPr>
                <a:t>#03</a:t>
              </a:r>
            </a:p>
          </p:txBody>
        </p:sp>
        <p:sp>
          <p:nvSpPr>
            <p:cNvPr id="50" name="Google Shape;339;p31">
              <a:extLst>
                <a:ext uri="{FF2B5EF4-FFF2-40B4-BE49-F238E27FC236}">
                  <a16:creationId xmlns:a16="http://schemas.microsoft.com/office/drawing/2014/main" id="{3AB555A6-714F-804B-8F45-9A28FF862F94}"/>
                </a:ext>
              </a:extLst>
            </p:cNvPr>
            <p:cNvSpPr txBox="1">
              <a:spLocks/>
            </p:cNvSpPr>
            <p:nvPr/>
          </p:nvSpPr>
          <p:spPr>
            <a:xfrm>
              <a:off x="3357340" y="4304516"/>
              <a:ext cx="2232262" cy="56012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after </a:t>
              </a: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reviewing, the system notifies the representative about the </a:t>
              </a:r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result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344;p31">
              <a:extLst>
                <a:ext uri="{FF2B5EF4-FFF2-40B4-BE49-F238E27FC236}">
                  <a16:creationId xmlns:a16="http://schemas.microsoft.com/office/drawing/2014/main" id="{4A4304DD-460B-FD41-8005-66F214A79188}"/>
                </a:ext>
              </a:extLst>
            </p:cNvPr>
            <p:cNvSpPr txBox="1">
              <a:spLocks/>
            </p:cNvSpPr>
            <p:nvPr/>
          </p:nvSpPr>
          <p:spPr>
            <a:xfrm>
              <a:off x="3389815" y="3637637"/>
              <a:ext cx="1985437" cy="622361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4000" b="1" dirty="0">
                  <a:solidFill>
                    <a:schemeClr val="accent5">
                      <a:alpha val="85000"/>
                    </a:schemeClr>
                  </a:solidFill>
                  <a:latin typeface="Raleway SemiBold" panose="020B0503030101060003" pitchFamily="34" charset="77"/>
                </a:rPr>
                <a:t>#04</a:t>
              </a:r>
            </a:p>
          </p:txBody>
        </p:sp>
      </p:grpSp>
      <p:grpSp>
        <p:nvGrpSpPr>
          <p:cNvPr id="56" name="Graphic 54">
            <a:extLst>
              <a:ext uri="{FF2B5EF4-FFF2-40B4-BE49-F238E27FC236}">
                <a16:creationId xmlns:a16="http://schemas.microsoft.com/office/drawing/2014/main" id="{2E1185B4-C344-254F-903C-FCCDAF94C233}"/>
              </a:ext>
            </a:extLst>
          </p:cNvPr>
          <p:cNvGrpSpPr/>
          <p:nvPr/>
        </p:nvGrpSpPr>
        <p:grpSpPr>
          <a:xfrm>
            <a:off x="6543322" y="926370"/>
            <a:ext cx="5245107" cy="5097834"/>
            <a:chOff x="6096000" y="727058"/>
            <a:chExt cx="5245107" cy="5097834"/>
          </a:xfrm>
          <a:solidFill>
            <a:schemeClr val="accent1"/>
          </a:solidFill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7E1713F-0444-D340-A6FB-B1E346005744}"/>
                </a:ext>
              </a:extLst>
            </p:cNvPr>
            <p:cNvSpPr/>
            <p:nvPr/>
          </p:nvSpPr>
          <p:spPr>
            <a:xfrm>
              <a:off x="6484780" y="1303330"/>
              <a:ext cx="4736521" cy="3421689"/>
            </a:xfrm>
            <a:custGeom>
              <a:avLst/>
              <a:gdLst>
                <a:gd name="connsiteX0" fmla="*/ 3656765 w 4736520"/>
                <a:gd name="connsiteY0" fmla="*/ 48187 h 3421689"/>
                <a:gd name="connsiteX1" fmla="*/ 2885206 w 4736520"/>
                <a:gd name="connsiteY1" fmla="*/ 201410 h 3421689"/>
                <a:gd name="connsiteX2" fmla="*/ 2548720 w 4736520"/>
                <a:gd name="connsiteY2" fmla="*/ 258008 h 3421689"/>
                <a:gd name="connsiteX3" fmla="*/ 1764943 w 4736520"/>
                <a:gd name="connsiteY3" fmla="*/ 344088 h 3421689"/>
                <a:gd name="connsiteX4" fmla="*/ 1417741 w 4736520"/>
                <a:gd name="connsiteY4" fmla="*/ 734247 h 3421689"/>
                <a:gd name="connsiteX5" fmla="*/ 747127 w 4736520"/>
                <a:gd name="connsiteY5" fmla="*/ 1311630 h 3421689"/>
                <a:gd name="connsiteX6" fmla="*/ 686260 w 4736520"/>
                <a:gd name="connsiteY6" fmla="*/ 1338530 h 3421689"/>
                <a:gd name="connsiteX7" fmla="*/ 431645 w 4736520"/>
                <a:gd name="connsiteY7" fmla="*/ 1790451 h 3421689"/>
                <a:gd name="connsiteX8" fmla="*/ 431645 w 4736520"/>
                <a:gd name="connsiteY8" fmla="*/ 1840808 h 3421689"/>
                <a:gd name="connsiteX9" fmla="*/ 283548 w 4736520"/>
                <a:gd name="connsiteY9" fmla="*/ 1993385 h 3421689"/>
                <a:gd name="connsiteX10" fmla="*/ 274547 w 4736520"/>
                <a:gd name="connsiteY10" fmla="*/ 1994676 h 3421689"/>
                <a:gd name="connsiteX11" fmla="*/ 0 w 4736520"/>
                <a:gd name="connsiteY11" fmla="*/ 2302413 h 3421689"/>
                <a:gd name="connsiteX12" fmla="*/ 0 w 4736520"/>
                <a:gd name="connsiteY12" fmla="*/ 2306718 h 3421689"/>
                <a:gd name="connsiteX13" fmla="*/ 1372734 w 4736520"/>
                <a:gd name="connsiteY13" fmla="*/ 3423608 h 3421689"/>
                <a:gd name="connsiteX14" fmla="*/ 2119004 w 4736520"/>
                <a:gd name="connsiteY14" fmla="*/ 3244131 h 3421689"/>
                <a:gd name="connsiteX15" fmla="*/ 2882634 w 4736520"/>
                <a:gd name="connsiteY15" fmla="*/ 3064439 h 3421689"/>
                <a:gd name="connsiteX16" fmla="*/ 2972649 w 4736520"/>
                <a:gd name="connsiteY16" fmla="*/ 3066375 h 3421689"/>
                <a:gd name="connsiteX17" fmla="*/ 4749595 w 4736520"/>
                <a:gd name="connsiteY17" fmla="*/ 1496918 h 3421689"/>
                <a:gd name="connsiteX18" fmla="*/ 3656765 w 4736520"/>
                <a:gd name="connsiteY18" fmla="*/ 48187 h 3421689"/>
                <a:gd name="connsiteX19" fmla="*/ 3486808 w 4736520"/>
                <a:gd name="connsiteY19" fmla="*/ 695295 h 3421689"/>
                <a:gd name="connsiteX20" fmla="*/ 3283137 w 4736520"/>
                <a:gd name="connsiteY20" fmla="*/ 550680 h 3421689"/>
                <a:gd name="connsiteX21" fmla="*/ 3427162 w 4736520"/>
                <a:gd name="connsiteY21" fmla="*/ 346175 h 3421689"/>
                <a:gd name="connsiteX22" fmla="*/ 3630833 w 4736520"/>
                <a:gd name="connsiteY22" fmla="*/ 490790 h 3421689"/>
                <a:gd name="connsiteX23" fmla="*/ 3630833 w 4736520"/>
                <a:gd name="connsiteY23" fmla="*/ 550680 h 3421689"/>
                <a:gd name="connsiteX24" fmla="*/ 3486808 w 4736520"/>
                <a:gd name="connsiteY24" fmla="*/ 695295 h 342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36520" h="3421689">
                  <a:moveTo>
                    <a:pt x="3656765" y="48187"/>
                  </a:moveTo>
                  <a:cubicBezTo>
                    <a:pt x="3391495" y="-52323"/>
                    <a:pt x="3092400" y="7074"/>
                    <a:pt x="2885206" y="201410"/>
                  </a:cubicBezTo>
                  <a:cubicBezTo>
                    <a:pt x="2795305" y="287956"/>
                    <a:pt x="2661801" y="310411"/>
                    <a:pt x="2548720" y="258008"/>
                  </a:cubicBezTo>
                  <a:cubicBezTo>
                    <a:pt x="2289604" y="137926"/>
                    <a:pt x="1986338" y="162674"/>
                    <a:pt x="1764943" y="344088"/>
                  </a:cubicBezTo>
                  <a:cubicBezTo>
                    <a:pt x="1628886" y="454356"/>
                    <a:pt x="1511617" y="586133"/>
                    <a:pt x="1417741" y="734247"/>
                  </a:cubicBezTo>
                  <a:cubicBezTo>
                    <a:pt x="1258668" y="991385"/>
                    <a:pt x="1024488" y="1193008"/>
                    <a:pt x="747127" y="1311630"/>
                  </a:cubicBezTo>
                  <a:cubicBezTo>
                    <a:pt x="725695" y="1320238"/>
                    <a:pt x="706192" y="1329276"/>
                    <a:pt x="686260" y="1338530"/>
                  </a:cubicBezTo>
                  <a:cubicBezTo>
                    <a:pt x="513171" y="1418232"/>
                    <a:pt x="410520" y="1600429"/>
                    <a:pt x="431645" y="1790451"/>
                  </a:cubicBezTo>
                  <a:cubicBezTo>
                    <a:pt x="433888" y="1807161"/>
                    <a:pt x="433888" y="1824098"/>
                    <a:pt x="431645" y="1840808"/>
                  </a:cubicBezTo>
                  <a:cubicBezTo>
                    <a:pt x="420102" y="1918358"/>
                    <a:pt x="360459" y="1979805"/>
                    <a:pt x="283548" y="1993385"/>
                  </a:cubicBezTo>
                  <a:lnTo>
                    <a:pt x="274547" y="1994676"/>
                  </a:lnTo>
                  <a:cubicBezTo>
                    <a:pt x="119053" y="2013475"/>
                    <a:pt x="1568" y="2145163"/>
                    <a:pt x="0" y="2302413"/>
                  </a:cubicBezTo>
                  <a:lnTo>
                    <a:pt x="0" y="2306718"/>
                  </a:lnTo>
                  <a:cubicBezTo>
                    <a:pt x="0" y="2923482"/>
                    <a:pt x="614676" y="3423608"/>
                    <a:pt x="1372734" y="3423608"/>
                  </a:cubicBezTo>
                  <a:cubicBezTo>
                    <a:pt x="1632281" y="3425224"/>
                    <a:pt x="1888350" y="3363640"/>
                    <a:pt x="2119004" y="3244131"/>
                  </a:cubicBezTo>
                  <a:cubicBezTo>
                    <a:pt x="2353197" y="3117361"/>
                    <a:pt x="2616731" y="3055348"/>
                    <a:pt x="2882634" y="3064439"/>
                  </a:cubicBezTo>
                  <a:cubicBezTo>
                    <a:pt x="2912353" y="3065730"/>
                    <a:pt x="2942358" y="3066375"/>
                    <a:pt x="2972649" y="3066375"/>
                  </a:cubicBezTo>
                  <a:cubicBezTo>
                    <a:pt x="3954031" y="3066375"/>
                    <a:pt x="4749595" y="2363746"/>
                    <a:pt x="4749595" y="1496918"/>
                  </a:cubicBezTo>
                  <a:cubicBezTo>
                    <a:pt x="4747880" y="844429"/>
                    <a:pt x="4297589" y="286414"/>
                    <a:pt x="3656765" y="48187"/>
                  </a:cubicBezTo>
                  <a:close/>
                  <a:moveTo>
                    <a:pt x="3486808" y="695295"/>
                  </a:moveTo>
                  <a:cubicBezTo>
                    <a:pt x="3390795" y="711834"/>
                    <a:pt x="3299608" y="647087"/>
                    <a:pt x="3283137" y="550680"/>
                  </a:cubicBezTo>
                  <a:cubicBezTo>
                    <a:pt x="3266666" y="454274"/>
                    <a:pt x="3331149" y="362713"/>
                    <a:pt x="3427162" y="346175"/>
                  </a:cubicBezTo>
                  <a:cubicBezTo>
                    <a:pt x="3523175" y="329637"/>
                    <a:pt x="3614362" y="394383"/>
                    <a:pt x="3630833" y="490790"/>
                  </a:cubicBezTo>
                  <a:cubicBezTo>
                    <a:pt x="3634219" y="510609"/>
                    <a:pt x="3634219" y="530862"/>
                    <a:pt x="3630833" y="550680"/>
                  </a:cubicBezTo>
                  <a:cubicBezTo>
                    <a:pt x="3618194" y="624659"/>
                    <a:pt x="3560485" y="682604"/>
                    <a:pt x="3486808" y="695295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FCD30FD-42EE-BF4E-B33B-D66B20579819}"/>
                </a:ext>
              </a:extLst>
            </p:cNvPr>
            <p:cNvSpPr/>
            <p:nvPr/>
          </p:nvSpPr>
          <p:spPr>
            <a:xfrm>
              <a:off x="7480203" y="1536407"/>
              <a:ext cx="1028747" cy="2065926"/>
            </a:xfrm>
            <a:custGeom>
              <a:avLst/>
              <a:gdLst>
                <a:gd name="connsiteX0" fmla="*/ 970984 w 1028746"/>
                <a:gd name="connsiteY0" fmla="*/ 458775 h 2065925"/>
                <a:gd name="connsiteX1" fmla="*/ 925119 w 1028746"/>
                <a:gd name="connsiteY1" fmla="*/ 429723 h 2065925"/>
                <a:gd name="connsiteX2" fmla="*/ 890399 w 1028746"/>
                <a:gd name="connsiteY2" fmla="*/ 431660 h 2065925"/>
                <a:gd name="connsiteX3" fmla="*/ 909045 w 1028746"/>
                <a:gd name="connsiteY3" fmla="*/ 404114 h 2065925"/>
                <a:gd name="connsiteX4" fmla="*/ 909045 w 1028746"/>
                <a:gd name="connsiteY4" fmla="*/ 345795 h 2065925"/>
                <a:gd name="connsiteX5" fmla="*/ 723656 w 1028746"/>
                <a:gd name="connsiteY5" fmla="*/ 158355 h 2065925"/>
                <a:gd name="connsiteX6" fmla="*/ 663217 w 1028746"/>
                <a:gd name="connsiteY6" fmla="*/ 155773 h 2065925"/>
                <a:gd name="connsiteX7" fmla="*/ 627854 w 1028746"/>
                <a:gd name="connsiteY7" fmla="*/ 177293 h 2065925"/>
                <a:gd name="connsiteX8" fmla="*/ 630641 w 1028746"/>
                <a:gd name="connsiteY8" fmla="*/ 157279 h 2065925"/>
                <a:gd name="connsiteX9" fmla="*/ 590777 w 1028746"/>
                <a:gd name="connsiteY9" fmla="*/ 83681 h 2065925"/>
                <a:gd name="connsiteX10" fmla="*/ 24323 w 1028746"/>
                <a:gd name="connsiteY10" fmla="*/ 139418 h 2065925"/>
                <a:gd name="connsiteX11" fmla="*/ 67187 w 1028746"/>
                <a:gd name="connsiteY11" fmla="*/ 172128 h 2065925"/>
                <a:gd name="connsiteX12" fmla="*/ 241217 w 1028746"/>
                <a:gd name="connsiteY12" fmla="*/ 285539 h 2065925"/>
                <a:gd name="connsiteX13" fmla="*/ 317516 w 1028746"/>
                <a:gd name="connsiteY13" fmla="*/ 293932 h 2065925"/>
                <a:gd name="connsiteX14" fmla="*/ 325231 w 1028746"/>
                <a:gd name="connsiteY14" fmla="*/ 290489 h 2065925"/>
                <a:gd name="connsiteX15" fmla="*/ 341299 w 1028746"/>
                <a:gd name="connsiteY15" fmla="*/ 296864 h 2065925"/>
                <a:gd name="connsiteX16" fmla="*/ 341948 w 1028746"/>
                <a:gd name="connsiteY16" fmla="*/ 304692 h 2065925"/>
                <a:gd name="connsiteX17" fmla="*/ 341948 w 1028746"/>
                <a:gd name="connsiteY17" fmla="*/ 304692 h 2065925"/>
                <a:gd name="connsiteX18" fmla="*/ 367453 w 1028746"/>
                <a:gd name="connsiteY18" fmla="*/ 383455 h 2065925"/>
                <a:gd name="connsiteX19" fmla="*/ 457683 w 1028746"/>
                <a:gd name="connsiteY19" fmla="*/ 465231 h 2065925"/>
                <a:gd name="connsiteX20" fmla="*/ 543411 w 1028746"/>
                <a:gd name="connsiteY20" fmla="*/ 481371 h 2065925"/>
                <a:gd name="connsiteX21" fmla="*/ 550270 w 1028746"/>
                <a:gd name="connsiteY21" fmla="*/ 478359 h 2065925"/>
                <a:gd name="connsiteX22" fmla="*/ 566305 w 1028746"/>
                <a:gd name="connsiteY22" fmla="*/ 484815 h 2065925"/>
                <a:gd name="connsiteX23" fmla="*/ 566987 w 1028746"/>
                <a:gd name="connsiteY23" fmla="*/ 492347 h 2065925"/>
                <a:gd name="connsiteX24" fmla="*/ 556699 w 1028746"/>
                <a:gd name="connsiteY24" fmla="*/ 526779 h 2065925"/>
                <a:gd name="connsiteX25" fmla="*/ 569987 w 1028746"/>
                <a:gd name="connsiteY25" fmla="*/ 592415 h 2065925"/>
                <a:gd name="connsiteX26" fmla="*/ 625925 w 1028746"/>
                <a:gd name="connsiteY26" fmla="*/ 678495 h 2065925"/>
                <a:gd name="connsiteX27" fmla="*/ 679935 w 1028746"/>
                <a:gd name="connsiteY27" fmla="*/ 717877 h 2065925"/>
                <a:gd name="connsiteX28" fmla="*/ 698795 w 1028746"/>
                <a:gd name="connsiteY28" fmla="*/ 721320 h 2065925"/>
                <a:gd name="connsiteX29" fmla="*/ 709187 w 1028746"/>
                <a:gd name="connsiteY29" fmla="*/ 734795 h 2065925"/>
                <a:gd name="connsiteX30" fmla="*/ 704582 w 1028746"/>
                <a:gd name="connsiteY30" fmla="*/ 742840 h 2065925"/>
                <a:gd name="connsiteX31" fmla="*/ 701796 w 1028746"/>
                <a:gd name="connsiteY31" fmla="*/ 745423 h 2065925"/>
                <a:gd name="connsiteX32" fmla="*/ 678006 w 1028746"/>
                <a:gd name="connsiteY32" fmla="*/ 819021 h 2065925"/>
                <a:gd name="connsiteX33" fmla="*/ 678006 w 1028746"/>
                <a:gd name="connsiteY33" fmla="*/ 821388 h 2065925"/>
                <a:gd name="connsiteX34" fmla="*/ 828031 w 1028746"/>
                <a:gd name="connsiteY34" fmla="*/ 2074932 h 2065925"/>
                <a:gd name="connsiteX35" fmla="*/ 970984 w 1028746"/>
                <a:gd name="connsiteY35" fmla="*/ 458775 h 206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28746" h="2065925">
                  <a:moveTo>
                    <a:pt x="970984" y="458775"/>
                  </a:moveTo>
                  <a:cubicBezTo>
                    <a:pt x="963326" y="440349"/>
                    <a:pt x="944979" y="428728"/>
                    <a:pt x="925119" y="429723"/>
                  </a:cubicBezTo>
                  <a:lnTo>
                    <a:pt x="890399" y="431660"/>
                  </a:lnTo>
                  <a:lnTo>
                    <a:pt x="909045" y="404114"/>
                  </a:lnTo>
                  <a:cubicBezTo>
                    <a:pt x="921021" y="386534"/>
                    <a:pt x="921021" y="363375"/>
                    <a:pt x="909045" y="345795"/>
                  </a:cubicBezTo>
                  <a:cubicBezTo>
                    <a:pt x="859221" y="272427"/>
                    <a:pt x="796379" y="208889"/>
                    <a:pt x="723656" y="158355"/>
                  </a:cubicBezTo>
                  <a:cubicBezTo>
                    <a:pt x="705698" y="145845"/>
                    <a:pt x="682169" y="144840"/>
                    <a:pt x="663217" y="155773"/>
                  </a:cubicBezTo>
                  <a:lnTo>
                    <a:pt x="627854" y="177293"/>
                  </a:lnTo>
                  <a:lnTo>
                    <a:pt x="630641" y="157279"/>
                  </a:lnTo>
                  <a:cubicBezTo>
                    <a:pt x="635001" y="126598"/>
                    <a:pt x="618796" y="96679"/>
                    <a:pt x="590777" y="83681"/>
                  </a:cubicBezTo>
                  <a:cubicBezTo>
                    <a:pt x="266078" y="-65884"/>
                    <a:pt x="-98269" y="5133"/>
                    <a:pt x="24323" y="139418"/>
                  </a:cubicBezTo>
                  <a:cubicBezTo>
                    <a:pt x="36806" y="152520"/>
                    <a:pt x="51273" y="163559"/>
                    <a:pt x="67187" y="172128"/>
                  </a:cubicBezTo>
                  <a:cubicBezTo>
                    <a:pt x="96121" y="189129"/>
                    <a:pt x="162347" y="228941"/>
                    <a:pt x="241217" y="285539"/>
                  </a:cubicBezTo>
                  <a:cubicBezTo>
                    <a:pt x="263457" y="301493"/>
                    <a:pt x="292363" y="304673"/>
                    <a:pt x="317516" y="293932"/>
                  </a:cubicBezTo>
                  <a:lnTo>
                    <a:pt x="325231" y="290489"/>
                  </a:lnTo>
                  <a:cubicBezTo>
                    <a:pt x="331422" y="287794"/>
                    <a:pt x="338615" y="290648"/>
                    <a:pt x="341299" y="296864"/>
                  </a:cubicBezTo>
                  <a:cubicBezTo>
                    <a:pt x="342364" y="299331"/>
                    <a:pt x="342592" y="302082"/>
                    <a:pt x="341948" y="304692"/>
                  </a:cubicBezTo>
                  <a:lnTo>
                    <a:pt x="341948" y="304692"/>
                  </a:lnTo>
                  <a:cubicBezTo>
                    <a:pt x="334641" y="333687"/>
                    <a:pt x="344560" y="364319"/>
                    <a:pt x="367453" y="383455"/>
                  </a:cubicBezTo>
                  <a:cubicBezTo>
                    <a:pt x="397887" y="409064"/>
                    <a:pt x="428320" y="436395"/>
                    <a:pt x="457683" y="465231"/>
                  </a:cubicBezTo>
                  <a:cubicBezTo>
                    <a:pt x="480286" y="487702"/>
                    <a:pt x="514236" y="494094"/>
                    <a:pt x="543411" y="481371"/>
                  </a:cubicBezTo>
                  <a:lnTo>
                    <a:pt x="550270" y="478359"/>
                  </a:lnTo>
                  <a:cubicBezTo>
                    <a:pt x="556473" y="475696"/>
                    <a:pt x="563653" y="478586"/>
                    <a:pt x="566305" y="484815"/>
                  </a:cubicBezTo>
                  <a:cubicBezTo>
                    <a:pt x="567316" y="487191"/>
                    <a:pt x="567555" y="489827"/>
                    <a:pt x="566987" y="492347"/>
                  </a:cubicBezTo>
                  <a:lnTo>
                    <a:pt x="556699" y="526779"/>
                  </a:lnTo>
                  <a:cubicBezTo>
                    <a:pt x="551151" y="549552"/>
                    <a:pt x="556024" y="573624"/>
                    <a:pt x="569987" y="592415"/>
                  </a:cubicBezTo>
                  <a:cubicBezTo>
                    <a:pt x="590580" y="619785"/>
                    <a:pt x="609270" y="648546"/>
                    <a:pt x="625925" y="678495"/>
                  </a:cubicBezTo>
                  <a:cubicBezTo>
                    <a:pt x="637097" y="699125"/>
                    <a:pt x="656940" y="713594"/>
                    <a:pt x="679935" y="717877"/>
                  </a:cubicBezTo>
                  <a:lnTo>
                    <a:pt x="698795" y="721320"/>
                  </a:lnTo>
                  <a:cubicBezTo>
                    <a:pt x="705371" y="722160"/>
                    <a:pt x="710023" y="728193"/>
                    <a:pt x="709187" y="734795"/>
                  </a:cubicBezTo>
                  <a:cubicBezTo>
                    <a:pt x="708783" y="737987"/>
                    <a:pt x="707125" y="740883"/>
                    <a:pt x="704582" y="742840"/>
                  </a:cubicBezTo>
                  <a:lnTo>
                    <a:pt x="701796" y="745423"/>
                  </a:lnTo>
                  <a:cubicBezTo>
                    <a:pt x="681620" y="764108"/>
                    <a:pt x="672604" y="792001"/>
                    <a:pt x="678006" y="819021"/>
                  </a:cubicBezTo>
                  <a:cubicBezTo>
                    <a:pt x="677885" y="819806"/>
                    <a:pt x="677885" y="820604"/>
                    <a:pt x="678006" y="821388"/>
                  </a:cubicBezTo>
                  <a:cubicBezTo>
                    <a:pt x="739945" y="1168507"/>
                    <a:pt x="828031" y="2074932"/>
                    <a:pt x="828031" y="2074932"/>
                  </a:cubicBezTo>
                  <a:cubicBezTo>
                    <a:pt x="828031" y="2074932"/>
                    <a:pt x="1202881" y="1009043"/>
                    <a:pt x="970984" y="4587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545C7E-CA07-E741-A813-8E4FE7E19B8C}"/>
                </a:ext>
              </a:extLst>
            </p:cNvPr>
            <p:cNvSpPr/>
            <p:nvPr/>
          </p:nvSpPr>
          <p:spPr>
            <a:xfrm>
              <a:off x="7479831" y="1535260"/>
              <a:ext cx="1028747" cy="1915285"/>
            </a:xfrm>
            <a:custGeom>
              <a:avLst/>
              <a:gdLst>
                <a:gd name="connsiteX0" fmla="*/ 971785 w 1028746"/>
                <a:gd name="connsiteY0" fmla="*/ 460138 h 1915285"/>
                <a:gd name="connsiteX1" fmla="*/ 925705 w 1028746"/>
                <a:gd name="connsiteY1" fmla="*/ 430870 h 1915285"/>
                <a:gd name="connsiteX2" fmla="*/ 911774 w 1028746"/>
                <a:gd name="connsiteY2" fmla="*/ 430870 h 1915285"/>
                <a:gd name="connsiteX3" fmla="*/ 900847 w 1028746"/>
                <a:gd name="connsiteY3" fmla="*/ 421226 h 1915285"/>
                <a:gd name="connsiteX4" fmla="*/ 902773 w 1028746"/>
                <a:gd name="connsiteY4" fmla="*/ 414515 h 1915285"/>
                <a:gd name="connsiteX5" fmla="*/ 909845 w 1028746"/>
                <a:gd name="connsiteY5" fmla="*/ 404401 h 1915285"/>
                <a:gd name="connsiteX6" fmla="*/ 909845 w 1028746"/>
                <a:gd name="connsiteY6" fmla="*/ 346081 h 1915285"/>
                <a:gd name="connsiteX7" fmla="*/ 724457 w 1028746"/>
                <a:gd name="connsiteY7" fmla="*/ 158642 h 1915285"/>
                <a:gd name="connsiteX8" fmla="*/ 664232 w 1028746"/>
                <a:gd name="connsiteY8" fmla="*/ 155844 h 1915285"/>
                <a:gd name="connsiteX9" fmla="*/ 647301 w 1028746"/>
                <a:gd name="connsiteY9" fmla="*/ 165743 h 1915285"/>
                <a:gd name="connsiteX10" fmla="*/ 633099 w 1028746"/>
                <a:gd name="connsiteY10" fmla="*/ 162570 h 1915285"/>
                <a:gd name="connsiteX11" fmla="*/ 631655 w 1028746"/>
                <a:gd name="connsiteY11" fmla="*/ 155198 h 1915285"/>
                <a:gd name="connsiteX12" fmla="*/ 631655 w 1028746"/>
                <a:gd name="connsiteY12" fmla="*/ 155198 h 1915285"/>
                <a:gd name="connsiteX13" fmla="*/ 592434 w 1028746"/>
                <a:gd name="connsiteY13" fmla="*/ 83106 h 1915285"/>
                <a:gd name="connsiteX14" fmla="*/ 12478 w 1028746"/>
                <a:gd name="connsiteY14" fmla="*/ 124425 h 1915285"/>
                <a:gd name="connsiteX15" fmla="*/ 46770 w 1028746"/>
                <a:gd name="connsiteY15" fmla="*/ 140995 h 1915285"/>
                <a:gd name="connsiteX16" fmla="*/ 521708 w 1028746"/>
                <a:gd name="connsiteY16" fmla="*/ 245367 h 1915285"/>
                <a:gd name="connsiteX17" fmla="*/ 570788 w 1028746"/>
                <a:gd name="connsiteY17" fmla="*/ 247735 h 1915285"/>
                <a:gd name="connsiteX18" fmla="*/ 607437 w 1028746"/>
                <a:gd name="connsiteY18" fmla="*/ 232025 h 1915285"/>
                <a:gd name="connsiteX19" fmla="*/ 602507 w 1028746"/>
                <a:gd name="connsiteY19" fmla="*/ 251178 h 1915285"/>
                <a:gd name="connsiteX20" fmla="*/ 623940 w 1028746"/>
                <a:gd name="connsiteY20" fmla="*/ 309712 h 1915285"/>
                <a:gd name="connsiteX21" fmla="*/ 747175 w 1028746"/>
                <a:gd name="connsiteY21" fmla="*/ 424845 h 1915285"/>
                <a:gd name="connsiteX22" fmla="*/ 795612 w 1028746"/>
                <a:gd name="connsiteY22" fmla="*/ 435820 h 1915285"/>
                <a:gd name="connsiteX23" fmla="*/ 807614 w 1028746"/>
                <a:gd name="connsiteY23" fmla="*/ 430655 h 1915285"/>
                <a:gd name="connsiteX24" fmla="*/ 825346 w 1028746"/>
                <a:gd name="connsiteY24" fmla="*/ 437770 h 1915285"/>
                <a:gd name="connsiteX25" fmla="*/ 826046 w 1028746"/>
                <a:gd name="connsiteY25" fmla="*/ 446365 h 1915285"/>
                <a:gd name="connsiteX26" fmla="*/ 814687 w 1028746"/>
                <a:gd name="connsiteY26" fmla="*/ 491557 h 1915285"/>
                <a:gd name="connsiteX27" fmla="*/ 819830 w 1028746"/>
                <a:gd name="connsiteY27" fmla="*/ 528787 h 1915285"/>
                <a:gd name="connsiteX28" fmla="*/ 819830 w 1028746"/>
                <a:gd name="connsiteY28" fmla="*/ 528787 h 1915285"/>
                <a:gd name="connsiteX29" fmla="*/ 811043 w 1028746"/>
                <a:gd name="connsiteY29" fmla="*/ 1872930 h 1915285"/>
                <a:gd name="connsiteX30" fmla="*/ 811043 w 1028746"/>
                <a:gd name="connsiteY30" fmla="*/ 1886272 h 1915285"/>
                <a:gd name="connsiteX31" fmla="*/ 811043 w 1028746"/>
                <a:gd name="connsiteY31" fmla="*/ 1889930 h 1915285"/>
                <a:gd name="connsiteX32" fmla="*/ 852958 w 1028746"/>
                <a:gd name="connsiteY32" fmla="*/ 1924039 h 1915285"/>
                <a:gd name="connsiteX33" fmla="*/ 885627 w 1028746"/>
                <a:gd name="connsiteY33" fmla="*/ 1896602 h 1915285"/>
                <a:gd name="connsiteX34" fmla="*/ 971785 w 1028746"/>
                <a:gd name="connsiteY34" fmla="*/ 460138 h 191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28746" h="1915285">
                  <a:moveTo>
                    <a:pt x="971785" y="460138"/>
                  </a:moveTo>
                  <a:cubicBezTo>
                    <a:pt x="964067" y="441636"/>
                    <a:pt x="945661" y="429946"/>
                    <a:pt x="925705" y="430870"/>
                  </a:cubicBezTo>
                  <a:lnTo>
                    <a:pt x="911774" y="430870"/>
                  </a:lnTo>
                  <a:cubicBezTo>
                    <a:pt x="906105" y="431237"/>
                    <a:pt x="901212" y="426919"/>
                    <a:pt x="900847" y="421226"/>
                  </a:cubicBezTo>
                  <a:cubicBezTo>
                    <a:pt x="900694" y="418832"/>
                    <a:pt x="901375" y="416460"/>
                    <a:pt x="902773" y="414515"/>
                  </a:cubicBezTo>
                  <a:lnTo>
                    <a:pt x="909845" y="404401"/>
                  </a:lnTo>
                  <a:cubicBezTo>
                    <a:pt x="921944" y="386859"/>
                    <a:pt x="921944" y="363623"/>
                    <a:pt x="909845" y="346081"/>
                  </a:cubicBezTo>
                  <a:cubicBezTo>
                    <a:pt x="860021" y="272713"/>
                    <a:pt x="797179" y="209176"/>
                    <a:pt x="724457" y="158642"/>
                  </a:cubicBezTo>
                  <a:cubicBezTo>
                    <a:pt x="706661" y="145944"/>
                    <a:pt x="683120" y="144850"/>
                    <a:pt x="664232" y="155844"/>
                  </a:cubicBezTo>
                  <a:lnTo>
                    <a:pt x="647301" y="165743"/>
                  </a:lnTo>
                  <a:cubicBezTo>
                    <a:pt x="642507" y="168805"/>
                    <a:pt x="636148" y="167384"/>
                    <a:pt x="633099" y="162570"/>
                  </a:cubicBezTo>
                  <a:cubicBezTo>
                    <a:pt x="631714" y="160382"/>
                    <a:pt x="631198" y="157751"/>
                    <a:pt x="631655" y="155198"/>
                  </a:cubicBezTo>
                  <a:lnTo>
                    <a:pt x="631655" y="155198"/>
                  </a:lnTo>
                  <a:cubicBezTo>
                    <a:pt x="635706" y="125138"/>
                    <a:pt x="619814" y="95927"/>
                    <a:pt x="592434" y="83106"/>
                  </a:cubicBezTo>
                  <a:cubicBezTo>
                    <a:pt x="279310" y="-60217"/>
                    <a:pt x="-70893" y="469"/>
                    <a:pt x="12478" y="124425"/>
                  </a:cubicBezTo>
                  <a:cubicBezTo>
                    <a:pt x="19999" y="135866"/>
                    <a:pt x="33173" y="142232"/>
                    <a:pt x="46770" y="140995"/>
                  </a:cubicBezTo>
                  <a:cubicBezTo>
                    <a:pt x="211620" y="131387"/>
                    <a:pt x="375926" y="167494"/>
                    <a:pt x="521708" y="245367"/>
                  </a:cubicBezTo>
                  <a:cubicBezTo>
                    <a:pt x="536846" y="253652"/>
                    <a:pt x="554928" y="254524"/>
                    <a:pt x="570788" y="247735"/>
                  </a:cubicBezTo>
                  <a:lnTo>
                    <a:pt x="607437" y="232025"/>
                  </a:lnTo>
                  <a:lnTo>
                    <a:pt x="602507" y="251178"/>
                  </a:lnTo>
                  <a:cubicBezTo>
                    <a:pt x="597216" y="273245"/>
                    <a:pt x="605673" y="296342"/>
                    <a:pt x="623940" y="309712"/>
                  </a:cubicBezTo>
                  <a:cubicBezTo>
                    <a:pt x="669301" y="343192"/>
                    <a:pt x="710654" y="381826"/>
                    <a:pt x="747175" y="424845"/>
                  </a:cubicBezTo>
                  <a:cubicBezTo>
                    <a:pt x="759351" y="438477"/>
                    <a:pt x="778785" y="442880"/>
                    <a:pt x="795612" y="435820"/>
                  </a:cubicBezTo>
                  <a:lnTo>
                    <a:pt x="807614" y="430655"/>
                  </a:lnTo>
                  <a:cubicBezTo>
                    <a:pt x="814467" y="427703"/>
                    <a:pt x="822406" y="430889"/>
                    <a:pt x="825346" y="437770"/>
                  </a:cubicBezTo>
                  <a:cubicBezTo>
                    <a:pt x="826504" y="440482"/>
                    <a:pt x="826750" y="443500"/>
                    <a:pt x="826046" y="446365"/>
                  </a:cubicBezTo>
                  <a:lnTo>
                    <a:pt x="814687" y="491557"/>
                  </a:lnTo>
                  <a:cubicBezTo>
                    <a:pt x="811506" y="504166"/>
                    <a:pt x="813351" y="517523"/>
                    <a:pt x="819830" y="528787"/>
                  </a:cubicBezTo>
                  <a:lnTo>
                    <a:pt x="819830" y="528787"/>
                  </a:lnTo>
                  <a:cubicBezTo>
                    <a:pt x="1015292" y="873108"/>
                    <a:pt x="908345" y="1488366"/>
                    <a:pt x="811043" y="1872930"/>
                  </a:cubicBezTo>
                  <a:cubicBezTo>
                    <a:pt x="810304" y="1877346"/>
                    <a:pt x="810304" y="1881856"/>
                    <a:pt x="811043" y="1886272"/>
                  </a:cubicBezTo>
                  <a:lnTo>
                    <a:pt x="811043" y="1889930"/>
                  </a:lnTo>
                  <a:cubicBezTo>
                    <a:pt x="813237" y="1910971"/>
                    <a:pt x="832003" y="1926242"/>
                    <a:pt x="852958" y="1924039"/>
                  </a:cubicBezTo>
                  <a:cubicBezTo>
                    <a:pt x="868392" y="1922416"/>
                    <a:pt x="881309" y="1911568"/>
                    <a:pt x="885627" y="1896602"/>
                  </a:cubicBezTo>
                  <a:cubicBezTo>
                    <a:pt x="979715" y="1570573"/>
                    <a:pt x="1145171" y="872247"/>
                    <a:pt x="971785" y="46013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C98642E-A1AD-2F41-AF17-C2AB90C61EC2}"/>
                </a:ext>
              </a:extLst>
            </p:cNvPr>
            <p:cNvSpPr/>
            <p:nvPr/>
          </p:nvSpPr>
          <p:spPr>
            <a:xfrm>
              <a:off x="6995259" y="2210370"/>
              <a:ext cx="1585984" cy="2065926"/>
            </a:xfrm>
            <a:custGeom>
              <a:avLst/>
              <a:gdLst>
                <a:gd name="connsiteX0" fmla="*/ 1458285 w 1585984"/>
                <a:gd name="connsiteY0" fmla="*/ 744822 h 2065925"/>
                <a:gd name="connsiteX1" fmla="*/ 1186096 w 1585984"/>
                <a:gd name="connsiteY1" fmla="*/ 262127 h 2065925"/>
                <a:gd name="connsiteX2" fmla="*/ 1159734 w 1585984"/>
                <a:gd name="connsiteY2" fmla="*/ 256102 h 2065925"/>
                <a:gd name="connsiteX3" fmla="*/ 1119227 w 1585984"/>
                <a:gd name="connsiteY3" fmla="*/ 272887 h 2065925"/>
                <a:gd name="connsiteX4" fmla="*/ 1087906 w 1585984"/>
                <a:gd name="connsiteY4" fmla="*/ 262334 h 2065925"/>
                <a:gd name="connsiteX5" fmla="*/ 1088579 w 1585984"/>
                <a:gd name="connsiteY5" fmla="*/ 240177 h 2065925"/>
                <a:gd name="connsiteX6" fmla="*/ 1105082 w 1585984"/>
                <a:gd name="connsiteY6" fmla="*/ 204454 h 2065925"/>
                <a:gd name="connsiteX7" fmla="*/ 1099295 w 1585984"/>
                <a:gd name="connsiteY7" fmla="*/ 176477 h 2065925"/>
                <a:gd name="connsiteX8" fmla="*/ 727232 w 1585984"/>
                <a:gd name="connsiteY8" fmla="*/ 7760 h 2065925"/>
                <a:gd name="connsiteX9" fmla="*/ 705800 w 1585984"/>
                <a:gd name="connsiteY9" fmla="*/ 17229 h 2065925"/>
                <a:gd name="connsiteX10" fmla="*/ 694441 w 1585984"/>
                <a:gd name="connsiteY10" fmla="*/ 32939 h 2065925"/>
                <a:gd name="connsiteX11" fmla="*/ 661636 w 1585984"/>
                <a:gd name="connsiteY11" fmla="*/ 38918 h 2065925"/>
                <a:gd name="connsiteX12" fmla="*/ 651576 w 1585984"/>
                <a:gd name="connsiteY12" fmla="*/ 21533 h 2065925"/>
                <a:gd name="connsiteX13" fmla="*/ 651576 w 1585984"/>
                <a:gd name="connsiteY13" fmla="*/ 21533 h 2065925"/>
                <a:gd name="connsiteX14" fmla="*/ 628644 w 1585984"/>
                <a:gd name="connsiteY14" fmla="*/ 13 h 2065925"/>
                <a:gd name="connsiteX15" fmla="*/ 371457 w 1585984"/>
                <a:gd name="connsiteY15" fmla="*/ 29280 h 2065925"/>
                <a:gd name="connsiteX16" fmla="*/ 37 w 1585984"/>
                <a:gd name="connsiteY16" fmla="*/ 294838 h 2065925"/>
                <a:gd name="connsiteX17" fmla="*/ 762595 w 1585984"/>
                <a:gd name="connsiteY17" fmla="*/ 588802 h 2065925"/>
                <a:gd name="connsiteX18" fmla="*/ 786599 w 1585984"/>
                <a:gd name="connsiteY18" fmla="*/ 588802 h 2065925"/>
                <a:gd name="connsiteX19" fmla="*/ 804174 w 1585984"/>
                <a:gd name="connsiteY19" fmla="*/ 578903 h 2065925"/>
                <a:gd name="connsiteX20" fmla="*/ 836101 w 1585984"/>
                <a:gd name="connsiteY20" fmla="*/ 587430 h 2065925"/>
                <a:gd name="connsiteX21" fmla="*/ 838037 w 1585984"/>
                <a:gd name="connsiteY21" fmla="*/ 606664 h 2065925"/>
                <a:gd name="connsiteX22" fmla="*/ 834608 w 1585984"/>
                <a:gd name="connsiteY22" fmla="*/ 617639 h 2065925"/>
                <a:gd name="connsiteX23" fmla="*/ 842966 w 1585984"/>
                <a:gd name="connsiteY23" fmla="*/ 643678 h 2065925"/>
                <a:gd name="connsiteX24" fmla="*/ 991491 w 1585984"/>
                <a:gd name="connsiteY24" fmla="*/ 782913 h 2065925"/>
                <a:gd name="connsiteX25" fmla="*/ 1024283 w 1585984"/>
                <a:gd name="connsiteY25" fmla="*/ 823371 h 2065925"/>
                <a:gd name="connsiteX26" fmla="*/ 1048501 w 1585984"/>
                <a:gd name="connsiteY26" fmla="*/ 831979 h 2065925"/>
                <a:gd name="connsiteX27" fmla="*/ 1075934 w 1585984"/>
                <a:gd name="connsiteY27" fmla="*/ 825523 h 2065925"/>
                <a:gd name="connsiteX28" fmla="*/ 1106039 w 1585984"/>
                <a:gd name="connsiteY28" fmla="*/ 839911 h 2065925"/>
                <a:gd name="connsiteX29" fmla="*/ 1100796 w 1585984"/>
                <a:gd name="connsiteY29" fmla="*/ 864259 h 2065925"/>
                <a:gd name="connsiteX30" fmla="*/ 1085364 w 1585984"/>
                <a:gd name="connsiteY30" fmla="*/ 885779 h 2065925"/>
                <a:gd name="connsiteX31" fmla="*/ 1085364 w 1585984"/>
                <a:gd name="connsiteY31" fmla="*/ 911603 h 2065925"/>
                <a:gd name="connsiteX32" fmla="*/ 1436639 w 1585984"/>
                <a:gd name="connsiteY32" fmla="*/ 2050444 h 2065925"/>
                <a:gd name="connsiteX33" fmla="*/ 1462661 w 1585984"/>
                <a:gd name="connsiteY33" fmla="*/ 2070882 h 2065925"/>
                <a:gd name="connsiteX34" fmla="*/ 1481861 w 1585984"/>
                <a:gd name="connsiteY34" fmla="*/ 2055394 h 2065925"/>
                <a:gd name="connsiteX35" fmla="*/ 1458285 w 1585984"/>
                <a:gd name="connsiteY35" fmla="*/ 744822 h 206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85984" h="2065925">
                  <a:moveTo>
                    <a:pt x="1458285" y="744822"/>
                  </a:moveTo>
                  <a:cubicBezTo>
                    <a:pt x="1379415" y="529622"/>
                    <a:pt x="1286827" y="373817"/>
                    <a:pt x="1186096" y="262127"/>
                  </a:cubicBezTo>
                  <a:cubicBezTo>
                    <a:pt x="1179476" y="254699"/>
                    <a:pt x="1168904" y="252282"/>
                    <a:pt x="1159734" y="256102"/>
                  </a:cubicBezTo>
                  <a:lnTo>
                    <a:pt x="1119227" y="272887"/>
                  </a:lnTo>
                  <a:cubicBezTo>
                    <a:pt x="1107676" y="278658"/>
                    <a:pt x="1093653" y="273933"/>
                    <a:pt x="1087906" y="262334"/>
                  </a:cubicBezTo>
                  <a:cubicBezTo>
                    <a:pt x="1084421" y="255301"/>
                    <a:pt x="1084674" y="246984"/>
                    <a:pt x="1088579" y="240177"/>
                  </a:cubicBezTo>
                  <a:lnTo>
                    <a:pt x="1105082" y="204454"/>
                  </a:lnTo>
                  <a:cubicBezTo>
                    <a:pt x="1109608" y="194879"/>
                    <a:pt x="1107244" y="183451"/>
                    <a:pt x="1099295" y="176477"/>
                  </a:cubicBezTo>
                  <a:cubicBezTo>
                    <a:pt x="994160" y="85252"/>
                    <a:pt x="864906" y="26641"/>
                    <a:pt x="727232" y="7760"/>
                  </a:cubicBezTo>
                  <a:cubicBezTo>
                    <a:pt x="718928" y="6924"/>
                    <a:pt x="710795" y="10517"/>
                    <a:pt x="705800" y="17229"/>
                  </a:cubicBezTo>
                  <a:lnTo>
                    <a:pt x="694441" y="32939"/>
                  </a:lnTo>
                  <a:cubicBezTo>
                    <a:pt x="687026" y="43686"/>
                    <a:pt x="672339" y="46363"/>
                    <a:pt x="661636" y="38918"/>
                  </a:cubicBezTo>
                  <a:cubicBezTo>
                    <a:pt x="655877" y="34912"/>
                    <a:pt x="652190" y="28541"/>
                    <a:pt x="651576" y="21533"/>
                  </a:cubicBezTo>
                  <a:lnTo>
                    <a:pt x="651576" y="21533"/>
                  </a:lnTo>
                  <a:cubicBezTo>
                    <a:pt x="650490" y="9550"/>
                    <a:pt x="640624" y="292"/>
                    <a:pt x="628644" y="13"/>
                  </a:cubicBezTo>
                  <a:cubicBezTo>
                    <a:pt x="542068" y="-409"/>
                    <a:pt x="455744" y="9415"/>
                    <a:pt x="371457" y="29280"/>
                  </a:cubicBezTo>
                  <a:cubicBezTo>
                    <a:pt x="264296" y="53168"/>
                    <a:pt x="-3607" y="182073"/>
                    <a:pt x="37" y="294838"/>
                  </a:cubicBezTo>
                  <a:cubicBezTo>
                    <a:pt x="3252" y="386298"/>
                    <a:pt x="412178" y="370158"/>
                    <a:pt x="762595" y="588802"/>
                  </a:cubicBezTo>
                  <a:cubicBezTo>
                    <a:pt x="769998" y="593198"/>
                    <a:pt x="779197" y="593198"/>
                    <a:pt x="786599" y="588802"/>
                  </a:cubicBezTo>
                  <a:lnTo>
                    <a:pt x="804174" y="578903"/>
                  </a:lnTo>
                  <a:cubicBezTo>
                    <a:pt x="815336" y="572405"/>
                    <a:pt x="829630" y="576223"/>
                    <a:pt x="836101" y="587430"/>
                  </a:cubicBezTo>
                  <a:cubicBezTo>
                    <a:pt x="839470" y="593264"/>
                    <a:pt x="840175" y="600271"/>
                    <a:pt x="838037" y="606664"/>
                  </a:cubicBezTo>
                  <a:lnTo>
                    <a:pt x="834608" y="617639"/>
                  </a:lnTo>
                  <a:cubicBezTo>
                    <a:pt x="831677" y="627220"/>
                    <a:pt x="835015" y="637619"/>
                    <a:pt x="842966" y="643678"/>
                  </a:cubicBezTo>
                  <a:cubicBezTo>
                    <a:pt x="897207" y="684724"/>
                    <a:pt x="946990" y="731393"/>
                    <a:pt x="991491" y="782913"/>
                  </a:cubicBezTo>
                  <a:cubicBezTo>
                    <a:pt x="1002850" y="795825"/>
                    <a:pt x="1012924" y="809383"/>
                    <a:pt x="1024283" y="823371"/>
                  </a:cubicBezTo>
                  <a:cubicBezTo>
                    <a:pt x="1030018" y="830701"/>
                    <a:pt x="1039450" y="834053"/>
                    <a:pt x="1048501" y="831979"/>
                  </a:cubicBezTo>
                  <a:lnTo>
                    <a:pt x="1075934" y="825523"/>
                  </a:lnTo>
                  <a:cubicBezTo>
                    <a:pt x="1088204" y="821149"/>
                    <a:pt x="1101683" y="827590"/>
                    <a:pt x="1106039" y="839911"/>
                  </a:cubicBezTo>
                  <a:cubicBezTo>
                    <a:pt x="1109029" y="848368"/>
                    <a:pt x="1106999" y="857797"/>
                    <a:pt x="1100796" y="864259"/>
                  </a:cubicBezTo>
                  <a:lnTo>
                    <a:pt x="1085364" y="885779"/>
                  </a:lnTo>
                  <a:cubicBezTo>
                    <a:pt x="1080221" y="893612"/>
                    <a:pt x="1080221" y="903770"/>
                    <a:pt x="1085364" y="911603"/>
                  </a:cubicBezTo>
                  <a:cubicBezTo>
                    <a:pt x="1315332" y="1277444"/>
                    <a:pt x="1408134" y="1836965"/>
                    <a:pt x="1436639" y="2050444"/>
                  </a:cubicBezTo>
                  <a:cubicBezTo>
                    <a:pt x="1438204" y="2063304"/>
                    <a:pt x="1449854" y="2072454"/>
                    <a:pt x="1462661" y="2070882"/>
                  </a:cubicBezTo>
                  <a:cubicBezTo>
                    <a:pt x="1471472" y="2069801"/>
                    <a:pt x="1478911" y="2063800"/>
                    <a:pt x="1481861" y="2055394"/>
                  </a:cubicBezTo>
                  <a:cubicBezTo>
                    <a:pt x="1552587" y="1867954"/>
                    <a:pt x="1688039" y="1371917"/>
                    <a:pt x="1458285" y="744822"/>
                  </a:cubicBezTo>
                  <a:close/>
                </a:path>
              </a:pathLst>
            </a:custGeom>
            <a:solidFill>
              <a:srgbClr val="FFFFFF">
                <a:alpha val="54000"/>
              </a:srgb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8E32647-5577-3740-AB0F-5AA042F304B3}"/>
                </a:ext>
              </a:extLst>
            </p:cNvPr>
            <p:cNvSpPr/>
            <p:nvPr/>
          </p:nvSpPr>
          <p:spPr>
            <a:xfrm>
              <a:off x="6995259" y="2210370"/>
              <a:ext cx="1585984" cy="2130486"/>
            </a:xfrm>
            <a:custGeom>
              <a:avLst/>
              <a:gdLst>
                <a:gd name="connsiteX0" fmla="*/ 1458285 w 1585984"/>
                <a:gd name="connsiteY0" fmla="*/ 744822 h 2130485"/>
                <a:gd name="connsiteX1" fmla="*/ 1186096 w 1585984"/>
                <a:gd name="connsiteY1" fmla="*/ 262127 h 2130485"/>
                <a:gd name="connsiteX2" fmla="*/ 1159734 w 1585984"/>
                <a:gd name="connsiteY2" fmla="*/ 256102 h 2130485"/>
                <a:gd name="connsiteX3" fmla="*/ 1119227 w 1585984"/>
                <a:gd name="connsiteY3" fmla="*/ 272887 h 2130485"/>
                <a:gd name="connsiteX4" fmla="*/ 1087906 w 1585984"/>
                <a:gd name="connsiteY4" fmla="*/ 262334 h 2130485"/>
                <a:gd name="connsiteX5" fmla="*/ 1088579 w 1585984"/>
                <a:gd name="connsiteY5" fmla="*/ 240177 h 2130485"/>
                <a:gd name="connsiteX6" fmla="*/ 1105082 w 1585984"/>
                <a:gd name="connsiteY6" fmla="*/ 204454 h 2130485"/>
                <a:gd name="connsiteX7" fmla="*/ 1099295 w 1585984"/>
                <a:gd name="connsiteY7" fmla="*/ 176477 h 2130485"/>
                <a:gd name="connsiteX8" fmla="*/ 727232 w 1585984"/>
                <a:gd name="connsiteY8" fmla="*/ 7760 h 2130485"/>
                <a:gd name="connsiteX9" fmla="*/ 705800 w 1585984"/>
                <a:gd name="connsiteY9" fmla="*/ 17229 h 2130485"/>
                <a:gd name="connsiteX10" fmla="*/ 694441 w 1585984"/>
                <a:gd name="connsiteY10" fmla="*/ 32939 h 2130485"/>
                <a:gd name="connsiteX11" fmla="*/ 661636 w 1585984"/>
                <a:gd name="connsiteY11" fmla="*/ 38918 h 2130485"/>
                <a:gd name="connsiteX12" fmla="*/ 651576 w 1585984"/>
                <a:gd name="connsiteY12" fmla="*/ 21533 h 2130485"/>
                <a:gd name="connsiteX13" fmla="*/ 651576 w 1585984"/>
                <a:gd name="connsiteY13" fmla="*/ 21533 h 2130485"/>
                <a:gd name="connsiteX14" fmla="*/ 628644 w 1585984"/>
                <a:gd name="connsiteY14" fmla="*/ 13 h 2130485"/>
                <a:gd name="connsiteX15" fmla="*/ 371457 w 1585984"/>
                <a:gd name="connsiteY15" fmla="*/ 29280 h 2130485"/>
                <a:gd name="connsiteX16" fmla="*/ 37 w 1585984"/>
                <a:gd name="connsiteY16" fmla="*/ 294838 h 2130485"/>
                <a:gd name="connsiteX17" fmla="*/ 36257 w 1585984"/>
                <a:gd name="connsiteY17" fmla="*/ 334650 h 2130485"/>
                <a:gd name="connsiteX18" fmla="*/ 193141 w 1585984"/>
                <a:gd name="connsiteY18" fmla="*/ 338739 h 2130485"/>
                <a:gd name="connsiteX19" fmla="*/ 270511 w 1585984"/>
                <a:gd name="connsiteY19" fmla="*/ 313776 h 2130485"/>
                <a:gd name="connsiteX20" fmla="*/ 426967 w 1585984"/>
                <a:gd name="connsiteY20" fmla="*/ 288382 h 2130485"/>
                <a:gd name="connsiteX21" fmla="*/ 447327 w 1585984"/>
                <a:gd name="connsiteY21" fmla="*/ 272457 h 2130485"/>
                <a:gd name="connsiteX22" fmla="*/ 472403 w 1585984"/>
                <a:gd name="connsiteY22" fmla="*/ 197137 h 2130485"/>
                <a:gd name="connsiteX23" fmla="*/ 503074 w 1585984"/>
                <a:gd name="connsiteY23" fmla="*/ 184011 h 2130485"/>
                <a:gd name="connsiteX24" fmla="*/ 515267 w 1585984"/>
                <a:gd name="connsiteY24" fmla="*/ 195200 h 2130485"/>
                <a:gd name="connsiteX25" fmla="*/ 550631 w 1585984"/>
                <a:gd name="connsiteY25" fmla="*/ 273748 h 2130485"/>
                <a:gd name="connsiteX26" fmla="*/ 570563 w 1585984"/>
                <a:gd name="connsiteY26" fmla="*/ 287521 h 2130485"/>
                <a:gd name="connsiteX27" fmla="*/ 689726 w 1585984"/>
                <a:gd name="connsiteY27" fmla="*/ 304952 h 2130485"/>
                <a:gd name="connsiteX28" fmla="*/ 712444 w 1585984"/>
                <a:gd name="connsiteY28" fmla="*/ 298281 h 2130485"/>
                <a:gd name="connsiteX29" fmla="*/ 759809 w 1585984"/>
                <a:gd name="connsiteY29" fmla="*/ 247279 h 2130485"/>
                <a:gd name="connsiteX30" fmla="*/ 793136 w 1585984"/>
                <a:gd name="connsiteY30" fmla="*/ 246309 h 2130485"/>
                <a:gd name="connsiteX31" fmla="*/ 800530 w 1585984"/>
                <a:gd name="connsiteY31" fmla="*/ 263634 h 2130485"/>
                <a:gd name="connsiteX32" fmla="*/ 800530 w 1585984"/>
                <a:gd name="connsiteY32" fmla="*/ 324320 h 2130485"/>
                <a:gd name="connsiteX33" fmla="*/ 814676 w 1585984"/>
                <a:gd name="connsiteY33" fmla="*/ 345841 h 2130485"/>
                <a:gd name="connsiteX34" fmla="*/ 1073148 w 1585984"/>
                <a:gd name="connsiteY34" fmla="*/ 533926 h 2130485"/>
                <a:gd name="connsiteX35" fmla="*/ 1093937 w 1585984"/>
                <a:gd name="connsiteY35" fmla="*/ 541458 h 2130485"/>
                <a:gd name="connsiteX36" fmla="*/ 1158234 w 1585984"/>
                <a:gd name="connsiteY36" fmla="*/ 532850 h 2130485"/>
                <a:gd name="connsiteX37" fmla="*/ 1185014 w 1585984"/>
                <a:gd name="connsiteY37" fmla="*/ 552791 h 2130485"/>
                <a:gd name="connsiteX38" fmla="*/ 1179666 w 1585984"/>
                <a:gd name="connsiteY38" fmla="*/ 571586 h 2130485"/>
                <a:gd name="connsiteX39" fmla="*/ 1153948 w 1585984"/>
                <a:gd name="connsiteY39" fmla="*/ 602360 h 2130485"/>
                <a:gd name="connsiteX40" fmla="*/ 1153948 w 1585984"/>
                <a:gd name="connsiteY40" fmla="*/ 631627 h 2130485"/>
                <a:gd name="connsiteX41" fmla="*/ 1319190 w 1585984"/>
                <a:gd name="connsiteY41" fmla="*/ 931186 h 2130485"/>
                <a:gd name="connsiteX42" fmla="*/ 1333550 w 1585984"/>
                <a:gd name="connsiteY42" fmla="*/ 944529 h 2130485"/>
                <a:gd name="connsiteX43" fmla="*/ 1400204 w 1585984"/>
                <a:gd name="connsiteY43" fmla="*/ 966049 h 2130485"/>
                <a:gd name="connsiteX44" fmla="*/ 1415508 w 1585984"/>
                <a:gd name="connsiteY44" fmla="*/ 995791 h 2130485"/>
                <a:gd name="connsiteX45" fmla="*/ 1402776 w 1585984"/>
                <a:gd name="connsiteY45" fmla="*/ 1010165 h 2130485"/>
                <a:gd name="connsiteX46" fmla="*/ 1377914 w 1585984"/>
                <a:gd name="connsiteY46" fmla="*/ 1021570 h 2130485"/>
                <a:gd name="connsiteX47" fmla="*/ 1365698 w 1585984"/>
                <a:gd name="connsiteY47" fmla="*/ 1051053 h 2130485"/>
                <a:gd name="connsiteX48" fmla="*/ 1446283 w 1585984"/>
                <a:gd name="connsiteY48" fmla="*/ 2116296 h 2130485"/>
                <a:gd name="connsiteX49" fmla="*/ 1446283 w 1585984"/>
                <a:gd name="connsiteY49" fmla="*/ 2123828 h 2130485"/>
                <a:gd name="connsiteX50" fmla="*/ 1447783 w 1585984"/>
                <a:gd name="connsiteY50" fmla="*/ 2137816 h 2130485"/>
                <a:gd name="connsiteX51" fmla="*/ 1458285 w 1585984"/>
                <a:gd name="connsiteY51" fmla="*/ 744822 h 213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85984" h="2130485">
                  <a:moveTo>
                    <a:pt x="1458285" y="744822"/>
                  </a:moveTo>
                  <a:cubicBezTo>
                    <a:pt x="1379415" y="529622"/>
                    <a:pt x="1286827" y="373817"/>
                    <a:pt x="1186096" y="262127"/>
                  </a:cubicBezTo>
                  <a:cubicBezTo>
                    <a:pt x="1179476" y="254699"/>
                    <a:pt x="1168904" y="252282"/>
                    <a:pt x="1159734" y="256102"/>
                  </a:cubicBezTo>
                  <a:lnTo>
                    <a:pt x="1119227" y="272887"/>
                  </a:lnTo>
                  <a:cubicBezTo>
                    <a:pt x="1107676" y="278658"/>
                    <a:pt x="1093653" y="273933"/>
                    <a:pt x="1087906" y="262334"/>
                  </a:cubicBezTo>
                  <a:cubicBezTo>
                    <a:pt x="1084421" y="255301"/>
                    <a:pt x="1084674" y="246984"/>
                    <a:pt x="1088579" y="240177"/>
                  </a:cubicBezTo>
                  <a:lnTo>
                    <a:pt x="1105082" y="204454"/>
                  </a:lnTo>
                  <a:cubicBezTo>
                    <a:pt x="1109608" y="194879"/>
                    <a:pt x="1107244" y="183451"/>
                    <a:pt x="1099295" y="176477"/>
                  </a:cubicBezTo>
                  <a:cubicBezTo>
                    <a:pt x="994160" y="85252"/>
                    <a:pt x="864906" y="26641"/>
                    <a:pt x="727232" y="7760"/>
                  </a:cubicBezTo>
                  <a:cubicBezTo>
                    <a:pt x="718928" y="6924"/>
                    <a:pt x="710795" y="10517"/>
                    <a:pt x="705800" y="17229"/>
                  </a:cubicBezTo>
                  <a:lnTo>
                    <a:pt x="694441" y="32939"/>
                  </a:lnTo>
                  <a:cubicBezTo>
                    <a:pt x="687026" y="43686"/>
                    <a:pt x="672339" y="46363"/>
                    <a:pt x="661636" y="38918"/>
                  </a:cubicBezTo>
                  <a:cubicBezTo>
                    <a:pt x="655877" y="34912"/>
                    <a:pt x="652190" y="28541"/>
                    <a:pt x="651576" y="21533"/>
                  </a:cubicBezTo>
                  <a:lnTo>
                    <a:pt x="651576" y="21533"/>
                  </a:lnTo>
                  <a:cubicBezTo>
                    <a:pt x="650490" y="9550"/>
                    <a:pt x="640624" y="292"/>
                    <a:pt x="628644" y="13"/>
                  </a:cubicBezTo>
                  <a:cubicBezTo>
                    <a:pt x="542068" y="-409"/>
                    <a:pt x="455744" y="9415"/>
                    <a:pt x="371457" y="29280"/>
                  </a:cubicBezTo>
                  <a:cubicBezTo>
                    <a:pt x="264296" y="53168"/>
                    <a:pt x="-3607" y="182073"/>
                    <a:pt x="37" y="294838"/>
                  </a:cubicBezTo>
                  <a:cubicBezTo>
                    <a:pt x="37" y="310763"/>
                    <a:pt x="13539" y="323460"/>
                    <a:pt x="36257" y="334650"/>
                  </a:cubicBezTo>
                  <a:cubicBezTo>
                    <a:pt x="85650" y="358117"/>
                    <a:pt x="142603" y="359601"/>
                    <a:pt x="193141" y="338739"/>
                  </a:cubicBezTo>
                  <a:cubicBezTo>
                    <a:pt x="218317" y="328608"/>
                    <a:pt x="244171" y="320266"/>
                    <a:pt x="270511" y="313776"/>
                  </a:cubicBezTo>
                  <a:cubicBezTo>
                    <a:pt x="322100" y="302120"/>
                    <a:pt x="374349" y="293640"/>
                    <a:pt x="426967" y="288382"/>
                  </a:cubicBezTo>
                  <a:cubicBezTo>
                    <a:pt x="436302" y="287606"/>
                    <a:pt x="444294" y="281355"/>
                    <a:pt x="447327" y="272457"/>
                  </a:cubicBezTo>
                  <a:lnTo>
                    <a:pt x="472403" y="197137"/>
                  </a:lnTo>
                  <a:cubicBezTo>
                    <a:pt x="477263" y="185008"/>
                    <a:pt x="490995" y="179132"/>
                    <a:pt x="503074" y="184011"/>
                  </a:cubicBezTo>
                  <a:cubicBezTo>
                    <a:pt x="508349" y="186143"/>
                    <a:pt x="512680" y="190116"/>
                    <a:pt x="515267" y="195200"/>
                  </a:cubicBezTo>
                  <a:lnTo>
                    <a:pt x="550631" y="273748"/>
                  </a:lnTo>
                  <a:cubicBezTo>
                    <a:pt x="554205" y="281705"/>
                    <a:pt x="561884" y="287012"/>
                    <a:pt x="570563" y="287521"/>
                  </a:cubicBezTo>
                  <a:cubicBezTo>
                    <a:pt x="610681" y="290148"/>
                    <a:pt x="650528" y="295976"/>
                    <a:pt x="689726" y="304952"/>
                  </a:cubicBezTo>
                  <a:cubicBezTo>
                    <a:pt x="697940" y="306893"/>
                    <a:pt x="706565" y="304360"/>
                    <a:pt x="712444" y="298281"/>
                  </a:cubicBezTo>
                  <a:lnTo>
                    <a:pt x="759809" y="247279"/>
                  </a:lnTo>
                  <a:cubicBezTo>
                    <a:pt x="768746" y="237770"/>
                    <a:pt x="783666" y="237336"/>
                    <a:pt x="793136" y="246309"/>
                  </a:cubicBezTo>
                  <a:cubicBezTo>
                    <a:pt x="797883" y="250807"/>
                    <a:pt x="800560" y="257080"/>
                    <a:pt x="800530" y="263634"/>
                  </a:cubicBezTo>
                  <a:lnTo>
                    <a:pt x="800530" y="324320"/>
                  </a:lnTo>
                  <a:cubicBezTo>
                    <a:pt x="800544" y="333686"/>
                    <a:pt x="806105" y="342146"/>
                    <a:pt x="814676" y="345841"/>
                  </a:cubicBezTo>
                  <a:cubicBezTo>
                    <a:pt x="912895" y="389852"/>
                    <a:pt x="1000918" y="453905"/>
                    <a:pt x="1073148" y="533926"/>
                  </a:cubicBezTo>
                  <a:cubicBezTo>
                    <a:pt x="1078336" y="539845"/>
                    <a:pt x="1086180" y="542687"/>
                    <a:pt x="1093937" y="541458"/>
                  </a:cubicBezTo>
                  <a:lnTo>
                    <a:pt x="1158234" y="532850"/>
                  </a:lnTo>
                  <a:cubicBezTo>
                    <a:pt x="1171113" y="530931"/>
                    <a:pt x="1183103" y="539859"/>
                    <a:pt x="1185014" y="552791"/>
                  </a:cubicBezTo>
                  <a:cubicBezTo>
                    <a:pt x="1186011" y="559537"/>
                    <a:pt x="1184062" y="566387"/>
                    <a:pt x="1179666" y="571586"/>
                  </a:cubicBezTo>
                  <a:lnTo>
                    <a:pt x="1153948" y="602360"/>
                  </a:lnTo>
                  <a:cubicBezTo>
                    <a:pt x="1147299" y="610973"/>
                    <a:pt x="1147299" y="623013"/>
                    <a:pt x="1153948" y="631627"/>
                  </a:cubicBezTo>
                  <a:cubicBezTo>
                    <a:pt x="1220235" y="724820"/>
                    <a:pt x="1275677" y="825327"/>
                    <a:pt x="1319190" y="931186"/>
                  </a:cubicBezTo>
                  <a:cubicBezTo>
                    <a:pt x="1321777" y="937546"/>
                    <a:pt x="1327035" y="942431"/>
                    <a:pt x="1333550" y="944529"/>
                  </a:cubicBezTo>
                  <a:lnTo>
                    <a:pt x="1400204" y="966049"/>
                  </a:lnTo>
                  <a:cubicBezTo>
                    <a:pt x="1412609" y="970019"/>
                    <a:pt x="1419461" y="983335"/>
                    <a:pt x="1415508" y="995791"/>
                  </a:cubicBezTo>
                  <a:cubicBezTo>
                    <a:pt x="1413481" y="1002176"/>
                    <a:pt x="1408855" y="1007399"/>
                    <a:pt x="1402776" y="1010165"/>
                  </a:cubicBezTo>
                  <a:lnTo>
                    <a:pt x="1377914" y="1021570"/>
                  </a:lnTo>
                  <a:cubicBezTo>
                    <a:pt x="1366860" y="1026745"/>
                    <a:pt x="1361562" y="1039532"/>
                    <a:pt x="1365698" y="1051053"/>
                  </a:cubicBezTo>
                  <a:cubicBezTo>
                    <a:pt x="1523225" y="1494581"/>
                    <a:pt x="1498578" y="1870752"/>
                    <a:pt x="1446283" y="2116296"/>
                  </a:cubicBezTo>
                  <a:cubicBezTo>
                    <a:pt x="1445842" y="2118787"/>
                    <a:pt x="1445842" y="2121337"/>
                    <a:pt x="1446283" y="2123828"/>
                  </a:cubicBezTo>
                  <a:cubicBezTo>
                    <a:pt x="1447355" y="2132866"/>
                    <a:pt x="1447783" y="2137816"/>
                    <a:pt x="1447783" y="2137816"/>
                  </a:cubicBezTo>
                  <a:cubicBezTo>
                    <a:pt x="1447783" y="2137816"/>
                    <a:pt x="1753193" y="1549457"/>
                    <a:pt x="1458285" y="7448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BA1AEA4-767D-3A45-8A16-0E5D40FF94A0}"/>
                </a:ext>
              </a:extLst>
            </p:cNvPr>
            <p:cNvSpPr/>
            <p:nvPr/>
          </p:nvSpPr>
          <p:spPr>
            <a:xfrm>
              <a:off x="8311222" y="2406258"/>
              <a:ext cx="1435959" cy="1484884"/>
            </a:xfrm>
            <a:custGeom>
              <a:avLst/>
              <a:gdLst>
                <a:gd name="connsiteX0" fmla="*/ 243268 w 1435958"/>
                <a:gd name="connsiteY0" fmla="*/ 458335 h 1484884"/>
                <a:gd name="connsiteX1" fmla="*/ 532818 w 1435958"/>
                <a:gd name="connsiteY1" fmla="*/ 125635 h 1484884"/>
                <a:gd name="connsiteX2" fmla="*/ 554250 w 1435958"/>
                <a:gd name="connsiteY2" fmla="*/ 125635 h 1484884"/>
                <a:gd name="connsiteX3" fmla="*/ 583183 w 1435958"/>
                <a:gd name="connsiteY3" fmla="*/ 145218 h 1484884"/>
                <a:gd name="connsiteX4" fmla="*/ 609141 w 1435958"/>
                <a:gd name="connsiteY4" fmla="*/ 140557 h 1484884"/>
                <a:gd name="connsiteX5" fmla="*/ 611902 w 1435958"/>
                <a:gd name="connsiteY5" fmla="*/ 125205 h 1484884"/>
                <a:gd name="connsiteX6" fmla="*/ 604616 w 1435958"/>
                <a:gd name="connsiteY6" fmla="*/ 94646 h 1484884"/>
                <a:gd name="connsiteX7" fmla="*/ 613831 w 1435958"/>
                <a:gd name="connsiteY7" fmla="*/ 73126 h 1484884"/>
                <a:gd name="connsiteX8" fmla="*/ 931028 w 1435958"/>
                <a:gd name="connsiteY8" fmla="*/ 1249 h 1484884"/>
                <a:gd name="connsiteX9" fmla="*/ 946674 w 1435958"/>
                <a:gd name="connsiteY9" fmla="*/ 12224 h 1484884"/>
                <a:gd name="connsiteX10" fmla="*/ 953103 w 1435958"/>
                <a:gd name="connsiteY10" fmla="*/ 26427 h 1484884"/>
                <a:gd name="connsiteX11" fmla="*/ 978231 w 1435958"/>
                <a:gd name="connsiteY11" fmla="*/ 35409 h 1484884"/>
                <a:gd name="connsiteX12" fmla="*/ 988038 w 1435958"/>
                <a:gd name="connsiteY12" fmla="*/ 24275 h 1484884"/>
                <a:gd name="connsiteX13" fmla="*/ 988038 w 1435958"/>
                <a:gd name="connsiteY13" fmla="*/ 24275 h 1484884"/>
                <a:gd name="connsiteX14" fmla="*/ 1009470 w 1435958"/>
                <a:gd name="connsiteY14" fmla="*/ 11363 h 1484884"/>
                <a:gd name="connsiteX15" fmla="*/ 1205361 w 1435958"/>
                <a:gd name="connsiteY15" fmla="*/ 75924 h 1484884"/>
                <a:gd name="connsiteX16" fmla="*/ 1452903 w 1435958"/>
                <a:gd name="connsiteY16" fmla="*/ 342987 h 1484884"/>
                <a:gd name="connsiteX17" fmla="*/ 811008 w 1435958"/>
                <a:gd name="connsiteY17" fmla="*/ 450588 h 1484884"/>
                <a:gd name="connsiteX18" fmla="*/ 791933 w 1435958"/>
                <a:gd name="connsiteY18" fmla="*/ 447144 h 1484884"/>
                <a:gd name="connsiteX19" fmla="*/ 779931 w 1435958"/>
                <a:gd name="connsiteY19" fmla="*/ 436600 h 1484884"/>
                <a:gd name="connsiteX20" fmla="*/ 753613 w 1435958"/>
                <a:gd name="connsiteY20" fmla="*/ 438257 h 1484884"/>
                <a:gd name="connsiteX21" fmla="*/ 749069 w 1435958"/>
                <a:gd name="connsiteY21" fmla="*/ 452740 h 1484884"/>
                <a:gd name="connsiteX22" fmla="*/ 749069 w 1435958"/>
                <a:gd name="connsiteY22" fmla="*/ 461993 h 1484884"/>
                <a:gd name="connsiteX23" fmla="*/ 738352 w 1435958"/>
                <a:gd name="connsiteY23" fmla="*/ 480931 h 1484884"/>
                <a:gd name="connsiteX24" fmla="*/ 600329 w 1435958"/>
                <a:gd name="connsiteY24" fmla="*/ 565720 h 1484884"/>
                <a:gd name="connsiteX25" fmla="*/ 568181 w 1435958"/>
                <a:gd name="connsiteY25" fmla="*/ 591975 h 1484884"/>
                <a:gd name="connsiteX26" fmla="*/ 548034 w 1435958"/>
                <a:gd name="connsiteY26" fmla="*/ 594772 h 1484884"/>
                <a:gd name="connsiteX27" fmla="*/ 526602 w 1435958"/>
                <a:gd name="connsiteY27" fmla="*/ 585303 h 1484884"/>
                <a:gd name="connsiteX28" fmla="*/ 501633 w 1435958"/>
                <a:gd name="connsiteY28" fmla="*/ 594722 h 1484884"/>
                <a:gd name="connsiteX29" fmla="*/ 501312 w 1435958"/>
                <a:gd name="connsiteY29" fmla="*/ 609621 h 1484884"/>
                <a:gd name="connsiteX30" fmla="*/ 509671 w 1435958"/>
                <a:gd name="connsiteY30" fmla="*/ 631141 h 1484884"/>
                <a:gd name="connsiteX31" fmla="*/ 505813 w 1435958"/>
                <a:gd name="connsiteY31" fmla="*/ 651370 h 1484884"/>
                <a:gd name="connsiteX32" fmla="*/ 49950 w 1435958"/>
                <a:gd name="connsiteY32" fmla="*/ 1483551 h 1484884"/>
                <a:gd name="connsiteX33" fmla="*/ 25680 w 1435958"/>
                <a:gd name="connsiteY33" fmla="*/ 1494660 h 1484884"/>
                <a:gd name="connsiteX34" fmla="*/ 13729 w 1435958"/>
                <a:gd name="connsiteY34" fmla="*/ 1480323 h 1484884"/>
                <a:gd name="connsiteX35" fmla="*/ 243268 w 1435958"/>
                <a:gd name="connsiteY35" fmla="*/ 458335 h 148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5958" h="1484884">
                  <a:moveTo>
                    <a:pt x="243268" y="458335"/>
                  </a:moveTo>
                  <a:cubicBezTo>
                    <a:pt x="339285" y="303175"/>
                    <a:pt x="436158" y="196651"/>
                    <a:pt x="532818" y="125635"/>
                  </a:cubicBezTo>
                  <a:cubicBezTo>
                    <a:pt x="539227" y="121036"/>
                    <a:pt x="547840" y="121036"/>
                    <a:pt x="554250" y="125635"/>
                  </a:cubicBezTo>
                  <a:lnTo>
                    <a:pt x="583183" y="145218"/>
                  </a:lnTo>
                  <a:cubicBezTo>
                    <a:pt x="591633" y="151128"/>
                    <a:pt x="603255" y="149041"/>
                    <a:pt x="609141" y="140557"/>
                  </a:cubicBezTo>
                  <a:cubicBezTo>
                    <a:pt x="612242" y="136087"/>
                    <a:pt x="613251" y="130482"/>
                    <a:pt x="611902" y="125205"/>
                  </a:cubicBezTo>
                  <a:lnTo>
                    <a:pt x="604616" y="94646"/>
                  </a:lnTo>
                  <a:cubicBezTo>
                    <a:pt x="602451" y="86203"/>
                    <a:pt x="606240" y="77357"/>
                    <a:pt x="613831" y="73126"/>
                  </a:cubicBezTo>
                  <a:cubicBezTo>
                    <a:pt x="710426" y="18895"/>
                    <a:pt x="820600" y="-6070"/>
                    <a:pt x="931028" y="1249"/>
                  </a:cubicBezTo>
                  <a:cubicBezTo>
                    <a:pt x="937871" y="1700"/>
                    <a:pt x="943898" y="5928"/>
                    <a:pt x="946674" y="12224"/>
                  </a:cubicBezTo>
                  <a:lnTo>
                    <a:pt x="953103" y="26427"/>
                  </a:lnTo>
                  <a:cubicBezTo>
                    <a:pt x="957572" y="35875"/>
                    <a:pt x="968822" y="39896"/>
                    <a:pt x="978231" y="35409"/>
                  </a:cubicBezTo>
                  <a:cubicBezTo>
                    <a:pt x="982875" y="33195"/>
                    <a:pt x="986417" y="29174"/>
                    <a:pt x="988038" y="24275"/>
                  </a:cubicBezTo>
                  <a:lnTo>
                    <a:pt x="988038" y="24275"/>
                  </a:lnTo>
                  <a:cubicBezTo>
                    <a:pt x="990909" y="15154"/>
                    <a:pt x="1000104" y="9614"/>
                    <a:pt x="1009470" y="11363"/>
                  </a:cubicBezTo>
                  <a:cubicBezTo>
                    <a:pt x="1077045" y="25161"/>
                    <a:pt x="1142786" y="46828"/>
                    <a:pt x="1205361" y="75924"/>
                  </a:cubicBezTo>
                  <a:cubicBezTo>
                    <a:pt x="1284660" y="111647"/>
                    <a:pt x="1473906" y="255401"/>
                    <a:pt x="1452903" y="342987"/>
                  </a:cubicBezTo>
                  <a:cubicBezTo>
                    <a:pt x="1435757" y="413788"/>
                    <a:pt x="1119203" y="335455"/>
                    <a:pt x="811008" y="450588"/>
                  </a:cubicBezTo>
                  <a:cubicBezTo>
                    <a:pt x="804495" y="452963"/>
                    <a:pt x="797214" y="451649"/>
                    <a:pt x="791933" y="447144"/>
                  </a:cubicBezTo>
                  <a:lnTo>
                    <a:pt x="779931" y="436600"/>
                  </a:lnTo>
                  <a:cubicBezTo>
                    <a:pt x="772208" y="429760"/>
                    <a:pt x="760425" y="430502"/>
                    <a:pt x="753613" y="438257"/>
                  </a:cubicBezTo>
                  <a:cubicBezTo>
                    <a:pt x="750129" y="442223"/>
                    <a:pt x="748478" y="447484"/>
                    <a:pt x="749069" y="452740"/>
                  </a:cubicBezTo>
                  <a:lnTo>
                    <a:pt x="749069" y="461993"/>
                  </a:lnTo>
                  <a:cubicBezTo>
                    <a:pt x="749897" y="469957"/>
                    <a:pt x="745590" y="477569"/>
                    <a:pt x="738352" y="480931"/>
                  </a:cubicBezTo>
                  <a:cubicBezTo>
                    <a:pt x="689472" y="504183"/>
                    <a:pt x="643202" y="532607"/>
                    <a:pt x="600329" y="565720"/>
                  </a:cubicBezTo>
                  <a:cubicBezTo>
                    <a:pt x="589399" y="574113"/>
                    <a:pt x="578897" y="582721"/>
                    <a:pt x="568181" y="591975"/>
                  </a:cubicBezTo>
                  <a:cubicBezTo>
                    <a:pt x="562607" y="596826"/>
                    <a:pt x="554710" y="597923"/>
                    <a:pt x="548034" y="594772"/>
                  </a:cubicBezTo>
                  <a:lnTo>
                    <a:pt x="526602" y="585303"/>
                  </a:lnTo>
                  <a:cubicBezTo>
                    <a:pt x="517117" y="580981"/>
                    <a:pt x="505938" y="585198"/>
                    <a:pt x="501633" y="594722"/>
                  </a:cubicBezTo>
                  <a:cubicBezTo>
                    <a:pt x="499503" y="599435"/>
                    <a:pt x="499387" y="604819"/>
                    <a:pt x="501312" y="609621"/>
                  </a:cubicBezTo>
                  <a:lnTo>
                    <a:pt x="509671" y="631141"/>
                  </a:lnTo>
                  <a:cubicBezTo>
                    <a:pt x="512710" y="638032"/>
                    <a:pt x="511173" y="646094"/>
                    <a:pt x="505813" y="651370"/>
                  </a:cubicBezTo>
                  <a:cubicBezTo>
                    <a:pt x="267915" y="899711"/>
                    <a:pt x="106316" y="1321289"/>
                    <a:pt x="49950" y="1483551"/>
                  </a:cubicBezTo>
                  <a:cubicBezTo>
                    <a:pt x="46303" y="1493348"/>
                    <a:pt x="35437" y="1498322"/>
                    <a:pt x="25680" y="1494660"/>
                  </a:cubicBezTo>
                  <a:cubicBezTo>
                    <a:pt x="19461" y="1492326"/>
                    <a:pt x="14922" y="1486881"/>
                    <a:pt x="13729" y="1480323"/>
                  </a:cubicBezTo>
                  <a:cubicBezTo>
                    <a:pt x="-9846" y="1319783"/>
                    <a:pt x="-36422" y="910902"/>
                    <a:pt x="243268" y="45833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B531323-031B-B44F-A42C-51C887250710}"/>
                </a:ext>
              </a:extLst>
            </p:cNvPr>
            <p:cNvSpPr/>
            <p:nvPr/>
          </p:nvSpPr>
          <p:spPr>
            <a:xfrm>
              <a:off x="8312755" y="2406258"/>
              <a:ext cx="1435959" cy="1527924"/>
            </a:xfrm>
            <a:custGeom>
              <a:avLst/>
              <a:gdLst>
                <a:gd name="connsiteX0" fmla="*/ 241735 w 1435958"/>
                <a:gd name="connsiteY0" fmla="*/ 458335 h 1527924"/>
                <a:gd name="connsiteX1" fmla="*/ 531284 w 1435958"/>
                <a:gd name="connsiteY1" fmla="*/ 125635 h 1527924"/>
                <a:gd name="connsiteX2" fmla="*/ 552716 w 1435958"/>
                <a:gd name="connsiteY2" fmla="*/ 125635 h 1527924"/>
                <a:gd name="connsiteX3" fmla="*/ 581650 w 1435958"/>
                <a:gd name="connsiteY3" fmla="*/ 145218 h 1527924"/>
                <a:gd name="connsiteX4" fmla="*/ 607608 w 1435958"/>
                <a:gd name="connsiteY4" fmla="*/ 140557 h 1527924"/>
                <a:gd name="connsiteX5" fmla="*/ 610369 w 1435958"/>
                <a:gd name="connsiteY5" fmla="*/ 125205 h 1527924"/>
                <a:gd name="connsiteX6" fmla="*/ 603082 w 1435958"/>
                <a:gd name="connsiteY6" fmla="*/ 94646 h 1527924"/>
                <a:gd name="connsiteX7" fmla="*/ 612298 w 1435958"/>
                <a:gd name="connsiteY7" fmla="*/ 73126 h 1527924"/>
                <a:gd name="connsiteX8" fmla="*/ 929495 w 1435958"/>
                <a:gd name="connsiteY8" fmla="*/ 1249 h 1527924"/>
                <a:gd name="connsiteX9" fmla="*/ 945140 w 1435958"/>
                <a:gd name="connsiteY9" fmla="*/ 12224 h 1527924"/>
                <a:gd name="connsiteX10" fmla="*/ 951570 w 1435958"/>
                <a:gd name="connsiteY10" fmla="*/ 26427 h 1527924"/>
                <a:gd name="connsiteX11" fmla="*/ 976698 w 1435958"/>
                <a:gd name="connsiteY11" fmla="*/ 35409 h 1527924"/>
                <a:gd name="connsiteX12" fmla="*/ 986504 w 1435958"/>
                <a:gd name="connsiteY12" fmla="*/ 24275 h 1527924"/>
                <a:gd name="connsiteX13" fmla="*/ 986505 w 1435958"/>
                <a:gd name="connsiteY13" fmla="*/ 24275 h 1527924"/>
                <a:gd name="connsiteX14" fmla="*/ 1007937 w 1435958"/>
                <a:gd name="connsiteY14" fmla="*/ 11363 h 1527924"/>
                <a:gd name="connsiteX15" fmla="*/ 1203827 w 1435958"/>
                <a:gd name="connsiteY15" fmla="*/ 75924 h 1527924"/>
                <a:gd name="connsiteX16" fmla="*/ 1451369 w 1435958"/>
                <a:gd name="connsiteY16" fmla="*/ 342987 h 1527924"/>
                <a:gd name="connsiteX17" fmla="*/ 1416863 w 1435958"/>
                <a:gd name="connsiteY17" fmla="*/ 368166 h 1527924"/>
                <a:gd name="connsiteX18" fmla="*/ 1293628 w 1435958"/>
                <a:gd name="connsiteY18" fmla="*/ 346646 h 1527924"/>
                <a:gd name="connsiteX19" fmla="*/ 1237261 w 1435958"/>
                <a:gd name="connsiteY19" fmla="*/ 314581 h 1527924"/>
                <a:gd name="connsiteX20" fmla="*/ 1119170 w 1435958"/>
                <a:gd name="connsiteY20" fmla="*/ 269604 h 1527924"/>
                <a:gd name="connsiteX21" fmla="*/ 1105882 w 1435958"/>
                <a:gd name="connsiteY21" fmla="*/ 253895 h 1527924"/>
                <a:gd name="connsiteX22" fmla="*/ 1098595 w 1435958"/>
                <a:gd name="connsiteY22" fmla="*/ 189334 h 1527924"/>
                <a:gd name="connsiteX23" fmla="*/ 1077460 w 1435958"/>
                <a:gd name="connsiteY23" fmla="*/ 172997 h 1527924"/>
                <a:gd name="connsiteX24" fmla="*/ 1064732 w 1435958"/>
                <a:gd name="connsiteY24" fmla="*/ 180511 h 1527924"/>
                <a:gd name="connsiteX25" fmla="*/ 1024654 w 1435958"/>
                <a:gd name="connsiteY25" fmla="*/ 236033 h 1527924"/>
                <a:gd name="connsiteX26" fmla="*/ 1006865 w 1435958"/>
                <a:gd name="connsiteY26" fmla="*/ 243565 h 1527924"/>
                <a:gd name="connsiteX27" fmla="*/ 911063 w 1435958"/>
                <a:gd name="connsiteY27" fmla="*/ 237970 h 1527924"/>
                <a:gd name="connsiteX28" fmla="*/ 894560 w 1435958"/>
                <a:gd name="connsiteY28" fmla="*/ 229146 h 1527924"/>
                <a:gd name="connsiteX29" fmla="*/ 865627 w 1435958"/>
                <a:gd name="connsiteY29" fmla="*/ 181802 h 1527924"/>
                <a:gd name="connsiteX30" fmla="*/ 839674 w 1435958"/>
                <a:gd name="connsiteY30" fmla="*/ 175624 h 1527924"/>
                <a:gd name="connsiteX31" fmla="*/ 831121 w 1435958"/>
                <a:gd name="connsiteY31" fmla="*/ 187828 h 1527924"/>
                <a:gd name="connsiteX32" fmla="*/ 821905 w 1435958"/>
                <a:gd name="connsiteY32" fmla="*/ 235387 h 1527924"/>
                <a:gd name="connsiteX33" fmla="*/ 807117 w 1435958"/>
                <a:gd name="connsiteY33" fmla="*/ 250236 h 1527924"/>
                <a:gd name="connsiteX34" fmla="*/ 575649 w 1435958"/>
                <a:gd name="connsiteY34" fmla="*/ 355469 h 1527924"/>
                <a:gd name="connsiteX35" fmla="*/ 558503 w 1435958"/>
                <a:gd name="connsiteY35" fmla="*/ 357836 h 1527924"/>
                <a:gd name="connsiteX36" fmla="*/ 509423 w 1435958"/>
                <a:gd name="connsiteY36" fmla="*/ 340835 h 1527924"/>
                <a:gd name="connsiteX37" fmla="*/ 485492 w 1435958"/>
                <a:gd name="connsiteY37" fmla="*/ 351955 h 1527924"/>
                <a:gd name="connsiteX38" fmla="*/ 486705 w 1435958"/>
                <a:gd name="connsiteY38" fmla="*/ 367520 h 1527924"/>
                <a:gd name="connsiteX39" fmla="*/ 501708 w 1435958"/>
                <a:gd name="connsiteY39" fmla="*/ 395712 h 1527924"/>
                <a:gd name="connsiteX40" fmla="*/ 497850 w 1435958"/>
                <a:gd name="connsiteY40" fmla="*/ 418523 h 1527924"/>
                <a:gd name="connsiteX41" fmla="*/ 321034 w 1435958"/>
                <a:gd name="connsiteY41" fmla="*/ 625976 h 1527924"/>
                <a:gd name="connsiteX42" fmla="*/ 307746 w 1435958"/>
                <a:gd name="connsiteY42" fmla="*/ 633939 h 1527924"/>
                <a:gd name="connsiteX43" fmla="*/ 252236 w 1435958"/>
                <a:gd name="connsiteY43" fmla="*/ 640180 h 1527924"/>
                <a:gd name="connsiteX44" fmla="*/ 235624 w 1435958"/>
                <a:gd name="connsiteY44" fmla="*/ 660742 h 1527924"/>
                <a:gd name="connsiteX45" fmla="*/ 243235 w 1435958"/>
                <a:gd name="connsiteY45" fmla="*/ 673966 h 1527924"/>
                <a:gd name="connsiteX46" fmla="*/ 260809 w 1435958"/>
                <a:gd name="connsiteY46" fmla="*/ 686878 h 1527924"/>
                <a:gd name="connsiteX47" fmla="*/ 265739 w 1435958"/>
                <a:gd name="connsiteY47" fmla="*/ 712056 h 1527924"/>
                <a:gd name="connsiteX48" fmla="*/ 32771 w 1435958"/>
                <a:gd name="connsiteY48" fmla="*/ 1529819 h 1527924"/>
                <a:gd name="connsiteX49" fmla="*/ 32771 w 1435958"/>
                <a:gd name="connsiteY49" fmla="*/ 1535844 h 1527924"/>
                <a:gd name="connsiteX50" fmla="*/ 29342 w 1435958"/>
                <a:gd name="connsiteY50" fmla="*/ 1546604 h 1527924"/>
                <a:gd name="connsiteX51" fmla="*/ 241735 w 1435958"/>
                <a:gd name="connsiteY51" fmla="*/ 458335 h 152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35958" h="1527924">
                  <a:moveTo>
                    <a:pt x="241735" y="458335"/>
                  </a:moveTo>
                  <a:cubicBezTo>
                    <a:pt x="337751" y="303175"/>
                    <a:pt x="434625" y="196651"/>
                    <a:pt x="531284" y="125635"/>
                  </a:cubicBezTo>
                  <a:cubicBezTo>
                    <a:pt x="537694" y="121036"/>
                    <a:pt x="546307" y="121036"/>
                    <a:pt x="552716" y="125635"/>
                  </a:cubicBezTo>
                  <a:lnTo>
                    <a:pt x="581650" y="145218"/>
                  </a:lnTo>
                  <a:cubicBezTo>
                    <a:pt x="590100" y="151128"/>
                    <a:pt x="601721" y="149041"/>
                    <a:pt x="607608" y="140557"/>
                  </a:cubicBezTo>
                  <a:cubicBezTo>
                    <a:pt x="610709" y="136087"/>
                    <a:pt x="611717" y="130482"/>
                    <a:pt x="610369" y="125205"/>
                  </a:cubicBezTo>
                  <a:lnTo>
                    <a:pt x="603082" y="94646"/>
                  </a:lnTo>
                  <a:cubicBezTo>
                    <a:pt x="600918" y="86203"/>
                    <a:pt x="604706" y="77357"/>
                    <a:pt x="612298" y="73126"/>
                  </a:cubicBezTo>
                  <a:cubicBezTo>
                    <a:pt x="708892" y="18895"/>
                    <a:pt x="819067" y="-6070"/>
                    <a:pt x="929495" y="1249"/>
                  </a:cubicBezTo>
                  <a:cubicBezTo>
                    <a:pt x="936337" y="1700"/>
                    <a:pt x="942364" y="5928"/>
                    <a:pt x="945140" y="12224"/>
                  </a:cubicBezTo>
                  <a:lnTo>
                    <a:pt x="951570" y="26427"/>
                  </a:lnTo>
                  <a:cubicBezTo>
                    <a:pt x="956038" y="35875"/>
                    <a:pt x="967289" y="39896"/>
                    <a:pt x="976698" y="35409"/>
                  </a:cubicBezTo>
                  <a:cubicBezTo>
                    <a:pt x="981341" y="33195"/>
                    <a:pt x="984883" y="29174"/>
                    <a:pt x="986504" y="24275"/>
                  </a:cubicBezTo>
                  <a:lnTo>
                    <a:pt x="986505" y="24275"/>
                  </a:lnTo>
                  <a:cubicBezTo>
                    <a:pt x="989375" y="15154"/>
                    <a:pt x="998570" y="9614"/>
                    <a:pt x="1007937" y="11363"/>
                  </a:cubicBezTo>
                  <a:cubicBezTo>
                    <a:pt x="1075512" y="25161"/>
                    <a:pt x="1141253" y="46828"/>
                    <a:pt x="1203827" y="75924"/>
                  </a:cubicBezTo>
                  <a:cubicBezTo>
                    <a:pt x="1283126" y="111647"/>
                    <a:pt x="1472373" y="255401"/>
                    <a:pt x="1451369" y="342987"/>
                  </a:cubicBezTo>
                  <a:cubicBezTo>
                    <a:pt x="1448369" y="355254"/>
                    <a:pt x="1436367" y="363001"/>
                    <a:pt x="1416863" y="368166"/>
                  </a:cubicBezTo>
                  <a:cubicBezTo>
                    <a:pt x="1374594" y="378591"/>
                    <a:pt x="1329910" y="370788"/>
                    <a:pt x="1293628" y="346646"/>
                  </a:cubicBezTo>
                  <a:cubicBezTo>
                    <a:pt x="1275612" y="334643"/>
                    <a:pt x="1256776" y="323928"/>
                    <a:pt x="1237261" y="314581"/>
                  </a:cubicBezTo>
                  <a:cubicBezTo>
                    <a:pt x="1198886" y="297093"/>
                    <a:pt x="1159442" y="282071"/>
                    <a:pt x="1119170" y="269604"/>
                  </a:cubicBezTo>
                  <a:cubicBezTo>
                    <a:pt x="1112010" y="267507"/>
                    <a:pt x="1106784" y="261328"/>
                    <a:pt x="1105882" y="253895"/>
                  </a:cubicBezTo>
                  <a:lnTo>
                    <a:pt x="1098595" y="189334"/>
                  </a:lnTo>
                  <a:cubicBezTo>
                    <a:pt x="1097252" y="178963"/>
                    <a:pt x="1087789" y="171648"/>
                    <a:pt x="1077460" y="172997"/>
                  </a:cubicBezTo>
                  <a:cubicBezTo>
                    <a:pt x="1072377" y="173661"/>
                    <a:pt x="1067782" y="176374"/>
                    <a:pt x="1064732" y="180511"/>
                  </a:cubicBezTo>
                  <a:lnTo>
                    <a:pt x="1024654" y="236033"/>
                  </a:lnTo>
                  <a:cubicBezTo>
                    <a:pt x="1020581" y="241670"/>
                    <a:pt x="1013729" y="244572"/>
                    <a:pt x="1006865" y="243565"/>
                  </a:cubicBezTo>
                  <a:cubicBezTo>
                    <a:pt x="975116" y="239287"/>
                    <a:pt x="943092" y="237416"/>
                    <a:pt x="911063" y="237970"/>
                  </a:cubicBezTo>
                  <a:cubicBezTo>
                    <a:pt x="904364" y="238303"/>
                    <a:pt x="898024" y="234914"/>
                    <a:pt x="894560" y="229146"/>
                  </a:cubicBezTo>
                  <a:lnTo>
                    <a:pt x="865627" y="181802"/>
                  </a:lnTo>
                  <a:cubicBezTo>
                    <a:pt x="860159" y="172900"/>
                    <a:pt x="848540" y="170134"/>
                    <a:pt x="839674" y="175624"/>
                  </a:cubicBezTo>
                  <a:cubicBezTo>
                    <a:pt x="835279" y="178345"/>
                    <a:pt x="832188" y="182756"/>
                    <a:pt x="831121" y="187828"/>
                  </a:cubicBezTo>
                  <a:lnTo>
                    <a:pt x="821905" y="235387"/>
                  </a:lnTo>
                  <a:cubicBezTo>
                    <a:pt x="820410" y="242879"/>
                    <a:pt x="814578" y="248735"/>
                    <a:pt x="807117" y="250236"/>
                  </a:cubicBezTo>
                  <a:cubicBezTo>
                    <a:pt x="723519" y="268792"/>
                    <a:pt x="644689" y="304631"/>
                    <a:pt x="575649" y="355469"/>
                  </a:cubicBezTo>
                  <a:cubicBezTo>
                    <a:pt x="570653" y="359000"/>
                    <a:pt x="564263" y="359882"/>
                    <a:pt x="558503" y="357836"/>
                  </a:cubicBezTo>
                  <a:lnTo>
                    <a:pt x="509423" y="340835"/>
                  </a:lnTo>
                  <a:cubicBezTo>
                    <a:pt x="499757" y="337270"/>
                    <a:pt x="489042" y="342249"/>
                    <a:pt x="485492" y="351955"/>
                  </a:cubicBezTo>
                  <a:cubicBezTo>
                    <a:pt x="483620" y="357074"/>
                    <a:pt x="484063" y="362757"/>
                    <a:pt x="486705" y="367520"/>
                  </a:cubicBezTo>
                  <a:lnTo>
                    <a:pt x="501708" y="395712"/>
                  </a:lnTo>
                  <a:cubicBezTo>
                    <a:pt x="505983" y="403270"/>
                    <a:pt x="504370" y="412805"/>
                    <a:pt x="497850" y="418523"/>
                  </a:cubicBezTo>
                  <a:cubicBezTo>
                    <a:pt x="431344" y="480792"/>
                    <a:pt x="372032" y="550382"/>
                    <a:pt x="321034" y="625976"/>
                  </a:cubicBezTo>
                  <a:cubicBezTo>
                    <a:pt x="318046" y="630527"/>
                    <a:pt x="313153" y="633459"/>
                    <a:pt x="307746" y="633939"/>
                  </a:cubicBezTo>
                  <a:lnTo>
                    <a:pt x="252236" y="640180"/>
                  </a:lnTo>
                  <a:cubicBezTo>
                    <a:pt x="241994" y="641252"/>
                    <a:pt x="234557" y="650458"/>
                    <a:pt x="235624" y="660742"/>
                  </a:cubicBezTo>
                  <a:cubicBezTo>
                    <a:pt x="236174" y="666036"/>
                    <a:pt x="238941" y="670845"/>
                    <a:pt x="243235" y="673966"/>
                  </a:cubicBezTo>
                  <a:lnTo>
                    <a:pt x="260809" y="686878"/>
                  </a:lnTo>
                  <a:cubicBezTo>
                    <a:pt x="268637" y="692762"/>
                    <a:pt x="270765" y="703636"/>
                    <a:pt x="265739" y="712056"/>
                  </a:cubicBezTo>
                  <a:cubicBezTo>
                    <a:pt x="113452" y="957406"/>
                    <a:pt x="32740" y="1240720"/>
                    <a:pt x="32771" y="1529819"/>
                  </a:cubicBezTo>
                  <a:cubicBezTo>
                    <a:pt x="33098" y="1531814"/>
                    <a:pt x="33098" y="1533849"/>
                    <a:pt x="32771" y="1535844"/>
                  </a:cubicBezTo>
                  <a:cubicBezTo>
                    <a:pt x="30413" y="1542731"/>
                    <a:pt x="29342" y="1546604"/>
                    <a:pt x="29342" y="1546604"/>
                  </a:cubicBezTo>
                  <a:cubicBezTo>
                    <a:pt x="29342" y="1546604"/>
                    <a:pt x="-116398" y="1038946"/>
                    <a:pt x="241735" y="45833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FF97AA90-8BF5-4541-B57D-C605A026C912}"/>
                </a:ext>
              </a:extLst>
            </p:cNvPr>
            <p:cNvSpPr/>
            <p:nvPr/>
          </p:nvSpPr>
          <p:spPr>
            <a:xfrm>
              <a:off x="7333282" y="5088691"/>
              <a:ext cx="4007825" cy="43040"/>
            </a:xfrm>
            <a:custGeom>
              <a:avLst/>
              <a:gdLst>
                <a:gd name="connsiteX0" fmla="*/ 3994537 w 4007825"/>
                <a:gd name="connsiteY0" fmla="*/ 43040 h 43040"/>
                <a:gd name="connsiteX1" fmla="*/ 21432 w 4007825"/>
                <a:gd name="connsiteY1" fmla="*/ 43040 h 43040"/>
                <a:gd name="connsiteX2" fmla="*/ 0 w 4007825"/>
                <a:gd name="connsiteY2" fmla="*/ 21520 h 43040"/>
                <a:gd name="connsiteX3" fmla="*/ 0 w 4007825"/>
                <a:gd name="connsiteY3" fmla="*/ 21520 h 43040"/>
                <a:gd name="connsiteX4" fmla="*/ 21432 w 4007825"/>
                <a:gd name="connsiteY4" fmla="*/ 0 h 43040"/>
                <a:gd name="connsiteX5" fmla="*/ 3994537 w 4007825"/>
                <a:gd name="connsiteY5" fmla="*/ 0 h 43040"/>
                <a:gd name="connsiteX6" fmla="*/ 4015970 w 4007825"/>
                <a:gd name="connsiteY6" fmla="*/ 21520 h 43040"/>
                <a:gd name="connsiteX7" fmla="*/ 4015970 w 4007825"/>
                <a:gd name="connsiteY7" fmla="*/ 21520 h 43040"/>
                <a:gd name="connsiteX8" fmla="*/ 3994537 w 4007825"/>
                <a:gd name="connsiteY8" fmla="*/ 43040 h 4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7825" h="43040">
                  <a:moveTo>
                    <a:pt x="3994537" y="43040"/>
                  </a:moveTo>
                  <a:lnTo>
                    <a:pt x="21432" y="43040"/>
                  </a:lnTo>
                  <a:cubicBezTo>
                    <a:pt x="9596" y="43040"/>
                    <a:pt x="0" y="33405"/>
                    <a:pt x="0" y="21520"/>
                  </a:cubicBezTo>
                  <a:lnTo>
                    <a:pt x="0" y="21520"/>
                  </a:lnTo>
                  <a:cubicBezTo>
                    <a:pt x="0" y="9635"/>
                    <a:pt x="9596" y="0"/>
                    <a:pt x="21432" y="0"/>
                  </a:cubicBezTo>
                  <a:lnTo>
                    <a:pt x="3994537" y="0"/>
                  </a:lnTo>
                  <a:cubicBezTo>
                    <a:pt x="4006374" y="0"/>
                    <a:pt x="4015970" y="9635"/>
                    <a:pt x="4015970" y="21520"/>
                  </a:cubicBezTo>
                  <a:lnTo>
                    <a:pt x="4015970" y="21520"/>
                  </a:lnTo>
                  <a:cubicBezTo>
                    <a:pt x="4015970" y="33405"/>
                    <a:pt x="4006374" y="43040"/>
                    <a:pt x="3994537" y="4304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AECD0F3-1419-494D-9E6E-F8CC41ECE8C2}"/>
                </a:ext>
              </a:extLst>
            </p:cNvPr>
            <p:cNvSpPr/>
            <p:nvPr/>
          </p:nvSpPr>
          <p:spPr>
            <a:xfrm>
              <a:off x="8348741" y="3103250"/>
              <a:ext cx="2679028" cy="1786165"/>
            </a:xfrm>
            <a:custGeom>
              <a:avLst/>
              <a:gdLst>
                <a:gd name="connsiteX0" fmla="*/ 2504569 w 2679027"/>
                <a:gd name="connsiteY0" fmla="*/ 0 h 1786164"/>
                <a:gd name="connsiteX1" fmla="*/ 2694245 w 2679027"/>
                <a:gd name="connsiteY1" fmla="*/ 190453 h 1786164"/>
                <a:gd name="connsiteX2" fmla="*/ 2694245 w 2679027"/>
                <a:gd name="connsiteY2" fmla="*/ 1612068 h 1786164"/>
                <a:gd name="connsiteX3" fmla="*/ 2504569 w 2679027"/>
                <a:gd name="connsiteY3" fmla="*/ 1802520 h 1786164"/>
                <a:gd name="connsiteX4" fmla="*/ 189675 w 2679027"/>
                <a:gd name="connsiteY4" fmla="*/ 1802520 h 1786164"/>
                <a:gd name="connsiteX5" fmla="*/ 0 w 2679027"/>
                <a:gd name="connsiteY5" fmla="*/ 1612068 h 1786164"/>
                <a:gd name="connsiteX6" fmla="*/ 0 w 2679027"/>
                <a:gd name="connsiteY6" fmla="*/ 190453 h 1786164"/>
                <a:gd name="connsiteX7" fmla="*/ 189675 w 2679027"/>
                <a:gd name="connsiteY7" fmla="*/ 0 h 178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027" h="1786164">
                  <a:moveTo>
                    <a:pt x="2504569" y="0"/>
                  </a:moveTo>
                  <a:cubicBezTo>
                    <a:pt x="2609324" y="0"/>
                    <a:pt x="2694245" y="85269"/>
                    <a:pt x="2694245" y="190453"/>
                  </a:cubicBezTo>
                  <a:lnTo>
                    <a:pt x="2694245" y="1612068"/>
                  </a:lnTo>
                  <a:cubicBezTo>
                    <a:pt x="2694245" y="1717252"/>
                    <a:pt x="2609324" y="1802520"/>
                    <a:pt x="2504569" y="1802520"/>
                  </a:cubicBezTo>
                  <a:lnTo>
                    <a:pt x="189675" y="1802520"/>
                  </a:lnTo>
                  <a:cubicBezTo>
                    <a:pt x="84920" y="1802520"/>
                    <a:pt x="0" y="1717252"/>
                    <a:pt x="0" y="1612068"/>
                  </a:cubicBezTo>
                  <a:lnTo>
                    <a:pt x="0" y="190453"/>
                  </a:lnTo>
                  <a:cubicBezTo>
                    <a:pt x="0" y="85269"/>
                    <a:pt x="84920" y="0"/>
                    <a:pt x="189675" y="0"/>
                  </a:cubicBezTo>
                  <a:close/>
                </a:path>
              </a:pathLst>
            </a:custGeom>
            <a:solidFill>
              <a:schemeClr val="accent4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1E77E2F-0BCB-9D41-8A8E-1D6E802DE11F}"/>
                </a:ext>
              </a:extLst>
            </p:cNvPr>
            <p:cNvSpPr/>
            <p:nvPr/>
          </p:nvSpPr>
          <p:spPr>
            <a:xfrm>
              <a:off x="8488907" y="3244206"/>
              <a:ext cx="2400409" cy="1506404"/>
            </a:xfrm>
            <a:custGeom>
              <a:avLst/>
              <a:gdLst>
                <a:gd name="connsiteX0" fmla="*/ 0 w 2400408"/>
                <a:gd name="connsiteY0" fmla="*/ 0 h 1506404"/>
                <a:gd name="connsiteX1" fmla="*/ 2413697 w 2400408"/>
                <a:gd name="connsiteY1" fmla="*/ 0 h 1506404"/>
                <a:gd name="connsiteX2" fmla="*/ 2413697 w 2400408"/>
                <a:gd name="connsiteY2" fmla="*/ 1520392 h 1506404"/>
                <a:gd name="connsiteX3" fmla="*/ 0 w 2400408"/>
                <a:gd name="connsiteY3" fmla="*/ 1520392 h 15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408" h="1506404">
                  <a:moveTo>
                    <a:pt x="0" y="0"/>
                  </a:moveTo>
                  <a:lnTo>
                    <a:pt x="2413697" y="0"/>
                  </a:lnTo>
                  <a:lnTo>
                    <a:pt x="2413697" y="1520392"/>
                  </a:lnTo>
                  <a:lnTo>
                    <a:pt x="0" y="152039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3C1F021-570D-D844-B337-8065FE0F8BFA}"/>
                </a:ext>
              </a:extLst>
            </p:cNvPr>
            <p:cNvSpPr/>
            <p:nvPr/>
          </p:nvSpPr>
          <p:spPr>
            <a:xfrm>
              <a:off x="8488907" y="4619338"/>
              <a:ext cx="2400409" cy="129120"/>
            </a:xfrm>
            <a:custGeom>
              <a:avLst/>
              <a:gdLst>
                <a:gd name="connsiteX0" fmla="*/ 0 w 2400408"/>
                <a:gd name="connsiteY0" fmla="*/ 0 h 129120"/>
                <a:gd name="connsiteX1" fmla="*/ 2413697 w 2400408"/>
                <a:gd name="connsiteY1" fmla="*/ 0 h 129120"/>
                <a:gd name="connsiteX2" fmla="*/ 2413697 w 2400408"/>
                <a:gd name="connsiteY2" fmla="*/ 145260 h 129120"/>
                <a:gd name="connsiteX3" fmla="*/ 0 w 2400408"/>
                <a:gd name="connsiteY3" fmla="*/ 145260 h 12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408" h="129120">
                  <a:moveTo>
                    <a:pt x="0" y="0"/>
                  </a:moveTo>
                  <a:lnTo>
                    <a:pt x="2413697" y="0"/>
                  </a:lnTo>
                  <a:lnTo>
                    <a:pt x="2413697" y="145260"/>
                  </a:lnTo>
                  <a:lnTo>
                    <a:pt x="0" y="14526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D459F5B-E772-EB4C-BCCA-06198157DC6B}"/>
                </a:ext>
              </a:extLst>
            </p:cNvPr>
            <p:cNvSpPr/>
            <p:nvPr/>
          </p:nvSpPr>
          <p:spPr>
            <a:xfrm>
              <a:off x="8488907" y="3244206"/>
              <a:ext cx="2400409" cy="64560"/>
            </a:xfrm>
            <a:custGeom>
              <a:avLst/>
              <a:gdLst>
                <a:gd name="connsiteX0" fmla="*/ 0 w 2400408"/>
                <a:gd name="connsiteY0" fmla="*/ 0 h 64560"/>
                <a:gd name="connsiteX1" fmla="*/ 2413697 w 2400408"/>
                <a:gd name="connsiteY1" fmla="*/ 0 h 64560"/>
                <a:gd name="connsiteX2" fmla="*/ 2413697 w 2400408"/>
                <a:gd name="connsiteY2" fmla="*/ 72092 h 64560"/>
                <a:gd name="connsiteX3" fmla="*/ 0 w 2400408"/>
                <a:gd name="connsiteY3" fmla="*/ 72092 h 6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408" h="64560">
                  <a:moveTo>
                    <a:pt x="0" y="0"/>
                  </a:moveTo>
                  <a:lnTo>
                    <a:pt x="2413697" y="0"/>
                  </a:lnTo>
                  <a:lnTo>
                    <a:pt x="2413697" y="72092"/>
                  </a:lnTo>
                  <a:lnTo>
                    <a:pt x="0" y="7209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6EB8194-19C4-4446-91F7-88467D1A7E56}"/>
                </a:ext>
              </a:extLst>
            </p:cNvPr>
            <p:cNvSpPr/>
            <p:nvPr/>
          </p:nvSpPr>
          <p:spPr>
            <a:xfrm>
              <a:off x="8194214" y="4905555"/>
              <a:ext cx="3000511" cy="172160"/>
            </a:xfrm>
            <a:custGeom>
              <a:avLst/>
              <a:gdLst>
                <a:gd name="connsiteX0" fmla="*/ 2822195 w 3000510"/>
                <a:gd name="connsiteY0" fmla="*/ 182060 h 172160"/>
                <a:gd name="connsiteX1" fmla="*/ 181102 w 3000510"/>
                <a:gd name="connsiteY1" fmla="*/ 182060 h 172160"/>
                <a:gd name="connsiteX2" fmla="*/ 0 w 3000510"/>
                <a:gd name="connsiteY2" fmla="*/ 215 h 172160"/>
                <a:gd name="connsiteX3" fmla="*/ 0 w 3000510"/>
                <a:gd name="connsiteY3" fmla="*/ 0 h 172160"/>
                <a:gd name="connsiteX4" fmla="*/ 3002654 w 3000510"/>
                <a:gd name="connsiteY4" fmla="*/ 0 h 172160"/>
                <a:gd name="connsiteX5" fmla="*/ 2822195 w 3000510"/>
                <a:gd name="connsiteY5" fmla="*/ 182060 h 1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510" h="172160">
                  <a:moveTo>
                    <a:pt x="2822195" y="182060"/>
                  </a:moveTo>
                  <a:lnTo>
                    <a:pt x="181102" y="182060"/>
                  </a:lnTo>
                  <a:cubicBezTo>
                    <a:pt x="81082" y="182060"/>
                    <a:pt x="0" y="100645"/>
                    <a:pt x="0" y="215"/>
                  </a:cubicBezTo>
                  <a:cubicBezTo>
                    <a:pt x="0" y="143"/>
                    <a:pt x="0" y="72"/>
                    <a:pt x="0" y="0"/>
                  </a:cubicBezTo>
                  <a:lnTo>
                    <a:pt x="3002654" y="0"/>
                  </a:lnTo>
                  <a:cubicBezTo>
                    <a:pt x="3002773" y="100263"/>
                    <a:pt x="2922048" y="181704"/>
                    <a:pt x="2822195" y="18206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018BE88-32A7-6941-8B9B-03CC2F63A3A9}"/>
                </a:ext>
              </a:extLst>
            </p:cNvPr>
            <p:cNvSpPr/>
            <p:nvPr/>
          </p:nvSpPr>
          <p:spPr>
            <a:xfrm>
              <a:off x="8194214" y="4905555"/>
              <a:ext cx="3000511" cy="172160"/>
            </a:xfrm>
            <a:custGeom>
              <a:avLst/>
              <a:gdLst>
                <a:gd name="connsiteX0" fmla="*/ 2822195 w 3000510"/>
                <a:gd name="connsiteY0" fmla="*/ 119437 h 172160"/>
                <a:gd name="connsiteX1" fmla="*/ 181102 w 3000510"/>
                <a:gd name="connsiteY1" fmla="*/ 119437 h 172160"/>
                <a:gd name="connsiteX2" fmla="*/ 11145 w 3000510"/>
                <a:gd name="connsiteY2" fmla="*/ 0 h 172160"/>
                <a:gd name="connsiteX3" fmla="*/ 0 w 3000510"/>
                <a:gd name="connsiteY3" fmla="*/ 0 h 172160"/>
                <a:gd name="connsiteX4" fmla="*/ 180888 w 3000510"/>
                <a:gd name="connsiteY4" fmla="*/ 182060 h 172160"/>
                <a:gd name="connsiteX5" fmla="*/ 181102 w 3000510"/>
                <a:gd name="connsiteY5" fmla="*/ 182060 h 172160"/>
                <a:gd name="connsiteX6" fmla="*/ 2822195 w 3000510"/>
                <a:gd name="connsiteY6" fmla="*/ 182060 h 172160"/>
                <a:gd name="connsiteX7" fmla="*/ 3003298 w 3000510"/>
                <a:gd name="connsiteY7" fmla="*/ 215 h 172160"/>
                <a:gd name="connsiteX8" fmla="*/ 3003298 w 3000510"/>
                <a:gd name="connsiteY8" fmla="*/ 0 h 172160"/>
                <a:gd name="connsiteX9" fmla="*/ 2991938 w 3000510"/>
                <a:gd name="connsiteY9" fmla="*/ 0 h 172160"/>
                <a:gd name="connsiteX10" fmla="*/ 2822195 w 3000510"/>
                <a:gd name="connsiteY10" fmla="*/ 119437 h 1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0510" h="172160">
                  <a:moveTo>
                    <a:pt x="2822195" y="119437"/>
                  </a:moveTo>
                  <a:lnTo>
                    <a:pt x="181102" y="119437"/>
                  </a:lnTo>
                  <a:cubicBezTo>
                    <a:pt x="105084" y="119439"/>
                    <a:pt x="37175" y="71716"/>
                    <a:pt x="11145" y="0"/>
                  </a:cubicBezTo>
                  <a:lnTo>
                    <a:pt x="0" y="0"/>
                  </a:lnTo>
                  <a:cubicBezTo>
                    <a:pt x="-118" y="100430"/>
                    <a:pt x="80868" y="181941"/>
                    <a:pt x="180888" y="182060"/>
                  </a:cubicBezTo>
                  <a:cubicBezTo>
                    <a:pt x="180959" y="182060"/>
                    <a:pt x="181031" y="182060"/>
                    <a:pt x="181102" y="182060"/>
                  </a:cubicBezTo>
                  <a:lnTo>
                    <a:pt x="2822195" y="182060"/>
                  </a:lnTo>
                  <a:cubicBezTo>
                    <a:pt x="2922215" y="182060"/>
                    <a:pt x="3003297" y="100645"/>
                    <a:pt x="3003298" y="215"/>
                  </a:cubicBezTo>
                  <a:cubicBezTo>
                    <a:pt x="3003298" y="143"/>
                    <a:pt x="3003298" y="72"/>
                    <a:pt x="3003298" y="0"/>
                  </a:cubicBezTo>
                  <a:lnTo>
                    <a:pt x="2991938" y="0"/>
                  </a:lnTo>
                  <a:cubicBezTo>
                    <a:pt x="2965987" y="71683"/>
                    <a:pt x="2898155" y="119411"/>
                    <a:pt x="2822195" y="119437"/>
                  </a:cubicBezTo>
                  <a:close/>
                </a:path>
              </a:pathLst>
            </a:custGeom>
            <a:solidFill>
              <a:schemeClr val="accent4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C1CD34-739D-844A-B32E-F2337B0E2123}"/>
                </a:ext>
              </a:extLst>
            </p:cNvPr>
            <p:cNvSpPr/>
            <p:nvPr/>
          </p:nvSpPr>
          <p:spPr>
            <a:xfrm>
              <a:off x="8279729" y="4870047"/>
              <a:ext cx="2829053" cy="21520"/>
            </a:xfrm>
            <a:custGeom>
              <a:avLst/>
              <a:gdLst>
                <a:gd name="connsiteX0" fmla="*/ 0 w 2829053"/>
                <a:gd name="connsiteY0" fmla="*/ 0 h 21520"/>
                <a:gd name="connsiteX1" fmla="*/ 2832054 w 2829053"/>
                <a:gd name="connsiteY1" fmla="*/ 0 h 21520"/>
                <a:gd name="connsiteX2" fmla="*/ 2832054 w 2829053"/>
                <a:gd name="connsiteY2" fmla="*/ 35723 h 21520"/>
                <a:gd name="connsiteX3" fmla="*/ 0 w 2829053"/>
                <a:gd name="connsiteY3" fmla="*/ 35723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9053" h="21520">
                  <a:moveTo>
                    <a:pt x="0" y="0"/>
                  </a:moveTo>
                  <a:lnTo>
                    <a:pt x="2832054" y="0"/>
                  </a:lnTo>
                  <a:lnTo>
                    <a:pt x="2832054" y="35723"/>
                  </a:lnTo>
                  <a:lnTo>
                    <a:pt x="0" y="35723"/>
                  </a:lnTo>
                  <a:close/>
                </a:path>
              </a:pathLst>
            </a:custGeom>
            <a:solidFill>
              <a:schemeClr val="accent4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0D68D1A-2CC5-C54C-982D-0E06B2672F78}"/>
                </a:ext>
              </a:extLst>
            </p:cNvPr>
            <p:cNvSpPr/>
            <p:nvPr/>
          </p:nvSpPr>
          <p:spPr>
            <a:xfrm>
              <a:off x="9464502" y="4905555"/>
              <a:ext cx="450077" cy="43040"/>
            </a:xfrm>
            <a:custGeom>
              <a:avLst/>
              <a:gdLst>
                <a:gd name="connsiteX0" fmla="*/ 401854 w 450076"/>
                <a:gd name="connsiteY0" fmla="*/ 60902 h 43040"/>
                <a:gd name="connsiteX1" fmla="*/ 60653 w 450076"/>
                <a:gd name="connsiteY1" fmla="*/ 60902 h 43040"/>
                <a:gd name="connsiteX2" fmla="*/ 0 w 450076"/>
                <a:gd name="connsiteY2" fmla="*/ 0 h 43040"/>
                <a:gd name="connsiteX3" fmla="*/ 462507 w 450076"/>
                <a:gd name="connsiteY3" fmla="*/ 0 h 43040"/>
                <a:gd name="connsiteX4" fmla="*/ 402284 w 450076"/>
                <a:gd name="connsiteY4" fmla="*/ 60902 h 43040"/>
                <a:gd name="connsiteX5" fmla="*/ 401854 w 450076"/>
                <a:gd name="connsiteY5" fmla="*/ 60902 h 4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076" h="43040">
                  <a:moveTo>
                    <a:pt x="401854" y="60902"/>
                  </a:moveTo>
                  <a:lnTo>
                    <a:pt x="60653" y="60902"/>
                  </a:lnTo>
                  <a:cubicBezTo>
                    <a:pt x="27155" y="60902"/>
                    <a:pt x="0" y="33635"/>
                    <a:pt x="0" y="0"/>
                  </a:cubicBezTo>
                  <a:lnTo>
                    <a:pt x="462507" y="0"/>
                  </a:lnTo>
                  <a:cubicBezTo>
                    <a:pt x="462626" y="33516"/>
                    <a:pt x="435663" y="60783"/>
                    <a:pt x="402284" y="60902"/>
                  </a:cubicBezTo>
                  <a:cubicBezTo>
                    <a:pt x="402140" y="60902"/>
                    <a:pt x="401997" y="60902"/>
                    <a:pt x="401854" y="6090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74D57F3-9489-F84A-AFF1-A7B4CD4A58BC}"/>
                </a:ext>
              </a:extLst>
            </p:cNvPr>
            <p:cNvSpPr/>
            <p:nvPr/>
          </p:nvSpPr>
          <p:spPr>
            <a:xfrm>
              <a:off x="8574851" y="4812588"/>
              <a:ext cx="321483" cy="43040"/>
            </a:xfrm>
            <a:custGeom>
              <a:avLst/>
              <a:gdLst>
                <a:gd name="connsiteX0" fmla="*/ 0 w 321483"/>
                <a:gd name="connsiteY0" fmla="*/ 0 h 43040"/>
                <a:gd name="connsiteX1" fmla="*/ 331342 w 321483"/>
                <a:gd name="connsiteY1" fmla="*/ 0 h 43040"/>
                <a:gd name="connsiteX2" fmla="*/ 331342 w 321483"/>
                <a:gd name="connsiteY2" fmla="*/ 57458 h 43040"/>
                <a:gd name="connsiteX3" fmla="*/ 0 w 321483"/>
                <a:gd name="connsiteY3" fmla="*/ 57458 h 4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83" h="43040">
                  <a:moveTo>
                    <a:pt x="0" y="0"/>
                  </a:moveTo>
                  <a:lnTo>
                    <a:pt x="331342" y="0"/>
                  </a:lnTo>
                  <a:lnTo>
                    <a:pt x="331342" y="57458"/>
                  </a:lnTo>
                  <a:lnTo>
                    <a:pt x="0" y="5745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64C198D4-8541-064F-A40C-13E6C0E7FDB9}"/>
                </a:ext>
              </a:extLst>
            </p:cNvPr>
            <p:cNvSpPr/>
            <p:nvPr/>
          </p:nvSpPr>
          <p:spPr>
            <a:xfrm>
              <a:off x="10492391" y="4812588"/>
              <a:ext cx="321483" cy="43040"/>
            </a:xfrm>
            <a:custGeom>
              <a:avLst/>
              <a:gdLst>
                <a:gd name="connsiteX0" fmla="*/ 0 w 321483"/>
                <a:gd name="connsiteY0" fmla="*/ 0 h 43040"/>
                <a:gd name="connsiteX1" fmla="*/ 331342 w 321483"/>
                <a:gd name="connsiteY1" fmla="*/ 0 h 43040"/>
                <a:gd name="connsiteX2" fmla="*/ 331342 w 321483"/>
                <a:gd name="connsiteY2" fmla="*/ 57458 h 43040"/>
                <a:gd name="connsiteX3" fmla="*/ 0 w 321483"/>
                <a:gd name="connsiteY3" fmla="*/ 57458 h 4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83" h="43040">
                  <a:moveTo>
                    <a:pt x="0" y="0"/>
                  </a:moveTo>
                  <a:lnTo>
                    <a:pt x="331342" y="0"/>
                  </a:lnTo>
                  <a:lnTo>
                    <a:pt x="331342" y="57458"/>
                  </a:lnTo>
                  <a:lnTo>
                    <a:pt x="0" y="5745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2131CAE-A629-184A-AEBC-79FA4C027D09}"/>
                </a:ext>
              </a:extLst>
            </p:cNvPr>
            <p:cNvSpPr/>
            <p:nvPr/>
          </p:nvSpPr>
          <p:spPr>
            <a:xfrm>
              <a:off x="9417994" y="4210888"/>
              <a:ext cx="964450" cy="150640"/>
            </a:xfrm>
            <a:custGeom>
              <a:avLst/>
              <a:gdLst>
                <a:gd name="connsiteX0" fmla="*/ 0 w 964449"/>
                <a:gd name="connsiteY0" fmla="*/ 430 h 150640"/>
                <a:gd name="connsiteX1" fmla="*/ 914513 w 964449"/>
                <a:gd name="connsiteY1" fmla="*/ 430 h 150640"/>
                <a:gd name="connsiteX2" fmla="*/ 985453 w 964449"/>
                <a:gd name="connsiteY2" fmla="*/ 71662 h 150640"/>
                <a:gd name="connsiteX3" fmla="*/ 985453 w 964449"/>
                <a:gd name="connsiteY3" fmla="*/ 90384 h 150640"/>
                <a:gd name="connsiteX4" fmla="*/ 914513 w 964449"/>
                <a:gd name="connsiteY4" fmla="*/ 161616 h 150640"/>
                <a:gd name="connsiteX5" fmla="*/ 0 w 964449"/>
                <a:gd name="connsiteY5" fmla="*/ 161616 h 150640"/>
                <a:gd name="connsiteX6" fmla="*/ 0 w 964449"/>
                <a:gd name="connsiteY6" fmla="*/ 161616 h 150640"/>
                <a:gd name="connsiteX7" fmla="*/ 0 w 964449"/>
                <a:gd name="connsiteY7" fmla="*/ 0 h 150640"/>
                <a:gd name="connsiteX8" fmla="*/ 0 w 964449"/>
                <a:gd name="connsiteY8" fmla="*/ 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449" h="150640">
                  <a:moveTo>
                    <a:pt x="0" y="430"/>
                  </a:moveTo>
                  <a:lnTo>
                    <a:pt x="914513" y="430"/>
                  </a:lnTo>
                  <a:cubicBezTo>
                    <a:pt x="953692" y="430"/>
                    <a:pt x="985453" y="32322"/>
                    <a:pt x="985453" y="71662"/>
                  </a:cubicBezTo>
                  <a:lnTo>
                    <a:pt x="985453" y="90384"/>
                  </a:lnTo>
                  <a:cubicBezTo>
                    <a:pt x="985453" y="129724"/>
                    <a:pt x="953692" y="161616"/>
                    <a:pt x="914513" y="161616"/>
                  </a:cubicBezTo>
                  <a:lnTo>
                    <a:pt x="0" y="161616"/>
                  </a:lnTo>
                  <a:lnTo>
                    <a:pt x="0" y="1616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93306E2-E004-294B-AB91-AF41BEA3B46E}"/>
                </a:ext>
              </a:extLst>
            </p:cNvPr>
            <p:cNvSpPr/>
            <p:nvPr/>
          </p:nvSpPr>
          <p:spPr>
            <a:xfrm>
              <a:off x="8878759" y="4211318"/>
              <a:ext cx="578670" cy="150640"/>
            </a:xfrm>
            <a:custGeom>
              <a:avLst/>
              <a:gdLst>
                <a:gd name="connsiteX0" fmla="*/ 547165 w 578669"/>
                <a:gd name="connsiteY0" fmla="*/ 0 h 150640"/>
                <a:gd name="connsiteX1" fmla="*/ 0 w 578669"/>
                <a:gd name="connsiteY1" fmla="*/ 0 h 150640"/>
                <a:gd name="connsiteX2" fmla="*/ 0 w 578669"/>
                <a:gd name="connsiteY2" fmla="*/ 30559 h 150640"/>
                <a:gd name="connsiteX3" fmla="*/ 503657 w 578669"/>
                <a:gd name="connsiteY3" fmla="*/ 30559 h 150640"/>
                <a:gd name="connsiteX4" fmla="*/ 503657 w 578669"/>
                <a:gd name="connsiteY4" fmla="*/ 130842 h 150640"/>
                <a:gd name="connsiteX5" fmla="*/ 0 w 578669"/>
                <a:gd name="connsiteY5" fmla="*/ 130842 h 150640"/>
                <a:gd name="connsiteX6" fmla="*/ 0 w 578669"/>
                <a:gd name="connsiteY6" fmla="*/ 161616 h 150640"/>
                <a:gd name="connsiteX7" fmla="*/ 547165 w 578669"/>
                <a:gd name="connsiteY7" fmla="*/ 161616 h 150640"/>
                <a:gd name="connsiteX8" fmla="*/ 586386 w 578669"/>
                <a:gd name="connsiteY8" fmla="*/ 122234 h 150640"/>
                <a:gd name="connsiteX9" fmla="*/ 586386 w 578669"/>
                <a:gd name="connsiteY9" fmla="*/ 39382 h 150640"/>
                <a:gd name="connsiteX10" fmla="*/ 547165 w 578669"/>
                <a:gd name="connsiteY10" fmla="*/ 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669" h="150640">
                  <a:moveTo>
                    <a:pt x="547165" y="0"/>
                  </a:moveTo>
                  <a:lnTo>
                    <a:pt x="0" y="0"/>
                  </a:lnTo>
                  <a:lnTo>
                    <a:pt x="0" y="30559"/>
                  </a:lnTo>
                  <a:lnTo>
                    <a:pt x="503657" y="30559"/>
                  </a:lnTo>
                  <a:lnTo>
                    <a:pt x="503657" y="130842"/>
                  </a:lnTo>
                  <a:lnTo>
                    <a:pt x="0" y="130842"/>
                  </a:lnTo>
                  <a:lnTo>
                    <a:pt x="0" y="161616"/>
                  </a:lnTo>
                  <a:lnTo>
                    <a:pt x="547165" y="161616"/>
                  </a:lnTo>
                  <a:cubicBezTo>
                    <a:pt x="568826" y="161616"/>
                    <a:pt x="586386" y="143984"/>
                    <a:pt x="586386" y="122234"/>
                  </a:cubicBezTo>
                  <a:lnTo>
                    <a:pt x="586386" y="39382"/>
                  </a:lnTo>
                  <a:cubicBezTo>
                    <a:pt x="586386" y="17632"/>
                    <a:pt x="568826" y="0"/>
                    <a:pt x="54716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EE88910-75EC-6C46-AA14-F8E4BD0867FC}"/>
                </a:ext>
              </a:extLst>
            </p:cNvPr>
            <p:cNvSpPr/>
            <p:nvPr/>
          </p:nvSpPr>
          <p:spPr>
            <a:xfrm>
              <a:off x="8903192" y="4241876"/>
              <a:ext cx="514373" cy="86080"/>
            </a:xfrm>
            <a:custGeom>
              <a:avLst/>
              <a:gdLst>
                <a:gd name="connsiteX0" fmla="*/ 0 w 514373"/>
                <a:gd name="connsiteY0" fmla="*/ 0 h 86080"/>
                <a:gd name="connsiteX1" fmla="*/ 515659 w 514373"/>
                <a:gd name="connsiteY1" fmla="*/ 0 h 86080"/>
                <a:gd name="connsiteX2" fmla="*/ 515659 w 514373"/>
                <a:gd name="connsiteY2" fmla="*/ 100284 h 86080"/>
                <a:gd name="connsiteX3" fmla="*/ 0 w 514373"/>
                <a:gd name="connsiteY3" fmla="*/ 100284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86080">
                  <a:moveTo>
                    <a:pt x="0" y="0"/>
                  </a:moveTo>
                  <a:lnTo>
                    <a:pt x="515659" y="0"/>
                  </a:lnTo>
                  <a:lnTo>
                    <a:pt x="515659" y="100284"/>
                  </a:lnTo>
                  <a:lnTo>
                    <a:pt x="0" y="100284"/>
                  </a:lnTo>
                  <a:close/>
                </a:path>
              </a:pathLst>
            </a:custGeom>
            <a:solidFill>
              <a:srgbClr val="FFFF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318FF39-E816-0444-A47F-CA526E7B8DB5}"/>
                </a:ext>
              </a:extLst>
            </p:cNvPr>
            <p:cNvSpPr/>
            <p:nvPr/>
          </p:nvSpPr>
          <p:spPr>
            <a:xfrm>
              <a:off x="8903192" y="4241876"/>
              <a:ext cx="514373" cy="21520"/>
            </a:xfrm>
            <a:custGeom>
              <a:avLst/>
              <a:gdLst>
                <a:gd name="connsiteX0" fmla="*/ 0 w 514373"/>
                <a:gd name="connsiteY0" fmla="*/ 0 h 21520"/>
                <a:gd name="connsiteX1" fmla="*/ 515659 w 514373"/>
                <a:gd name="connsiteY1" fmla="*/ 0 h 21520"/>
                <a:gd name="connsiteX2" fmla="*/ 515659 w 514373"/>
                <a:gd name="connsiteY2" fmla="*/ 23457 h 21520"/>
                <a:gd name="connsiteX3" fmla="*/ 0 w 514373"/>
                <a:gd name="connsiteY3" fmla="*/ 23457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21520">
                  <a:moveTo>
                    <a:pt x="0" y="0"/>
                  </a:moveTo>
                  <a:lnTo>
                    <a:pt x="515659" y="0"/>
                  </a:lnTo>
                  <a:lnTo>
                    <a:pt x="515659" y="23457"/>
                  </a:lnTo>
                  <a:lnTo>
                    <a:pt x="0" y="234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EBCCAC5-4C11-B54B-9579-624981AA65EE}"/>
                </a:ext>
              </a:extLst>
            </p:cNvPr>
            <p:cNvSpPr/>
            <p:nvPr/>
          </p:nvSpPr>
          <p:spPr>
            <a:xfrm>
              <a:off x="9493221" y="4049702"/>
              <a:ext cx="642967" cy="150640"/>
            </a:xfrm>
            <a:custGeom>
              <a:avLst/>
              <a:gdLst>
                <a:gd name="connsiteX0" fmla="*/ 0 w 642966"/>
                <a:gd name="connsiteY0" fmla="*/ 0 h 150640"/>
                <a:gd name="connsiteX1" fmla="*/ 584671 w 642966"/>
                <a:gd name="connsiteY1" fmla="*/ 0 h 150640"/>
                <a:gd name="connsiteX2" fmla="*/ 655612 w 642966"/>
                <a:gd name="connsiteY2" fmla="*/ 71231 h 150640"/>
                <a:gd name="connsiteX3" fmla="*/ 655612 w 642966"/>
                <a:gd name="connsiteY3" fmla="*/ 90384 h 150640"/>
                <a:gd name="connsiteX4" fmla="*/ 584671 w 642966"/>
                <a:gd name="connsiteY4" fmla="*/ 161616 h 150640"/>
                <a:gd name="connsiteX5" fmla="*/ 0 w 642966"/>
                <a:gd name="connsiteY5" fmla="*/ 161616 h 150640"/>
                <a:gd name="connsiteX6" fmla="*/ 0 w 642966"/>
                <a:gd name="connsiteY6" fmla="*/ 161616 h 150640"/>
                <a:gd name="connsiteX7" fmla="*/ 0 w 642966"/>
                <a:gd name="connsiteY7" fmla="*/ 0 h 150640"/>
                <a:gd name="connsiteX8" fmla="*/ 0 w 642966"/>
                <a:gd name="connsiteY8" fmla="*/ 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966" h="150640">
                  <a:moveTo>
                    <a:pt x="0" y="0"/>
                  </a:moveTo>
                  <a:lnTo>
                    <a:pt x="584671" y="0"/>
                  </a:lnTo>
                  <a:cubicBezTo>
                    <a:pt x="623850" y="0"/>
                    <a:pt x="655612" y="31891"/>
                    <a:pt x="655612" y="71231"/>
                  </a:cubicBezTo>
                  <a:lnTo>
                    <a:pt x="655612" y="90384"/>
                  </a:lnTo>
                  <a:cubicBezTo>
                    <a:pt x="655612" y="129724"/>
                    <a:pt x="623851" y="161616"/>
                    <a:pt x="584671" y="161616"/>
                  </a:cubicBezTo>
                  <a:lnTo>
                    <a:pt x="0" y="161616"/>
                  </a:lnTo>
                  <a:lnTo>
                    <a:pt x="0" y="1616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45DA487-8C6C-274A-8570-60F7791D1372}"/>
                </a:ext>
              </a:extLst>
            </p:cNvPr>
            <p:cNvSpPr/>
            <p:nvPr/>
          </p:nvSpPr>
          <p:spPr>
            <a:xfrm>
              <a:off x="8953129" y="4049702"/>
              <a:ext cx="578670" cy="150640"/>
            </a:xfrm>
            <a:custGeom>
              <a:avLst/>
              <a:gdLst>
                <a:gd name="connsiteX0" fmla="*/ 547165 w 578669"/>
                <a:gd name="connsiteY0" fmla="*/ 0 h 150640"/>
                <a:gd name="connsiteX1" fmla="*/ 0 w 578669"/>
                <a:gd name="connsiteY1" fmla="*/ 0 h 150640"/>
                <a:gd name="connsiteX2" fmla="*/ 0 w 578669"/>
                <a:gd name="connsiteY2" fmla="*/ 30558 h 150640"/>
                <a:gd name="connsiteX3" fmla="*/ 503443 w 578669"/>
                <a:gd name="connsiteY3" fmla="*/ 30558 h 150640"/>
                <a:gd name="connsiteX4" fmla="*/ 503443 w 578669"/>
                <a:gd name="connsiteY4" fmla="*/ 130842 h 150640"/>
                <a:gd name="connsiteX5" fmla="*/ 0 w 578669"/>
                <a:gd name="connsiteY5" fmla="*/ 130842 h 150640"/>
                <a:gd name="connsiteX6" fmla="*/ 0 w 578669"/>
                <a:gd name="connsiteY6" fmla="*/ 161616 h 150640"/>
                <a:gd name="connsiteX7" fmla="*/ 547165 w 578669"/>
                <a:gd name="connsiteY7" fmla="*/ 161616 h 150640"/>
                <a:gd name="connsiteX8" fmla="*/ 586386 w 578669"/>
                <a:gd name="connsiteY8" fmla="*/ 122234 h 150640"/>
                <a:gd name="connsiteX9" fmla="*/ 586386 w 578669"/>
                <a:gd name="connsiteY9" fmla="*/ 39382 h 150640"/>
                <a:gd name="connsiteX10" fmla="*/ 547165 w 578669"/>
                <a:gd name="connsiteY10" fmla="*/ 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669" h="150640">
                  <a:moveTo>
                    <a:pt x="547165" y="0"/>
                  </a:moveTo>
                  <a:lnTo>
                    <a:pt x="0" y="0"/>
                  </a:lnTo>
                  <a:lnTo>
                    <a:pt x="0" y="30558"/>
                  </a:lnTo>
                  <a:lnTo>
                    <a:pt x="503443" y="30558"/>
                  </a:lnTo>
                  <a:lnTo>
                    <a:pt x="503443" y="130842"/>
                  </a:lnTo>
                  <a:lnTo>
                    <a:pt x="0" y="130842"/>
                  </a:lnTo>
                  <a:lnTo>
                    <a:pt x="0" y="161616"/>
                  </a:lnTo>
                  <a:lnTo>
                    <a:pt x="547165" y="161616"/>
                  </a:lnTo>
                  <a:cubicBezTo>
                    <a:pt x="568826" y="161616"/>
                    <a:pt x="586386" y="143984"/>
                    <a:pt x="586386" y="122234"/>
                  </a:cubicBezTo>
                  <a:lnTo>
                    <a:pt x="586386" y="39382"/>
                  </a:lnTo>
                  <a:cubicBezTo>
                    <a:pt x="586386" y="17632"/>
                    <a:pt x="568826" y="0"/>
                    <a:pt x="54716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050D13-FA14-1A49-98B5-F4F2D0AEB790}"/>
                </a:ext>
              </a:extLst>
            </p:cNvPr>
            <p:cNvSpPr/>
            <p:nvPr/>
          </p:nvSpPr>
          <p:spPr>
            <a:xfrm>
              <a:off x="8977562" y="4080261"/>
              <a:ext cx="514373" cy="86080"/>
            </a:xfrm>
            <a:custGeom>
              <a:avLst/>
              <a:gdLst>
                <a:gd name="connsiteX0" fmla="*/ 0 w 514373"/>
                <a:gd name="connsiteY0" fmla="*/ 0 h 86080"/>
                <a:gd name="connsiteX1" fmla="*/ 515659 w 514373"/>
                <a:gd name="connsiteY1" fmla="*/ 0 h 86080"/>
                <a:gd name="connsiteX2" fmla="*/ 515659 w 514373"/>
                <a:gd name="connsiteY2" fmla="*/ 100283 h 86080"/>
                <a:gd name="connsiteX3" fmla="*/ 0 w 514373"/>
                <a:gd name="connsiteY3" fmla="*/ 100283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86080">
                  <a:moveTo>
                    <a:pt x="0" y="0"/>
                  </a:moveTo>
                  <a:lnTo>
                    <a:pt x="515659" y="0"/>
                  </a:lnTo>
                  <a:lnTo>
                    <a:pt x="515659" y="100283"/>
                  </a:lnTo>
                  <a:lnTo>
                    <a:pt x="0" y="100283"/>
                  </a:lnTo>
                  <a:close/>
                </a:path>
              </a:pathLst>
            </a:custGeom>
            <a:solidFill>
              <a:srgbClr val="FFFF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0CEF88A1-BCB9-D940-A97F-6D44733E9A00}"/>
                </a:ext>
              </a:extLst>
            </p:cNvPr>
            <p:cNvSpPr/>
            <p:nvPr/>
          </p:nvSpPr>
          <p:spPr>
            <a:xfrm>
              <a:off x="8977562" y="4080261"/>
              <a:ext cx="514373" cy="21520"/>
            </a:xfrm>
            <a:custGeom>
              <a:avLst/>
              <a:gdLst>
                <a:gd name="connsiteX0" fmla="*/ 0 w 514373"/>
                <a:gd name="connsiteY0" fmla="*/ 0 h 21520"/>
                <a:gd name="connsiteX1" fmla="*/ 515659 w 514373"/>
                <a:gd name="connsiteY1" fmla="*/ 0 h 21520"/>
                <a:gd name="connsiteX2" fmla="*/ 515659 w 514373"/>
                <a:gd name="connsiteY2" fmla="*/ 23457 h 21520"/>
                <a:gd name="connsiteX3" fmla="*/ 0 w 514373"/>
                <a:gd name="connsiteY3" fmla="*/ 23457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21520">
                  <a:moveTo>
                    <a:pt x="0" y="0"/>
                  </a:moveTo>
                  <a:lnTo>
                    <a:pt x="515659" y="0"/>
                  </a:lnTo>
                  <a:lnTo>
                    <a:pt x="515659" y="23457"/>
                  </a:lnTo>
                  <a:lnTo>
                    <a:pt x="0" y="2345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1B8D265F-DF64-534D-B42F-36F491F5E851}"/>
                </a:ext>
              </a:extLst>
            </p:cNvPr>
            <p:cNvSpPr/>
            <p:nvPr/>
          </p:nvSpPr>
          <p:spPr>
            <a:xfrm>
              <a:off x="8859042" y="3840097"/>
              <a:ext cx="750128" cy="193681"/>
            </a:xfrm>
            <a:custGeom>
              <a:avLst/>
              <a:gdLst>
                <a:gd name="connsiteX0" fmla="*/ 0 w 750127"/>
                <a:gd name="connsiteY0" fmla="*/ 0 h 193680"/>
                <a:gd name="connsiteX1" fmla="*/ 0 w 750127"/>
                <a:gd name="connsiteY1" fmla="*/ 39812 h 193680"/>
                <a:gd name="connsiteX2" fmla="*/ 742412 w 750127"/>
                <a:gd name="connsiteY2" fmla="*/ 39812 h 193680"/>
                <a:gd name="connsiteX3" fmla="*/ 742412 w 750127"/>
                <a:gd name="connsiteY3" fmla="*/ 169793 h 193680"/>
                <a:gd name="connsiteX4" fmla="*/ 0 w 750127"/>
                <a:gd name="connsiteY4" fmla="*/ 169793 h 193680"/>
                <a:gd name="connsiteX5" fmla="*/ 0 w 750127"/>
                <a:gd name="connsiteY5" fmla="*/ 209605 h 193680"/>
                <a:gd name="connsiteX6" fmla="*/ 760630 w 750127"/>
                <a:gd name="connsiteY6" fmla="*/ 209605 h 193680"/>
                <a:gd name="connsiteX7" fmla="*/ 760630 w 750127"/>
                <a:gd name="connsiteY7" fmla="*/ 0 h 193680"/>
                <a:gd name="connsiteX8" fmla="*/ 0 w 750127"/>
                <a:gd name="connsiteY8" fmla="*/ 0 h 19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127" h="193680">
                  <a:moveTo>
                    <a:pt x="0" y="0"/>
                  </a:moveTo>
                  <a:lnTo>
                    <a:pt x="0" y="39812"/>
                  </a:lnTo>
                  <a:lnTo>
                    <a:pt x="742412" y="39812"/>
                  </a:lnTo>
                  <a:lnTo>
                    <a:pt x="742412" y="169793"/>
                  </a:lnTo>
                  <a:lnTo>
                    <a:pt x="0" y="169793"/>
                  </a:lnTo>
                  <a:lnTo>
                    <a:pt x="0" y="209605"/>
                  </a:lnTo>
                  <a:lnTo>
                    <a:pt x="760630" y="209605"/>
                  </a:lnTo>
                  <a:lnTo>
                    <a:pt x="760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18554D9-E0FE-4B40-BC7F-040D36561735}"/>
                </a:ext>
              </a:extLst>
            </p:cNvPr>
            <p:cNvSpPr/>
            <p:nvPr/>
          </p:nvSpPr>
          <p:spPr>
            <a:xfrm>
              <a:off x="9619671" y="3839882"/>
              <a:ext cx="557238" cy="193681"/>
            </a:xfrm>
            <a:custGeom>
              <a:avLst/>
              <a:gdLst>
                <a:gd name="connsiteX0" fmla="*/ 497442 w 557237"/>
                <a:gd name="connsiteY0" fmla="*/ 209605 h 193680"/>
                <a:gd name="connsiteX1" fmla="*/ 0 w 557237"/>
                <a:gd name="connsiteY1" fmla="*/ 209605 h 193680"/>
                <a:gd name="connsiteX2" fmla="*/ 0 w 557237"/>
                <a:gd name="connsiteY2" fmla="*/ 209605 h 193680"/>
                <a:gd name="connsiteX3" fmla="*/ 0 w 557237"/>
                <a:gd name="connsiteY3" fmla="*/ 0 h 193680"/>
                <a:gd name="connsiteX4" fmla="*/ 0 w 557237"/>
                <a:gd name="connsiteY4" fmla="*/ 0 h 193680"/>
                <a:gd name="connsiteX5" fmla="*/ 497442 w 557237"/>
                <a:gd name="connsiteY5" fmla="*/ 0 h 193680"/>
                <a:gd name="connsiteX6" fmla="*/ 561739 w 557237"/>
                <a:gd name="connsiteY6" fmla="*/ 64560 h 193680"/>
                <a:gd name="connsiteX7" fmla="*/ 561739 w 557237"/>
                <a:gd name="connsiteY7" fmla="*/ 144615 h 193680"/>
                <a:gd name="connsiteX8" fmla="*/ 497872 w 557237"/>
                <a:gd name="connsiteY8" fmla="*/ 209604 h 193680"/>
                <a:gd name="connsiteX9" fmla="*/ 497442 w 557237"/>
                <a:gd name="connsiteY9" fmla="*/ 209605 h 19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7237" h="193680">
                  <a:moveTo>
                    <a:pt x="497442" y="209605"/>
                  </a:moveTo>
                  <a:lnTo>
                    <a:pt x="0" y="209605"/>
                  </a:lnTo>
                  <a:lnTo>
                    <a:pt x="0" y="2096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97442" y="0"/>
                  </a:lnTo>
                  <a:cubicBezTo>
                    <a:pt x="532952" y="0"/>
                    <a:pt x="561739" y="28904"/>
                    <a:pt x="561739" y="64560"/>
                  </a:cubicBezTo>
                  <a:lnTo>
                    <a:pt x="561739" y="144615"/>
                  </a:lnTo>
                  <a:cubicBezTo>
                    <a:pt x="561975" y="180270"/>
                    <a:pt x="533381" y="209366"/>
                    <a:pt x="497872" y="209604"/>
                  </a:cubicBezTo>
                  <a:cubicBezTo>
                    <a:pt x="497729" y="209605"/>
                    <a:pt x="497585" y="209605"/>
                    <a:pt x="497442" y="20960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6AA584E-E7CC-8842-8610-F5BF27415A8D}"/>
                </a:ext>
              </a:extLst>
            </p:cNvPr>
            <p:cNvSpPr/>
            <p:nvPr/>
          </p:nvSpPr>
          <p:spPr>
            <a:xfrm>
              <a:off x="9619671" y="3879909"/>
              <a:ext cx="514373" cy="129120"/>
            </a:xfrm>
            <a:custGeom>
              <a:avLst/>
              <a:gdLst>
                <a:gd name="connsiteX0" fmla="*/ 0 w 514373"/>
                <a:gd name="connsiteY0" fmla="*/ 0 h 129120"/>
                <a:gd name="connsiteX1" fmla="*/ 515659 w 514373"/>
                <a:gd name="connsiteY1" fmla="*/ 0 h 129120"/>
                <a:gd name="connsiteX2" fmla="*/ 515659 w 514373"/>
                <a:gd name="connsiteY2" fmla="*/ 129981 h 129120"/>
                <a:gd name="connsiteX3" fmla="*/ 0 w 514373"/>
                <a:gd name="connsiteY3" fmla="*/ 129981 h 12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129120">
                  <a:moveTo>
                    <a:pt x="0" y="0"/>
                  </a:moveTo>
                  <a:lnTo>
                    <a:pt x="515659" y="0"/>
                  </a:lnTo>
                  <a:lnTo>
                    <a:pt x="515659" y="129981"/>
                  </a:lnTo>
                  <a:lnTo>
                    <a:pt x="0" y="129981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586E989-D826-174F-ADAF-96AB273FE4C2}"/>
                </a:ext>
              </a:extLst>
            </p:cNvPr>
            <p:cNvSpPr/>
            <p:nvPr/>
          </p:nvSpPr>
          <p:spPr>
            <a:xfrm>
              <a:off x="9619671" y="3879909"/>
              <a:ext cx="514373" cy="21520"/>
            </a:xfrm>
            <a:custGeom>
              <a:avLst/>
              <a:gdLst>
                <a:gd name="connsiteX0" fmla="*/ 0 w 514373"/>
                <a:gd name="connsiteY0" fmla="*/ 0 h 21520"/>
                <a:gd name="connsiteX1" fmla="*/ 515659 w 514373"/>
                <a:gd name="connsiteY1" fmla="*/ 0 h 21520"/>
                <a:gd name="connsiteX2" fmla="*/ 515659 w 514373"/>
                <a:gd name="connsiteY2" fmla="*/ 30558 h 21520"/>
                <a:gd name="connsiteX3" fmla="*/ 0 w 514373"/>
                <a:gd name="connsiteY3" fmla="*/ 30558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21520">
                  <a:moveTo>
                    <a:pt x="0" y="0"/>
                  </a:moveTo>
                  <a:lnTo>
                    <a:pt x="515659" y="0"/>
                  </a:lnTo>
                  <a:lnTo>
                    <a:pt x="515659" y="30558"/>
                  </a:lnTo>
                  <a:lnTo>
                    <a:pt x="0" y="305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FFFA60-E1F3-444D-A544-8B7B4E1873A0}"/>
                </a:ext>
              </a:extLst>
            </p:cNvPr>
            <p:cNvSpPr/>
            <p:nvPr/>
          </p:nvSpPr>
          <p:spPr>
            <a:xfrm>
              <a:off x="8898691" y="3879909"/>
              <a:ext cx="750128" cy="129120"/>
            </a:xfrm>
            <a:custGeom>
              <a:avLst/>
              <a:gdLst>
                <a:gd name="connsiteX0" fmla="*/ 0 w 750127"/>
                <a:gd name="connsiteY0" fmla="*/ 0 h 129120"/>
                <a:gd name="connsiteX1" fmla="*/ 763844 w 750127"/>
                <a:gd name="connsiteY1" fmla="*/ 0 h 129120"/>
                <a:gd name="connsiteX2" fmla="*/ 763844 w 750127"/>
                <a:gd name="connsiteY2" fmla="*/ 129981 h 129120"/>
                <a:gd name="connsiteX3" fmla="*/ 0 w 750127"/>
                <a:gd name="connsiteY3" fmla="*/ 129981 h 12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27" h="129120">
                  <a:moveTo>
                    <a:pt x="0" y="0"/>
                  </a:moveTo>
                  <a:lnTo>
                    <a:pt x="763844" y="0"/>
                  </a:lnTo>
                  <a:lnTo>
                    <a:pt x="763844" y="129981"/>
                  </a:lnTo>
                  <a:lnTo>
                    <a:pt x="0" y="129981"/>
                  </a:lnTo>
                  <a:close/>
                </a:path>
              </a:pathLst>
            </a:custGeom>
            <a:solidFill>
              <a:srgbClr val="FFFF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54AC02A4-C4F1-6642-9B2D-CCBA454890EF}"/>
                </a:ext>
              </a:extLst>
            </p:cNvPr>
            <p:cNvSpPr/>
            <p:nvPr/>
          </p:nvSpPr>
          <p:spPr>
            <a:xfrm>
              <a:off x="8898691" y="3879909"/>
              <a:ext cx="750128" cy="21520"/>
            </a:xfrm>
            <a:custGeom>
              <a:avLst/>
              <a:gdLst>
                <a:gd name="connsiteX0" fmla="*/ 0 w 750127"/>
                <a:gd name="connsiteY0" fmla="*/ 0 h 21520"/>
                <a:gd name="connsiteX1" fmla="*/ 763844 w 750127"/>
                <a:gd name="connsiteY1" fmla="*/ 0 h 21520"/>
                <a:gd name="connsiteX2" fmla="*/ 763844 w 750127"/>
                <a:gd name="connsiteY2" fmla="*/ 30558 h 21520"/>
                <a:gd name="connsiteX3" fmla="*/ 0 w 750127"/>
                <a:gd name="connsiteY3" fmla="*/ 30558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27" h="21520">
                  <a:moveTo>
                    <a:pt x="0" y="0"/>
                  </a:moveTo>
                  <a:lnTo>
                    <a:pt x="763844" y="0"/>
                  </a:lnTo>
                  <a:lnTo>
                    <a:pt x="763844" y="30558"/>
                  </a:lnTo>
                  <a:lnTo>
                    <a:pt x="0" y="305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0680652-3715-1F4D-AB86-A24276510944}"/>
                </a:ext>
              </a:extLst>
            </p:cNvPr>
            <p:cNvSpPr/>
            <p:nvPr/>
          </p:nvSpPr>
          <p:spPr>
            <a:xfrm>
              <a:off x="9098011" y="4372934"/>
              <a:ext cx="750128" cy="236721"/>
            </a:xfrm>
            <a:custGeom>
              <a:avLst/>
              <a:gdLst>
                <a:gd name="connsiteX0" fmla="*/ 0 w 750127"/>
                <a:gd name="connsiteY0" fmla="*/ 0 h 236720"/>
                <a:gd name="connsiteX1" fmla="*/ 0 w 750127"/>
                <a:gd name="connsiteY1" fmla="*/ 39812 h 236720"/>
                <a:gd name="connsiteX2" fmla="*/ 742412 w 750127"/>
                <a:gd name="connsiteY2" fmla="*/ 39812 h 236720"/>
                <a:gd name="connsiteX3" fmla="*/ 742412 w 750127"/>
                <a:gd name="connsiteY3" fmla="*/ 206592 h 236720"/>
                <a:gd name="connsiteX4" fmla="*/ 0 w 750127"/>
                <a:gd name="connsiteY4" fmla="*/ 206592 h 236720"/>
                <a:gd name="connsiteX5" fmla="*/ 0 w 750127"/>
                <a:gd name="connsiteY5" fmla="*/ 246405 h 236720"/>
                <a:gd name="connsiteX6" fmla="*/ 760629 w 750127"/>
                <a:gd name="connsiteY6" fmla="*/ 246405 h 236720"/>
                <a:gd name="connsiteX7" fmla="*/ 760629 w 750127"/>
                <a:gd name="connsiteY7" fmla="*/ 0 h 236720"/>
                <a:gd name="connsiteX8" fmla="*/ 0 w 750127"/>
                <a:gd name="connsiteY8" fmla="*/ 0 h 23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127" h="236720">
                  <a:moveTo>
                    <a:pt x="0" y="0"/>
                  </a:moveTo>
                  <a:lnTo>
                    <a:pt x="0" y="39812"/>
                  </a:lnTo>
                  <a:lnTo>
                    <a:pt x="742412" y="39812"/>
                  </a:lnTo>
                  <a:lnTo>
                    <a:pt x="742412" y="206592"/>
                  </a:lnTo>
                  <a:lnTo>
                    <a:pt x="0" y="206592"/>
                  </a:lnTo>
                  <a:lnTo>
                    <a:pt x="0" y="246405"/>
                  </a:lnTo>
                  <a:lnTo>
                    <a:pt x="760629" y="246405"/>
                  </a:lnTo>
                  <a:lnTo>
                    <a:pt x="760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C8A0AF2-89B3-6640-87B8-D5B73B147886}"/>
                </a:ext>
              </a:extLst>
            </p:cNvPr>
            <p:cNvSpPr/>
            <p:nvPr/>
          </p:nvSpPr>
          <p:spPr>
            <a:xfrm>
              <a:off x="9858641" y="4372718"/>
              <a:ext cx="557238" cy="236721"/>
            </a:xfrm>
            <a:custGeom>
              <a:avLst/>
              <a:gdLst>
                <a:gd name="connsiteX0" fmla="*/ 497442 w 557237"/>
                <a:gd name="connsiteY0" fmla="*/ 246405 h 236720"/>
                <a:gd name="connsiteX1" fmla="*/ 0 w 557237"/>
                <a:gd name="connsiteY1" fmla="*/ 246405 h 236720"/>
                <a:gd name="connsiteX2" fmla="*/ 0 w 557237"/>
                <a:gd name="connsiteY2" fmla="*/ 246405 h 236720"/>
                <a:gd name="connsiteX3" fmla="*/ 0 w 557237"/>
                <a:gd name="connsiteY3" fmla="*/ 0 h 236720"/>
                <a:gd name="connsiteX4" fmla="*/ 0 w 557237"/>
                <a:gd name="connsiteY4" fmla="*/ 0 h 236720"/>
                <a:gd name="connsiteX5" fmla="*/ 497442 w 557237"/>
                <a:gd name="connsiteY5" fmla="*/ 0 h 236720"/>
                <a:gd name="connsiteX6" fmla="*/ 561738 w 557237"/>
                <a:gd name="connsiteY6" fmla="*/ 64560 h 236720"/>
                <a:gd name="connsiteX7" fmla="*/ 561738 w 557237"/>
                <a:gd name="connsiteY7" fmla="*/ 181414 h 236720"/>
                <a:gd name="connsiteX8" fmla="*/ 497872 w 557237"/>
                <a:gd name="connsiteY8" fmla="*/ 246403 h 236720"/>
                <a:gd name="connsiteX9" fmla="*/ 497442 w 557237"/>
                <a:gd name="connsiteY9" fmla="*/ 246404 h 23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7237" h="236720">
                  <a:moveTo>
                    <a:pt x="497442" y="246405"/>
                  </a:moveTo>
                  <a:lnTo>
                    <a:pt x="0" y="246405"/>
                  </a:lnTo>
                  <a:lnTo>
                    <a:pt x="0" y="2464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497442" y="0"/>
                  </a:lnTo>
                  <a:cubicBezTo>
                    <a:pt x="532952" y="0"/>
                    <a:pt x="561738" y="28904"/>
                    <a:pt x="561738" y="64560"/>
                  </a:cubicBezTo>
                  <a:lnTo>
                    <a:pt x="561738" y="181414"/>
                  </a:lnTo>
                  <a:cubicBezTo>
                    <a:pt x="561975" y="217069"/>
                    <a:pt x="533381" y="246165"/>
                    <a:pt x="497872" y="246403"/>
                  </a:cubicBezTo>
                  <a:cubicBezTo>
                    <a:pt x="497728" y="246404"/>
                    <a:pt x="497585" y="246404"/>
                    <a:pt x="497442" y="24640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201B91E5-DCDB-254D-AE96-15BCF8ACA492}"/>
                </a:ext>
              </a:extLst>
            </p:cNvPr>
            <p:cNvSpPr/>
            <p:nvPr/>
          </p:nvSpPr>
          <p:spPr>
            <a:xfrm>
              <a:off x="9858641" y="4412746"/>
              <a:ext cx="514373" cy="150640"/>
            </a:xfrm>
            <a:custGeom>
              <a:avLst/>
              <a:gdLst>
                <a:gd name="connsiteX0" fmla="*/ 0 w 514373"/>
                <a:gd name="connsiteY0" fmla="*/ 0 h 150640"/>
                <a:gd name="connsiteX1" fmla="*/ 515659 w 514373"/>
                <a:gd name="connsiteY1" fmla="*/ 0 h 150640"/>
                <a:gd name="connsiteX2" fmla="*/ 515659 w 514373"/>
                <a:gd name="connsiteY2" fmla="*/ 166780 h 150640"/>
                <a:gd name="connsiteX3" fmla="*/ 0 w 514373"/>
                <a:gd name="connsiteY3" fmla="*/ 16678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150640">
                  <a:moveTo>
                    <a:pt x="0" y="0"/>
                  </a:moveTo>
                  <a:lnTo>
                    <a:pt x="515659" y="0"/>
                  </a:lnTo>
                  <a:lnTo>
                    <a:pt x="515659" y="166780"/>
                  </a:lnTo>
                  <a:lnTo>
                    <a:pt x="0" y="166780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CE03A5EE-864F-FF48-95AA-BDBF0BE650B6}"/>
                </a:ext>
              </a:extLst>
            </p:cNvPr>
            <p:cNvSpPr/>
            <p:nvPr/>
          </p:nvSpPr>
          <p:spPr>
            <a:xfrm>
              <a:off x="9858641" y="4412746"/>
              <a:ext cx="514373" cy="21520"/>
            </a:xfrm>
            <a:custGeom>
              <a:avLst/>
              <a:gdLst>
                <a:gd name="connsiteX0" fmla="*/ 0 w 514373"/>
                <a:gd name="connsiteY0" fmla="*/ 0 h 21520"/>
                <a:gd name="connsiteX1" fmla="*/ 515659 w 514373"/>
                <a:gd name="connsiteY1" fmla="*/ 0 h 21520"/>
                <a:gd name="connsiteX2" fmla="*/ 515659 w 514373"/>
                <a:gd name="connsiteY2" fmla="*/ 30558 h 21520"/>
                <a:gd name="connsiteX3" fmla="*/ 0 w 514373"/>
                <a:gd name="connsiteY3" fmla="*/ 30558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73" h="21520">
                  <a:moveTo>
                    <a:pt x="0" y="0"/>
                  </a:moveTo>
                  <a:lnTo>
                    <a:pt x="515659" y="0"/>
                  </a:lnTo>
                  <a:lnTo>
                    <a:pt x="515659" y="30558"/>
                  </a:lnTo>
                  <a:lnTo>
                    <a:pt x="0" y="305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2FA750-09D0-FE49-B6AA-470485D3EABD}"/>
                </a:ext>
              </a:extLst>
            </p:cNvPr>
            <p:cNvSpPr/>
            <p:nvPr/>
          </p:nvSpPr>
          <p:spPr>
            <a:xfrm>
              <a:off x="9137661" y="4412746"/>
              <a:ext cx="750128" cy="150640"/>
            </a:xfrm>
            <a:custGeom>
              <a:avLst/>
              <a:gdLst>
                <a:gd name="connsiteX0" fmla="*/ 0 w 750127"/>
                <a:gd name="connsiteY0" fmla="*/ 0 h 150640"/>
                <a:gd name="connsiteX1" fmla="*/ 763844 w 750127"/>
                <a:gd name="connsiteY1" fmla="*/ 0 h 150640"/>
                <a:gd name="connsiteX2" fmla="*/ 763844 w 750127"/>
                <a:gd name="connsiteY2" fmla="*/ 166780 h 150640"/>
                <a:gd name="connsiteX3" fmla="*/ 0 w 750127"/>
                <a:gd name="connsiteY3" fmla="*/ 166780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27" h="150640">
                  <a:moveTo>
                    <a:pt x="0" y="0"/>
                  </a:moveTo>
                  <a:lnTo>
                    <a:pt x="763844" y="0"/>
                  </a:lnTo>
                  <a:lnTo>
                    <a:pt x="763844" y="166780"/>
                  </a:lnTo>
                  <a:lnTo>
                    <a:pt x="0" y="166780"/>
                  </a:lnTo>
                  <a:close/>
                </a:path>
              </a:pathLst>
            </a:custGeom>
            <a:solidFill>
              <a:srgbClr val="FFFF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3D00CF2-2B99-1B46-A421-11447CF98FE8}"/>
                </a:ext>
              </a:extLst>
            </p:cNvPr>
            <p:cNvSpPr/>
            <p:nvPr/>
          </p:nvSpPr>
          <p:spPr>
            <a:xfrm>
              <a:off x="9137661" y="4412746"/>
              <a:ext cx="750128" cy="21520"/>
            </a:xfrm>
            <a:custGeom>
              <a:avLst/>
              <a:gdLst>
                <a:gd name="connsiteX0" fmla="*/ 0 w 750127"/>
                <a:gd name="connsiteY0" fmla="*/ 0 h 21520"/>
                <a:gd name="connsiteX1" fmla="*/ 763844 w 750127"/>
                <a:gd name="connsiteY1" fmla="*/ 0 h 21520"/>
                <a:gd name="connsiteX2" fmla="*/ 763844 w 750127"/>
                <a:gd name="connsiteY2" fmla="*/ 30558 h 21520"/>
                <a:gd name="connsiteX3" fmla="*/ 0 w 750127"/>
                <a:gd name="connsiteY3" fmla="*/ 30558 h 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27" h="21520">
                  <a:moveTo>
                    <a:pt x="0" y="0"/>
                  </a:moveTo>
                  <a:lnTo>
                    <a:pt x="763844" y="0"/>
                  </a:lnTo>
                  <a:lnTo>
                    <a:pt x="763844" y="30558"/>
                  </a:lnTo>
                  <a:lnTo>
                    <a:pt x="0" y="30558"/>
                  </a:ln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A3590DBF-7B1F-B94A-A944-14B2D882D4DA}"/>
                </a:ext>
              </a:extLst>
            </p:cNvPr>
            <p:cNvSpPr/>
            <p:nvPr/>
          </p:nvSpPr>
          <p:spPr>
            <a:xfrm>
              <a:off x="8488907" y="3244206"/>
              <a:ext cx="1500255" cy="1506404"/>
            </a:xfrm>
            <a:custGeom>
              <a:avLst/>
              <a:gdLst>
                <a:gd name="connsiteX0" fmla="*/ 804994 w 1500255"/>
                <a:gd name="connsiteY0" fmla="*/ 0 h 1506404"/>
                <a:gd name="connsiteX1" fmla="*/ 0 w 1500255"/>
                <a:gd name="connsiteY1" fmla="*/ 808294 h 1506404"/>
                <a:gd name="connsiteX2" fmla="*/ 0 w 1500255"/>
                <a:gd name="connsiteY2" fmla="*/ 1520392 h 1506404"/>
                <a:gd name="connsiteX3" fmla="*/ 1715 w 1500255"/>
                <a:gd name="connsiteY3" fmla="*/ 1520392 h 1506404"/>
                <a:gd name="connsiteX4" fmla="*/ 1515901 w 1500255"/>
                <a:gd name="connsiteY4" fmla="*/ 0 h 1506404"/>
                <a:gd name="connsiteX5" fmla="*/ 804994 w 1500255"/>
                <a:gd name="connsiteY5" fmla="*/ 0 h 15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255" h="1506404">
                  <a:moveTo>
                    <a:pt x="804994" y="0"/>
                  </a:moveTo>
                  <a:lnTo>
                    <a:pt x="0" y="808294"/>
                  </a:lnTo>
                  <a:lnTo>
                    <a:pt x="0" y="1520392"/>
                  </a:lnTo>
                  <a:lnTo>
                    <a:pt x="1715" y="1520392"/>
                  </a:lnTo>
                  <a:lnTo>
                    <a:pt x="1515901" y="0"/>
                  </a:lnTo>
                  <a:lnTo>
                    <a:pt x="804994" y="0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1E5478A-E6DF-3F45-88AC-F727751290AD}"/>
                </a:ext>
              </a:extLst>
            </p:cNvPr>
            <p:cNvSpPr/>
            <p:nvPr/>
          </p:nvSpPr>
          <p:spPr>
            <a:xfrm>
              <a:off x="8713946" y="3244206"/>
              <a:ext cx="1950332" cy="1506404"/>
            </a:xfrm>
            <a:custGeom>
              <a:avLst/>
              <a:gdLst>
                <a:gd name="connsiteX0" fmla="*/ 0 w 1950332"/>
                <a:gd name="connsiteY0" fmla="*/ 1520392 h 1506404"/>
                <a:gd name="connsiteX1" fmla="*/ 441504 w 1950332"/>
                <a:gd name="connsiteY1" fmla="*/ 1520392 h 1506404"/>
                <a:gd name="connsiteX2" fmla="*/ 1955690 w 1950332"/>
                <a:gd name="connsiteY2" fmla="*/ 0 h 1506404"/>
                <a:gd name="connsiteX3" fmla="*/ 1514186 w 1950332"/>
                <a:gd name="connsiteY3" fmla="*/ 0 h 1506404"/>
                <a:gd name="connsiteX4" fmla="*/ 0 w 1950332"/>
                <a:gd name="connsiteY4" fmla="*/ 1520392 h 15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0332" h="1506404">
                  <a:moveTo>
                    <a:pt x="0" y="1520392"/>
                  </a:moveTo>
                  <a:lnTo>
                    <a:pt x="441504" y="1520392"/>
                  </a:lnTo>
                  <a:lnTo>
                    <a:pt x="1955690" y="0"/>
                  </a:lnTo>
                  <a:lnTo>
                    <a:pt x="1514186" y="0"/>
                  </a:lnTo>
                  <a:lnTo>
                    <a:pt x="0" y="1520392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E529206-4EBA-3240-9831-00960DE923DE}"/>
                </a:ext>
              </a:extLst>
            </p:cNvPr>
            <p:cNvSpPr/>
            <p:nvPr/>
          </p:nvSpPr>
          <p:spPr>
            <a:xfrm>
              <a:off x="10177123" y="4036144"/>
              <a:ext cx="707263" cy="710162"/>
            </a:xfrm>
            <a:custGeom>
              <a:avLst/>
              <a:gdLst>
                <a:gd name="connsiteX0" fmla="*/ 441504 w 707263"/>
                <a:gd name="connsiteY0" fmla="*/ 728454 h 710161"/>
                <a:gd name="connsiteX1" fmla="*/ 725481 w 707263"/>
                <a:gd name="connsiteY1" fmla="*/ 443313 h 710161"/>
                <a:gd name="connsiteX2" fmla="*/ 725481 w 707263"/>
                <a:gd name="connsiteY2" fmla="*/ 0 h 710161"/>
                <a:gd name="connsiteX3" fmla="*/ 0 w 707263"/>
                <a:gd name="connsiteY3" fmla="*/ 728454 h 710161"/>
                <a:gd name="connsiteX4" fmla="*/ 441504 w 707263"/>
                <a:gd name="connsiteY4" fmla="*/ 728454 h 71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63" h="710161">
                  <a:moveTo>
                    <a:pt x="441504" y="728454"/>
                  </a:moveTo>
                  <a:lnTo>
                    <a:pt x="725481" y="443313"/>
                  </a:lnTo>
                  <a:lnTo>
                    <a:pt x="725481" y="0"/>
                  </a:lnTo>
                  <a:lnTo>
                    <a:pt x="0" y="728454"/>
                  </a:lnTo>
                  <a:lnTo>
                    <a:pt x="441504" y="72845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042E2BC-9E97-9241-9E86-73F23F1A80ED}"/>
                </a:ext>
              </a:extLst>
            </p:cNvPr>
            <p:cNvSpPr/>
            <p:nvPr/>
          </p:nvSpPr>
          <p:spPr>
            <a:xfrm>
              <a:off x="7596898" y="2472282"/>
              <a:ext cx="642967" cy="946883"/>
            </a:xfrm>
            <a:custGeom>
              <a:avLst/>
              <a:gdLst>
                <a:gd name="connsiteX0" fmla="*/ 657969 w 642966"/>
                <a:gd name="connsiteY0" fmla="*/ 957858 h 946882"/>
                <a:gd name="connsiteX1" fmla="*/ 528947 w 642966"/>
                <a:gd name="connsiteY1" fmla="*/ 47775 h 946882"/>
                <a:gd name="connsiteX2" fmla="*/ 180888 w 642966"/>
                <a:gd name="connsiteY2" fmla="*/ 0 h 946882"/>
                <a:gd name="connsiteX3" fmla="*/ 0 w 642966"/>
                <a:gd name="connsiteY3" fmla="*/ 951187 h 946882"/>
                <a:gd name="connsiteX4" fmla="*/ 657969 w 642966"/>
                <a:gd name="connsiteY4" fmla="*/ 957858 h 94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66" h="946882">
                  <a:moveTo>
                    <a:pt x="657969" y="957858"/>
                  </a:moveTo>
                  <a:lnTo>
                    <a:pt x="528947" y="47775"/>
                  </a:lnTo>
                  <a:lnTo>
                    <a:pt x="180888" y="0"/>
                  </a:lnTo>
                  <a:lnTo>
                    <a:pt x="0" y="951187"/>
                  </a:lnTo>
                  <a:lnTo>
                    <a:pt x="657969" y="957858"/>
                  </a:ln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BEC811-CF4E-D647-B57D-723075B4984E}"/>
                </a:ext>
              </a:extLst>
            </p:cNvPr>
            <p:cNvSpPr/>
            <p:nvPr/>
          </p:nvSpPr>
          <p:spPr>
            <a:xfrm>
              <a:off x="7966950" y="4807749"/>
              <a:ext cx="257187" cy="258241"/>
            </a:xfrm>
            <a:custGeom>
              <a:avLst/>
              <a:gdLst>
                <a:gd name="connsiteX0" fmla="*/ 18943 w 257186"/>
                <a:gd name="connsiteY0" fmla="*/ 31524 h 258240"/>
                <a:gd name="connsiteX1" fmla="*/ 18943 w 257186"/>
                <a:gd name="connsiteY1" fmla="*/ 134175 h 258240"/>
                <a:gd name="connsiteX2" fmla="*/ 10370 w 257186"/>
                <a:gd name="connsiteY2" fmla="*/ 195938 h 258240"/>
                <a:gd name="connsiteX3" fmla="*/ 1583 w 257186"/>
                <a:gd name="connsiteY3" fmla="*/ 227357 h 258240"/>
                <a:gd name="connsiteX4" fmla="*/ 29157 w 257186"/>
                <a:gd name="connsiteY4" fmla="*/ 277427 h 258240"/>
                <a:gd name="connsiteX5" fmla="*/ 40589 w 257186"/>
                <a:gd name="connsiteY5" fmla="*/ 279005 h 258240"/>
                <a:gd name="connsiteX6" fmla="*/ 260055 w 257186"/>
                <a:gd name="connsiteY6" fmla="*/ 279005 h 258240"/>
                <a:gd name="connsiteX7" fmla="*/ 270343 w 257186"/>
                <a:gd name="connsiteY7" fmla="*/ 270612 h 258240"/>
                <a:gd name="connsiteX8" fmla="*/ 122032 w 257186"/>
                <a:gd name="connsiteY8" fmla="*/ 195292 h 258240"/>
                <a:gd name="connsiteX9" fmla="*/ 81310 w 257186"/>
                <a:gd name="connsiteY9" fmla="*/ 34968 h 258240"/>
                <a:gd name="connsiteX10" fmla="*/ 53753 w 257186"/>
                <a:gd name="connsiteY10" fmla="*/ 201 h 258240"/>
                <a:gd name="connsiteX11" fmla="*/ 47662 w 257186"/>
                <a:gd name="connsiteY11" fmla="*/ 105 h 258240"/>
                <a:gd name="connsiteX12" fmla="*/ 47662 w 257186"/>
                <a:gd name="connsiteY12" fmla="*/ 105 h 258240"/>
                <a:gd name="connsiteX13" fmla="*/ 18943 w 257186"/>
                <a:gd name="connsiteY13" fmla="*/ 31524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7186" h="258240">
                  <a:moveTo>
                    <a:pt x="18943" y="31524"/>
                  </a:moveTo>
                  <a:lnTo>
                    <a:pt x="18943" y="134175"/>
                  </a:lnTo>
                  <a:cubicBezTo>
                    <a:pt x="18981" y="155064"/>
                    <a:pt x="16095" y="175855"/>
                    <a:pt x="10370" y="195938"/>
                  </a:cubicBezTo>
                  <a:lnTo>
                    <a:pt x="1583" y="227357"/>
                  </a:lnTo>
                  <a:cubicBezTo>
                    <a:pt x="-4573" y="248829"/>
                    <a:pt x="7773" y="271247"/>
                    <a:pt x="29157" y="277427"/>
                  </a:cubicBezTo>
                  <a:cubicBezTo>
                    <a:pt x="32873" y="278501"/>
                    <a:pt x="36723" y="279033"/>
                    <a:pt x="40589" y="279005"/>
                  </a:cubicBezTo>
                  <a:lnTo>
                    <a:pt x="260055" y="279005"/>
                  </a:lnTo>
                  <a:cubicBezTo>
                    <a:pt x="265125" y="279285"/>
                    <a:pt x="269578" y="275652"/>
                    <a:pt x="270343" y="270612"/>
                  </a:cubicBezTo>
                  <a:cubicBezTo>
                    <a:pt x="272915" y="240699"/>
                    <a:pt x="186971" y="220685"/>
                    <a:pt x="122032" y="195292"/>
                  </a:cubicBezTo>
                  <a:cubicBezTo>
                    <a:pt x="72523" y="176139"/>
                    <a:pt x="75309" y="87692"/>
                    <a:pt x="81310" y="34968"/>
                  </a:cubicBezTo>
                  <a:cubicBezTo>
                    <a:pt x="83262" y="17726"/>
                    <a:pt x="70924" y="2161"/>
                    <a:pt x="53753" y="201"/>
                  </a:cubicBezTo>
                  <a:cubicBezTo>
                    <a:pt x="51731" y="-30"/>
                    <a:pt x="49691" y="-62"/>
                    <a:pt x="47662" y="105"/>
                  </a:cubicBezTo>
                  <a:lnTo>
                    <a:pt x="47662" y="105"/>
                  </a:lnTo>
                  <a:cubicBezTo>
                    <a:pt x="31392" y="1452"/>
                    <a:pt x="18887" y="15132"/>
                    <a:pt x="18943" y="31524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98B257D6-7678-0D48-A71D-F23AA4EFC969}"/>
                </a:ext>
              </a:extLst>
            </p:cNvPr>
            <p:cNvSpPr/>
            <p:nvPr/>
          </p:nvSpPr>
          <p:spPr>
            <a:xfrm>
              <a:off x="7433641" y="4786580"/>
              <a:ext cx="235754" cy="279761"/>
            </a:xfrm>
            <a:custGeom>
              <a:avLst/>
              <a:gdLst>
                <a:gd name="connsiteX0" fmla="*/ 74100 w 235754"/>
                <a:gd name="connsiteY0" fmla="*/ 24717 h 279760"/>
                <a:gd name="connsiteX1" fmla="*/ 38951 w 235754"/>
                <a:gd name="connsiteY1" fmla="*/ 142002 h 279760"/>
                <a:gd name="connsiteX2" fmla="*/ 31878 w 235754"/>
                <a:gd name="connsiteY2" fmla="*/ 156635 h 279760"/>
                <a:gd name="connsiteX3" fmla="*/ 7017 w 235754"/>
                <a:gd name="connsiteY3" fmla="*/ 193865 h 279760"/>
                <a:gd name="connsiteX4" fmla="*/ 19375 w 235754"/>
                <a:gd name="connsiteY4" fmla="*/ 253455 h 279760"/>
                <a:gd name="connsiteX5" fmla="*/ 29735 w 235754"/>
                <a:gd name="connsiteY5" fmla="*/ 258425 h 279760"/>
                <a:gd name="connsiteX6" fmla="*/ 131967 w 235754"/>
                <a:gd name="connsiteY6" fmla="*/ 293288 h 279760"/>
                <a:gd name="connsiteX7" fmla="*/ 251773 w 235754"/>
                <a:gd name="connsiteY7" fmla="*/ 282097 h 279760"/>
                <a:gd name="connsiteX8" fmla="*/ 174188 w 235754"/>
                <a:gd name="connsiteY8" fmla="*/ 242931 h 279760"/>
                <a:gd name="connsiteX9" fmla="*/ 125966 w 235754"/>
                <a:gd name="connsiteY9" fmla="*/ 208714 h 279760"/>
                <a:gd name="connsiteX10" fmla="*/ 146326 w 235754"/>
                <a:gd name="connsiteY10" fmla="*/ 45377 h 279760"/>
                <a:gd name="connsiteX11" fmla="*/ 134782 w 235754"/>
                <a:gd name="connsiteY11" fmla="*/ 6277 h 279760"/>
                <a:gd name="connsiteX12" fmla="*/ 127037 w 235754"/>
                <a:gd name="connsiteY12" fmla="*/ 3413 h 279760"/>
                <a:gd name="connsiteX13" fmla="*/ 114821 w 235754"/>
                <a:gd name="connsiteY13" fmla="*/ 830 h 279760"/>
                <a:gd name="connsiteX14" fmla="*/ 74100 w 235754"/>
                <a:gd name="connsiteY14" fmla="*/ 24717 h 27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54" h="279760">
                  <a:moveTo>
                    <a:pt x="74100" y="24717"/>
                  </a:moveTo>
                  <a:lnTo>
                    <a:pt x="38951" y="142002"/>
                  </a:lnTo>
                  <a:cubicBezTo>
                    <a:pt x="37340" y="147209"/>
                    <a:pt x="34955" y="152142"/>
                    <a:pt x="31878" y="156635"/>
                  </a:cubicBezTo>
                  <a:lnTo>
                    <a:pt x="7017" y="193865"/>
                  </a:lnTo>
                  <a:cubicBezTo>
                    <a:pt x="-5958" y="213747"/>
                    <a:pt x="-425" y="240426"/>
                    <a:pt x="19375" y="253455"/>
                  </a:cubicBezTo>
                  <a:cubicBezTo>
                    <a:pt x="22591" y="255571"/>
                    <a:pt x="26075" y="257242"/>
                    <a:pt x="29735" y="258425"/>
                  </a:cubicBezTo>
                  <a:cubicBezTo>
                    <a:pt x="29735" y="258425"/>
                    <a:pt x="80101" y="276072"/>
                    <a:pt x="131967" y="293288"/>
                  </a:cubicBezTo>
                  <a:cubicBezTo>
                    <a:pt x="183833" y="310504"/>
                    <a:pt x="251773" y="296085"/>
                    <a:pt x="251773" y="282097"/>
                  </a:cubicBezTo>
                  <a:cubicBezTo>
                    <a:pt x="251773" y="250893"/>
                    <a:pt x="222625" y="275641"/>
                    <a:pt x="174188" y="242931"/>
                  </a:cubicBezTo>
                  <a:cubicBezTo>
                    <a:pt x="157900" y="231956"/>
                    <a:pt x="140968" y="221411"/>
                    <a:pt x="125966" y="208714"/>
                  </a:cubicBezTo>
                  <a:cubicBezTo>
                    <a:pt x="83101" y="175788"/>
                    <a:pt x="120822" y="92290"/>
                    <a:pt x="146326" y="45377"/>
                  </a:cubicBezTo>
                  <a:cubicBezTo>
                    <a:pt x="153891" y="31379"/>
                    <a:pt x="148722" y="13873"/>
                    <a:pt x="134782" y="6277"/>
                  </a:cubicBezTo>
                  <a:cubicBezTo>
                    <a:pt x="132351" y="4953"/>
                    <a:pt x="129743" y="3988"/>
                    <a:pt x="127037" y="3413"/>
                  </a:cubicBezTo>
                  <a:lnTo>
                    <a:pt x="114821" y="830"/>
                  </a:lnTo>
                  <a:cubicBezTo>
                    <a:pt x="97118" y="-3106"/>
                    <a:pt x="79379" y="7300"/>
                    <a:pt x="74100" y="24717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66DF919-7EDA-AD44-A7BB-50203D147C93}"/>
                </a:ext>
              </a:extLst>
            </p:cNvPr>
            <p:cNvSpPr/>
            <p:nvPr/>
          </p:nvSpPr>
          <p:spPr>
            <a:xfrm>
              <a:off x="7867159" y="3406468"/>
              <a:ext cx="385780" cy="1484884"/>
            </a:xfrm>
            <a:custGeom>
              <a:avLst/>
              <a:gdLst>
                <a:gd name="connsiteX0" fmla="*/ 0 w 385779"/>
                <a:gd name="connsiteY0" fmla="*/ 32495 h 1484884"/>
                <a:gd name="connsiteX1" fmla="*/ 385780 w 385779"/>
                <a:gd name="connsiteY1" fmla="*/ 0 h 1484884"/>
                <a:gd name="connsiteX2" fmla="*/ 327270 w 385779"/>
                <a:gd name="connsiteY2" fmla="*/ 791723 h 1484884"/>
                <a:gd name="connsiteX3" fmla="*/ 186246 w 385779"/>
                <a:gd name="connsiteY3" fmla="*/ 1487897 h 1484884"/>
                <a:gd name="connsiteX4" fmla="*/ 114234 w 385779"/>
                <a:gd name="connsiteY4" fmla="*/ 1494784 h 1484884"/>
                <a:gd name="connsiteX5" fmla="*/ 102446 w 385779"/>
                <a:gd name="connsiteY5" fmla="*/ 1076003 h 1484884"/>
                <a:gd name="connsiteX6" fmla="*/ 84014 w 385779"/>
                <a:gd name="connsiteY6" fmla="*/ 572649 h 1484884"/>
                <a:gd name="connsiteX7" fmla="*/ 0 w 385779"/>
                <a:gd name="connsiteY7" fmla="*/ 32495 h 148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779" h="1484884">
                  <a:moveTo>
                    <a:pt x="0" y="32495"/>
                  </a:moveTo>
                  <a:lnTo>
                    <a:pt x="385780" y="0"/>
                  </a:lnTo>
                  <a:cubicBezTo>
                    <a:pt x="385780" y="0"/>
                    <a:pt x="424572" y="281698"/>
                    <a:pt x="327270" y="791723"/>
                  </a:cubicBezTo>
                  <a:cubicBezTo>
                    <a:pt x="281405" y="1030811"/>
                    <a:pt x="186246" y="1487897"/>
                    <a:pt x="186246" y="1487897"/>
                  </a:cubicBezTo>
                  <a:cubicBezTo>
                    <a:pt x="163762" y="1498504"/>
                    <a:pt x="138307" y="1500938"/>
                    <a:pt x="114234" y="1494784"/>
                  </a:cubicBezTo>
                  <a:cubicBezTo>
                    <a:pt x="114234" y="1494784"/>
                    <a:pt x="106947" y="1293140"/>
                    <a:pt x="102446" y="1076003"/>
                  </a:cubicBezTo>
                  <a:cubicBezTo>
                    <a:pt x="98374" y="867904"/>
                    <a:pt x="97088" y="645602"/>
                    <a:pt x="84014" y="572649"/>
                  </a:cubicBezTo>
                  <a:cubicBezTo>
                    <a:pt x="56795" y="423945"/>
                    <a:pt x="0" y="32495"/>
                    <a:pt x="0" y="32495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1B96629-4D5F-194A-BF05-5FEF4EF5C72D}"/>
                </a:ext>
              </a:extLst>
            </p:cNvPr>
            <p:cNvSpPr/>
            <p:nvPr/>
          </p:nvSpPr>
          <p:spPr>
            <a:xfrm>
              <a:off x="7867159" y="3438963"/>
              <a:ext cx="214322" cy="817762"/>
            </a:xfrm>
            <a:custGeom>
              <a:avLst/>
              <a:gdLst>
                <a:gd name="connsiteX0" fmla="*/ 198462 w 214322"/>
                <a:gd name="connsiteY0" fmla="*/ 578029 h 817762"/>
                <a:gd name="connsiteX1" fmla="*/ 168672 w 214322"/>
                <a:gd name="connsiteY1" fmla="*/ 15925 h 817762"/>
                <a:gd name="connsiteX2" fmla="*/ 0 w 214322"/>
                <a:gd name="connsiteY2" fmla="*/ 0 h 817762"/>
                <a:gd name="connsiteX3" fmla="*/ 83800 w 214322"/>
                <a:gd name="connsiteY3" fmla="*/ 540153 h 817762"/>
                <a:gd name="connsiteX4" fmla="*/ 97945 w 214322"/>
                <a:gd name="connsiteY4" fmla="*/ 810661 h 817762"/>
                <a:gd name="connsiteX5" fmla="*/ 198462 w 214322"/>
                <a:gd name="connsiteY5" fmla="*/ 578029 h 81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22" h="817762">
                  <a:moveTo>
                    <a:pt x="198462" y="578029"/>
                  </a:moveTo>
                  <a:cubicBezTo>
                    <a:pt x="294907" y="204656"/>
                    <a:pt x="168672" y="15925"/>
                    <a:pt x="168672" y="15925"/>
                  </a:cubicBezTo>
                  <a:lnTo>
                    <a:pt x="0" y="0"/>
                  </a:lnTo>
                  <a:cubicBezTo>
                    <a:pt x="0" y="0"/>
                    <a:pt x="56795" y="391450"/>
                    <a:pt x="83800" y="540153"/>
                  </a:cubicBezTo>
                  <a:cubicBezTo>
                    <a:pt x="93621" y="629980"/>
                    <a:pt x="98344" y="720295"/>
                    <a:pt x="97945" y="810661"/>
                  </a:cubicBezTo>
                  <a:cubicBezTo>
                    <a:pt x="99660" y="883829"/>
                    <a:pt x="167386" y="698111"/>
                    <a:pt x="198462" y="578029"/>
                  </a:cubicBezTo>
                  <a:close/>
                </a:path>
              </a:pathLst>
            </a:custGeom>
            <a:solidFill>
              <a:srgbClr val="41378C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D5C7C26-B37F-A94F-8699-73EB8EE1D4E1}"/>
                </a:ext>
              </a:extLst>
            </p:cNvPr>
            <p:cNvSpPr/>
            <p:nvPr/>
          </p:nvSpPr>
          <p:spPr>
            <a:xfrm>
              <a:off x="7489094" y="3350970"/>
              <a:ext cx="514373" cy="1527924"/>
            </a:xfrm>
            <a:custGeom>
              <a:avLst/>
              <a:gdLst>
                <a:gd name="connsiteX0" fmla="*/ 457578 w 514373"/>
                <a:gd name="connsiteY0" fmla="*/ 92727 h 1527924"/>
                <a:gd name="connsiteX1" fmla="*/ 414713 w 514373"/>
                <a:gd name="connsiteY1" fmla="*/ 929427 h 1527924"/>
                <a:gd name="connsiteX2" fmla="*/ 64297 w 514373"/>
                <a:gd name="connsiteY2" fmla="*/ 1544040 h 1527924"/>
                <a:gd name="connsiteX3" fmla="*/ 0 w 514373"/>
                <a:gd name="connsiteY3" fmla="*/ 1522520 h 1527924"/>
                <a:gd name="connsiteX4" fmla="*/ 73513 w 514373"/>
                <a:gd name="connsiteY4" fmla="*/ 1226404 h 1527924"/>
                <a:gd name="connsiteX5" fmla="*/ 168029 w 514373"/>
                <a:gd name="connsiteY5" fmla="*/ 717455 h 1527924"/>
                <a:gd name="connsiteX6" fmla="*/ 107590 w 514373"/>
                <a:gd name="connsiteY6" fmla="*/ 93373 h 1527924"/>
                <a:gd name="connsiteX7" fmla="*/ 457578 w 514373"/>
                <a:gd name="connsiteY7" fmla="*/ 92727 h 152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373" h="1527924">
                  <a:moveTo>
                    <a:pt x="457578" y="92727"/>
                  </a:moveTo>
                  <a:cubicBezTo>
                    <a:pt x="497442" y="307928"/>
                    <a:pt x="586171" y="628146"/>
                    <a:pt x="414713" y="929427"/>
                  </a:cubicBezTo>
                  <a:cubicBezTo>
                    <a:pt x="243256" y="1230708"/>
                    <a:pt x="64297" y="1544040"/>
                    <a:pt x="64297" y="1544040"/>
                  </a:cubicBezTo>
                  <a:cubicBezTo>
                    <a:pt x="40997" y="1544778"/>
                    <a:pt x="18199" y="1537148"/>
                    <a:pt x="0" y="1522520"/>
                  </a:cubicBezTo>
                  <a:cubicBezTo>
                    <a:pt x="0" y="1522520"/>
                    <a:pt x="30005" y="1385868"/>
                    <a:pt x="73513" y="1226404"/>
                  </a:cubicBezTo>
                  <a:cubicBezTo>
                    <a:pt x="123021" y="1043914"/>
                    <a:pt x="186032" y="829359"/>
                    <a:pt x="168029" y="717455"/>
                  </a:cubicBezTo>
                  <a:cubicBezTo>
                    <a:pt x="134594" y="507634"/>
                    <a:pt x="96016" y="228304"/>
                    <a:pt x="107590" y="93373"/>
                  </a:cubicBezTo>
                  <a:cubicBezTo>
                    <a:pt x="119163" y="-41558"/>
                    <a:pt x="436789" y="-20038"/>
                    <a:pt x="457578" y="92727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DA1A01C-4A3E-F948-A9D2-8D2A6A6FA441}"/>
                </a:ext>
              </a:extLst>
            </p:cNvPr>
            <p:cNvSpPr/>
            <p:nvPr/>
          </p:nvSpPr>
          <p:spPr>
            <a:xfrm>
              <a:off x="7590290" y="2472067"/>
              <a:ext cx="664399" cy="1011443"/>
            </a:xfrm>
            <a:custGeom>
              <a:avLst/>
              <a:gdLst>
                <a:gd name="connsiteX0" fmla="*/ 677865 w 664398"/>
                <a:gd name="connsiteY0" fmla="*/ 934831 h 1011442"/>
                <a:gd name="connsiteX1" fmla="*/ 535555 w 664398"/>
                <a:gd name="connsiteY1" fmla="*/ 47990 h 1011442"/>
                <a:gd name="connsiteX2" fmla="*/ 187496 w 664398"/>
                <a:gd name="connsiteY2" fmla="*/ 0 h 1011442"/>
                <a:gd name="connsiteX3" fmla="*/ 607 w 664398"/>
                <a:gd name="connsiteY3" fmla="*/ 936338 h 1011442"/>
                <a:gd name="connsiteX4" fmla="*/ 25897 w 664398"/>
                <a:gd name="connsiteY4" fmla="*/ 974213 h 1011442"/>
                <a:gd name="connsiteX5" fmla="*/ 421965 w 664398"/>
                <a:gd name="connsiteY5" fmla="*/ 1012304 h 1011442"/>
                <a:gd name="connsiteX6" fmla="*/ 659219 w 664398"/>
                <a:gd name="connsiteY6" fmla="*/ 970770 h 1011442"/>
                <a:gd name="connsiteX7" fmla="*/ 677865 w 664398"/>
                <a:gd name="connsiteY7" fmla="*/ 934831 h 10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4398" h="1011442">
                  <a:moveTo>
                    <a:pt x="677865" y="934831"/>
                  </a:moveTo>
                  <a:lnTo>
                    <a:pt x="535555" y="47990"/>
                  </a:lnTo>
                  <a:lnTo>
                    <a:pt x="187496" y="0"/>
                  </a:lnTo>
                  <a:lnTo>
                    <a:pt x="607" y="936338"/>
                  </a:lnTo>
                  <a:cubicBezTo>
                    <a:pt x="-2805" y="953805"/>
                    <a:pt x="8509" y="970749"/>
                    <a:pt x="25897" y="974213"/>
                  </a:cubicBezTo>
                  <a:cubicBezTo>
                    <a:pt x="156516" y="998803"/>
                    <a:pt x="289072" y="1011551"/>
                    <a:pt x="421965" y="1012304"/>
                  </a:cubicBezTo>
                  <a:cubicBezTo>
                    <a:pt x="552487" y="1012304"/>
                    <a:pt x="625785" y="986910"/>
                    <a:pt x="659219" y="970770"/>
                  </a:cubicBezTo>
                  <a:cubicBezTo>
                    <a:pt x="672591" y="964171"/>
                    <a:pt x="680143" y="949616"/>
                    <a:pt x="677865" y="934831"/>
                  </a:cubicBezTo>
                  <a:close/>
                </a:path>
              </a:pathLst>
            </a:custGeom>
            <a:solidFill>
              <a:srgbClr val="FFFF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755E0B32-A442-174B-9099-51A5C441B88C}"/>
                </a:ext>
              </a:extLst>
            </p:cNvPr>
            <p:cNvSpPr/>
            <p:nvPr/>
          </p:nvSpPr>
          <p:spPr>
            <a:xfrm>
              <a:off x="7477611" y="3578628"/>
              <a:ext cx="107161" cy="258241"/>
            </a:xfrm>
            <a:custGeom>
              <a:avLst/>
              <a:gdLst>
                <a:gd name="connsiteX0" fmla="*/ 101927 w 107161"/>
                <a:gd name="connsiteY0" fmla="*/ 171515 h 258240"/>
                <a:gd name="connsiteX1" fmla="*/ 90568 w 107161"/>
                <a:gd name="connsiteY1" fmla="*/ 116209 h 258240"/>
                <a:gd name="connsiteX2" fmla="*/ 81352 w 107161"/>
                <a:gd name="connsiteY2" fmla="*/ 100929 h 258240"/>
                <a:gd name="connsiteX3" fmla="*/ 67636 w 107161"/>
                <a:gd name="connsiteY3" fmla="*/ 72307 h 258240"/>
                <a:gd name="connsiteX4" fmla="*/ 67636 w 107161"/>
                <a:gd name="connsiteY4" fmla="*/ 33141 h 258240"/>
                <a:gd name="connsiteX5" fmla="*/ 39559 w 107161"/>
                <a:gd name="connsiteY5" fmla="*/ 0 h 258240"/>
                <a:gd name="connsiteX6" fmla="*/ 39559 w 107161"/>
                <a:gd name="connsiteY6" fmla="*/ 0 h 258240"/>
                <a:gd name="connsiteX7" fmla="*/ 12341 w 107161"/>
                <a:gd name="connsiteY7" fmla="*/ 37875 h 258240"/>
                <a:gd name="connsiteX8" fmla="*/ 12341 w 107161"/>
                <a:gd name="connsiteY8" fmla="*/ 65206 h 258240"/>
                <a:gd name="connsiteX9" fmla="*/ 3768 w 107161"/>
                <a:gd name="connsiteY9" fmla="*/ 112765 h 258240"/>
                <a:gd name="connsiteX10" fmla="*/ 11483 w 107161"/>
                <a:gd name="connsiteY10" fmla="*/ 211973 h 258240"/>
                <a:gd name="connsiteX11" fmla="*/ 73208 w 107161"/>
                <a:gd name="connsiteY11" fmla="*/ 255013 h 258240"/>
                <a:gd name="connsiteX12" fmla="*/ 105356 w 107161"/>
                <a:gd name="connsiteY12" fmla="*/ 247911 h 258240"/>
                <a:gd name="connsiteX13" fmla="*/ 63564 w 107161"/>
                <a:gd name="connsiteY13" fmla="*/ 157957 h 258240"/>
                <a:gd name="connsiteX14" fmla="*/ 69565 w 107161"/>
                <a:gd name="connsiteY14" fmla="*/ 149349 h 258240"/>
                <a:gd name="connsiteX15" fmla="*/ 85210 w 107161"/>
                <a:gd name="connsiteY15" fmla="*/ 180123 h 258240"/>
                <a:gd name="connsiteX16" fmla="*/ 106642 w 107161"/>
                <a:gd name="connsiteY16" fmla="*/ 198630 h 258240"/>
                <a:gd name="connsiteX17" fmla="*/ 101927 w 107161"/>
                <a:gd name="connsiteY17" fmla="*/ 17151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61" h="258240">
                  <a:moveTo>
                    <a:pt x="101927" y="171515"/>
                  </a:moveTo>
                  <a:cubicBezTo>
                    <a:pt x="96569" y="148489"/>
                    <a:pt x="93783" y="125031"/>
                    <a:pt x="90568" y="116209"/>
                  </a:cubicBezTo>
                  <a:cubicBezTo>
                    <a:pt x="87846" y="110911"/>
                    <a:pt x="84767" y="105806"/>
                    <a:pt x="81352" y="100929"/>
                  </a:cubicBezTo>
                  <a:cubicBezTo>
                    <a:pt x="74552" y="92636"/>
                    <a:pt x="69846" y="82818"/>
                    <a:pt x="67636" y="72307"/>
                  </a:cubicBezTo>
                  <a:lnTo>
                    <a:pt x="67636" y="33141"/>
                  </a:lnTo>
                  <a:cubicBezTo>
                    <a:pt x="67636" y="14203"/>
                    <a:pt x="58420" y="0"/>
                    <a:pt x="39559" y="0"/>
                  </a:cubicBezTo>
                  <a:lnTo>
                    <a:pt x="39559" y="0"/>
                  </a:lnTo>
                  <a:cubicBezTo>
                    <a:pt x="18127" y="0"/>
                    <a:pt x="9983" y="17431"/>
                    <a:pt x="12341" y="37875"/>
                  </a:cubicBezTo>
                  <a:lnTo>
                    <a:pt x="12341" y="65206"/>
                  </a:lnTo>
                  <a:cubicBezTo>
                    <a:pt x="12873" y="81490"/>
                    <a:pt x="9951" y="97702"/>
                    <a:pt x="3768" y="112765"/>
                  </a:cubicBezTo>
                  <a:cubicBezTo>
                    <a:pt x="-3168" y="145894"/>
                    <a:pt x="-490" y="180326"/>
                    <a:pt x="11483" y="211973"/>
                  </a:cubicBezTo>
                  <a:cubicBezTo>
                    <a:pt x="17270" y="230480"/>
                    <a:pt x="40845" y="241886"/>
                    <a:pt x="73208" y="255013"/>
                  </a:cubicBezTo>
                  <a:cubicBezTo>
                    <a:pt x="88854" y="261684"/>
                    <a:pt x="116072" y="267064"/>
                    <a:pt x="105356" y="247911"/>
                  </a:cubicBezTo>
                  <a:cubicBezTo>
                    <a:pt x="96784" y="231986"/>
                    <a:pt x="49418" y="208529"/>
                    <a:pt x="63564" y="157957"/>
                  </a:cubicBezTo>
                  <a:cubicBezTo>
                    <a:pt x="63564" y="155590"/>
                    <a:pt x="66564" y="149349"/>
                    <a:pt x="69565" y="149349"/>
                  </a:cubicBezTo>
                  <a:cubicBezTo>
                    <a:pt x="78995" y="149349"/>
                    <a:pt x="80709" y="169793"/>
                    <a:pt x="85210" y="180123"/>
                  </a:cubicBezTo>
                  <a:cubicBezTo>
                    <a:pt x="91425" y="194326"/>
                    <a:pt x="101498" y="200137"/>
                    <a:pt x="106642" y="198630"/>
                  </a:cubicBezTo>
                  <a:cubicBezTo>
                    <a:pt x="111786" y="197124"/>
                    <a:pt x="105571" y="187870"/>
                    <a:pt x="101927" y="171515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A1EE85B-6F61-B64C-8A17-D6845E0F90FB}"/>
                </a:ext>
              </a:extLst>
            </p:cNvPr>
            <p:cNvSpPr/>
            <p:nvPr/>
          </p:nvSpPr>
          <p:spPr>
            <a:xfrm>
              <a:off x="7548006" y="2477662"/>
              <a:ext cx="321483" cy="1248163"/>
            </a:xfrm>
            <a:custGeom>
              <a:avLst/>
              <a:gdLst>
                <a:gd name="connsiteX0" fmla="*/ 338656 w 321483"/>
                <a:gd name="connsiteY0" fmla="*/ 49711 h 1248163"/>
                <a:gd name="connsiteX1" fmla="*/ 305436 w 321483"/>
                <a:gd name="connsiteY1" fmla="*/ 236936 h 1248163"/>
                <a:gd name="connsiteX2" fmla="*/ 237067 w 321483"/>
                <a:gd name="connsiteY2" fmla="*/ 772140 h 1248163"/>
                <a:gd name="connsiteX3" fmla="*/ 270930 w 321483"/>
                <a:gd name="connsiteY3" fmla="*/ 1233530 h 1248163"/>
                <a:gd name="connsiteX4" fmla="*/ 455 w 321483"/>
                <a:gd name="connsiteY4" fmla="*/ 1153045 h 1248163"/>
                <a:gd name="connsiteX5" fmla="*/ 78683 w 321483"/>
                <a:gd name="connsiteY5" fmla="*/ 473441 h 1248163"/>
                <a:gd name="connsiteX6" fmla="*/ 246497 w 321483"/>
                <a:gd name="connsiteY6" fmla="*/ 0 h 1248163"/>
                <a:gd name="connsiteX7" fmla="*/ 299006 w 321483"/>
                <a:gd name="connsiteY7" fmla="*/ 5595 h 1248163"/>
                <a:gd name="connsiteX8" fmla="*/ 338870 w 321483"/>
                <a:gd name="connsiteY8" fmla="*/ 50142 h 124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483" h="1248163">
                  <a:moveTo>
                    <a:pt x="338656" y="49711"/>
                  </a:moveTo>
                  <a:cubicBezTo>
                    <a:pt x="338589" y="113591"/>
                    <a:pt x="327345" y="176963"/>
                    <a:pt x="305436" y="236936"/>
                  </a:cubicBezTo>
                  <a:cubicBezTo>
                    <a:pt x="262571" y="354435"/>
                    <a:pt x="198275" y="576522"/>
                    <a:pt x="237067" y="772140"/>
                  </a:cubicBezTo>
                  <a:cubicBezTo>
                    <a:pt x="291719" y="1053837"/>
                    <a:pt x="361803" y="1167894"/>
                    <a:pt x="270930" y="1233530"/>
                  </a:cubicBezTo>
                  <a:cubicBezTo>
                    <a:pt x="180057" y="1299166"/>
                    <a:pt x="5599" y="1190490"/>
                    <a:pt x="455" y="1153045"/>
                  </a:cubicBezTo>
                  <a:cubicBezTo>
                    <a:pt x="-4688" y="1115600"/>
                    <a:pt x="34533" y="667767"/>
                    <a:pt x="78683" y="473441"/>
                  </a:cubicBezTo>
                  <a:cubicBezTo>
                    <a:pt x="122833" y="279115"/>
                    <a:pt x="246497" y="0"/>
                    <a:pt x="246497" y="0"/>
                  </a:cubicBezTo>
                  <a:lnTo>
                    <a:pt x="299006" y="5595"/>
                  </a:lnTo>
                  <a:cubicBezTo>
                    <a:pt x="321592" y="8203"/>
                    <a:pt x="338694" y="27314"/>
                    <a:pt x="338870" y="50142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83080EAA-4635-4146-B646-5C3C350E4869}"/>
                </a:ext>
              </a:extLst>
            </p:cNvPr>
            <p:cNvSpPr/>
            <p:nvPr/>
          </p:nvSpPr>
          <p:spPr>
            <a:xfrm>
              <a:off x="7613802" y="2472067"/>
              <a:ext cx="214322" cy="624082"/>
            </a:xfrm>
            <a:custGeom>
              <a:avLst/>
              <a:gdLst>
                <a:gd name="connsiteX0" fmla="*/ 97973 w 214322"/>
                <a:gd name="connsiteY0" fmla="*/ 541875 h 624081"/>
                <a:gd name="connsiteX1" fmla="*/ 197847 w 214322"/>
                <a:gd name="connsiteY1" fmla="*/ 271583 h 624081"/>
                <a:gd name="connsiteX2" fmla="*/ 222065 w 214322"/>
                <a:gd name="connsiteY2" fmla="*/ 95549 h 624081"/>
                <a:gd name="connsiteX3" fmla="*/ 175343 w 214322"/>
                <a:gd name="connsiteY3" fmla="*/ 0 h 624081"/>
                <a:gd name="connsiteX4" fmla="*/ 12244 w 214322"/>
                <a:gd name="connsiteY4" fmla="*/ 478176 h 624081"/>
                <a:gd name="connsiteX5" fmla="*/ 97973 w 214322"/>
                <a:gd name="connsiteY5" fmla="*/ 541875 h 62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22" h="624081">
                  <a:moveTo>
                    <a:pt x="97973" y="541875"/>
                  </a:moveTo>
                  <a:cubicBezTo>
                    <a:pt x="131193" y="457947"/>
                    <a:pt x="169128" y="352068"/>
                    <a:pt x="197847" y="271583"/>
                  </a:cubicBezTo>
                  <a:cubicBezTo>
                    <a:pt x="216523" y="214874"/>
                    <a:pt x="224731" y="155218"/>
                    <a:pt x="222065" y="95549"/>
                  </a:cubicBezTo>
                  <a:lnTo>
                    <a:pt x="175343" y="0"/>
                  </a:lnTo>
                  <a:cubicBezTo>
                    <a:pt x="175343" y="0"/>
                    <a:pt x="56394" y="283850"/>
                    <a:pt x="12244" y="478176"/>
                  </a:cubicBezTo>
                  <a:cubicBezTo>
                    <a:pt x="-31906" y="672502"/>
                    <a:pt x="54251" y="652703"/>
                    <a:pt x="97973" y="541875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C0986289-4915-1348-8521-454B2EC17DE0}"/>
                </a:ext>
              </a:extLst>
            </p:cNvPr>
            <p:cNvSpPr/>
            <p:nvPr/>
          </p:nvSpPr>
          <p:spPr>
            <a:xfrm>
              <a:off x="7420511" y="2471800"/>
              <a:ext cx="428644" cy="1140563"/>
            </a:xfrm>
            <a:custGeom>
              <a:avLst/>
              <a:gdLst>
                <a:gd name="connsiteX0" fmla="*/ 302623 w 428644"/>
                <a:gd name="connsiteY0" fmla="*/ 24584 h 1140563"/>
                <a:gd name="connsiteX1" fmla="*/ 0 w 428644"/>
                <a:gd name="connsiteY1" fmla="*/ 662654 h 1140563"/>
                <a:gd name="connsiteX2" fmla="*/ 62797 w 428644"/>
                <a:gd name="connsiteY2" fmla="*/ 1146425 h 1140563"/>
                <a:gd name="connsiteX3" fmla="*/ 79514 w 428644"/>
                <a:gd name="connsiteY3" fmla="*/ 1161920 h 1140563"/>
                <a:gd name="connsiteX4" fmla="*/ 96660 w 428644"/>
                <a:gd name="connsiteY4" fmla="*/ 1161920 h 1140563"/>
                <a:gd name="connsiteX5" fmla="*/ 116806 w 428644"/>
                <a:gd name="connsiteY5" fmla="*/ 1160198 h 1140563"/>
                <a:gd name="connsiteX6" fmla="*/ 136309 w 428644"/>
                <a:gd name="connsiteY6" fmla="*/ 1136956 h 1140563"/>
                <a:gd name="connsiteX7" fmla="*/ 151741 w 428644"/>
                <a:gd name="connsiteY7" fmla="*/ 645008 h 1140563"/>
                <a:gd name="connsiteX8" fmla="*/ 435289 w 428644"/>
                <a:gd name="connsiteY8" fmla="*/ 115184 h 1140563"/>
                <a:gd name="connsiteX9" fmla="*/ 302623 w 428644"/>
                <a:gd name="connsiteY9" fmla="*/ 24584 h 114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644" h="1140563">
                  <a:moveTo>
                    <a:pt x="302623" y="24584"/>
                  </a:moveTo>
                  <a:cubicBezTo>
                    <a:pt x="302623" y="24584"/>
                    <a:pt x="-428" y="433466"/>
                    <a:pt x="0" y="662654"/>
                  </a:cubicBezTo>
                  <a:cubicBezTo>
                    <a:pt x="0" y="800598"/>
                    <a:pt x="50795" y="1081650"/>
                    <a:pt x="62797" y="1146425"/>
                  </a:cubicBezTo>
                  <a:cubicBezTo>
                    <a:pt x="64481" y="1154656"/>
                    <a:pt x="71208" y="1160891"/>
                    <a:pt x="79514" y="1161920"/>
                  </a:cubicBezTo>
                  <a:cubicBezTo>
                    <a:pt x="84872" y="1161920"/>
                    <a:pt x="90873" y="1161920"/>
                    <a:pt x="96660" y="1161920"/>
                  </a:cubicBezTo>
                  <a:cubicBezTo>
                    <a:pt x="103407" y="1161828"/>
                    <a:pt x="110140" y="1161252"/>
                    <a:pt x="116806" y="1160198"/>
                  </a:cubicBezTo>
                  <a:cubicBezTo>
                    <a:pt x="128199" y="1158470"/>
                    <a:pt x="136546" y="1148523"/>
                    <a:pt x="136309" y="1136956"/>
                  </a:cubicBezTo>
                  <a:cubicBezTo>
                    <a:pt x="134595" y="1050876"/>
                    <a:pt x="129022" y="712796"/>
                    <a:pt x="151741" y="645008"/>
                  </a:cubicBezTo>
                  <a:cubicBezTo>
                    <a:pt x="177674" y="567320"/>
                    <a:pt x="430359" y="196960"/>
                    <a:pt x="435289" y="115184"/>
                  </a:cubicBezTo>
                  <a:cubicBezTo>
                    <a:pt x="440218" y="33408"/>
                    <a:pt x="377422" y="-39760"/>
                    <a:pt x="302623" y="24584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BDBA4F62-8C06-6D4A-AEE7-C4D87E8AF1C2}"/>
                </a:ext>
              </a:extLst>
            </p:cNvPr>
            <p:cNvSpPr/>
            <p:nvPr/>
          </p:nvSpPr>
          <p:spPr>
            <a:xfrm>
              <a:off x="8031330" y="2507144"/>
              <a:ext cx="300051" cy="1162083"/>
            </a:xfrm>
            <a:custGeom>
              <a:avLst/>
              <a:gdLst>
                <a:gd name="connsiteX0" fmla="*/ 0 w 300051"/>
                <a:gd name="connsiteY0" fmla="*/ 0 h 1162083"/>
                <a:gd name="connsiteX1" fmla="*/ 39435 w 300051"/>
                <a:gd name="connsiteY1" fmla="*/ 319143 h 1162083"/>
                <a:gd name="connsiteX2" fmla="*/ 140167 w 300051"/>
                <a:gd name="connsiteY2" fmla="*/ 1166602 h 1162083"/>
                <a:gd name="connsiteX3" fmla="*/ 317411 w 300051"/>
                <a:gd name="connsiteY3" fmla="*/ 1027798 h 1162083"/>
                <a:gd name="connsiteX4" fmla="*/ 237255 w 300051"/>
                <a:gd name="connsiteY4" fmla="*/ 695098 h 1162083"/>
                <a:gd name="connsiteX5" fmla="*/ 104161 w 300051"/>
                <a:gd name="connsiteY5" fmla="*/ 14419 h 11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51" h="1162083">
                  <a:moveTo>
                    <a:pt x="0" y="0"/>
                  </a:moveTo>
                  <a:cubicBezTo>
                    <a:pt x="39573" y="101382"/>
                    <a:pt x="53133" y="211124"/>
                    <a:pt x="39435" y="319143"/>
                  </a:cubicBezTo>
                  <a:cubicBezTo>
                    <a:pt x="18003" y="507228"/>
                    <a:pt x="-30434" y="1080092"/>
                    <a:pt x="140167" y="1166602"/>
                  </a:cubicBezTo>
                  <a:cubicBezTo>
                    <a:pt x="193962" y="1194148"/>
                    <a:pt x="317411" y="1072775"/>
                    <a:pt x="317411" y="1027798"/>
                  </a:cubicBezTo>
                  <a:cubicBezTo>
                    <a:pt x="317411" y="982821"/>
                    <a:pt x="276261" y="831966"/>
                    <a:pt x="237255" y="695098"/>
                  </a:cubicBezTo>
                  <a:cubicBezTo>
                    <a:pt x="198248" y="558230"/>
                    <a:pt x="104161" y="14419"/>
                    <a:pt x="104161" y="14419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D5F709-CFE9-7047-8214-0D5D97FD80D6}"/>
                </a:ext>
              </a:extLst>
            </p:cNvPr>
            <p:cNvSpPr/>
            <p:nvPr/>
          </p:nvSpPr>
          <p:spPr>
            <a:xfrm>
              <a:off x="8048261" y="3082376"/>
              <a:ext cx="214322" cy="172160"/>
            </a:xfrm>
            <a:custGeom>
              <a:avLst/>
              <a:gdLst>
                <a:gd name="connsiteX0" fmla="*/ 233825 w 214322"/>
                <a:gd name="connsiteY0" fmla="*/ 166780 h 172160"/>
                <a:gd name="connsiteX1" fmla="*/ 220537 w 214322"/>
                <a:gd name="connsiteY1" fmla="*/ 119867 h 172160"/>
                <a:gd name="connsiteX2" fmla="*/ 191390 w 214322"/>
                <a:gd name="connsiteY2" fmla="*/ 0 h 172160"/>
                <a:gd name="connsiteX3" fmla="*/ 6644 w 214322"/>
                <a:gd name="connsiteY3" fmla="*/ 88232 h 172160"/>
                <a:gd name="connsiteX4" fmla="*/ 0 w 214322"/>
                <a:gd name="connsiteY4" fmla="*/ 181199 h 172160"/>
                <a:gd name="connsiteX5" fmla="*/ 233825 w 214322"/>
                <a:gd name="connsiteY5" fmla="*/ 166780 h 1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22" h="172160">
                  <a:moveTo>
                    <a:pt x="233825" y="166780"/>
                  </a:moveTo>
                  <a:cubicBezTo>
                    <a:pt x="229325" y="151071"/>
                    <a:pt x="224824" y="135361"/>
                    <a:pt x="220537" y="119867"/>
                  </a:cubicBezTo>
                  <a:cubicBezTo>
                    <a:pt x="212822" y="93182"/>
                    <a:pt x="202749" y="50572"/>
                    <a:pt x="191390" y="0"/>
                  </a:cubicBezTo>
                  <a:cubicBezTo>
                    <a:pt x="129450" y="29052"/>
                    <a:pt x="67083" y="57459"/>
                    <a:pt x="6644" y="88232"/>
                  </a:cubicBezTo>
                  <a:cubicBezTo>
                    <a:pt x="2237" y="119024"/>
                    <a:pt x="17" y="150091"/>
                    <a:pt x="0" y="181199"/>
                  </a:cubicBezTo>
                  <a:cubicBezTo>
                    <a:pt x="77799" y="177971"/>
                    <a:pt x="155812" y="173667"/>
                    <a:pt x="233825" y="166780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C05F2C3-DF12-D948-BC80-5803835E0DFF}"/>
                </a:ext>
              </a:extLst>
            </p:cNvPr>
            <p:cNvSpPr/>
            <p:nvPr/>
          </p:nvSpPr>
          <p:spPr>
            <a:xfrm>
              <a:off x="7953839" y="3022178"/>
              <a:ext cx="535806" cy="301281"/>
            </a:xfrm>
            <a:custGeom>
              <a:avLst/>
              <a:gdLst>
                <a:gd name="connsiteX0" fmla="*/ 548356 w 535805"/>
                <a:gd name="connsiteY0" fmla="*/ 22322 h 301280"/>
                <a:gd name="connsiteX1" fmla="*/ 407975 w 535805"/>
                <a:gd name="connsiteY1" fmla="*/ 22322 h 301280"/>
                <a:gd name="connsiteX2" fmla="*/ 86492 w 535805"/>
                <a:gd name="connsiteY2" fmla="*/ 142835 h 301280"/>
                <a:gd name="connsiteX3" fmla="*/ 61631 w 535805"/>
                <a:gd name="connsiteY3" fmla="*/ 145632 h 301280"/>
                <a:gd name="connsiteX4" fmla="*/ 549 w 535805"/>
                <a:gd name="connsiteY4" fmla="*/ 236447 h 301280"/>
                <a:gd name="connsiteX5" fmla="*/ 19195 w 535805"/>
                <a:gd name="connsiteY5" fmla="*/ 276044 h 301280"/>
                <a:gd name="connsiteX6" fmla="*/ 50057 w 535805"/>
                <a:gd name="connsiteY6" fmla="*/ 299286 h 301280"/>
                <a:gd name="connsiteX7" fmla="*/ 73847 w 535805"/>
                <a:gd name="connsiteY7" fmla="*/ 318223 h 301280"/>
                <a:gd name="connsiteX8" fmla="*/ 87564 w 535805"/>
                <a:gd name="connsiteY8" fmla="*/ 255385 h 301280"/>
                <a:gd name="connsiteX9" fmla="*/ 81563 w 535805"/>
                <a:gd name="connsiteY9" fmla="*/ 208471 h 301280"/>
                <a:gd name="connsiteX10" fmla="*/ 96137 w 535805"/>
                <a:gd name="connsiteY10" fmla="*/ 194483 h 301280"/>
                <a:gd name="connsiteX11" fmla="*/ 445482 w 535805"/>
                <a:gd name="connsiteY11" fmla="*/ 128201 h 301280"/>
                <a:gd name="connsiteX12" fmla="*/ 548356 w 535805"/>
                <a:gd name="connsiteY12" fmla="*/ 22322 h 30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5805" h="301280">
                  <a:moveTo>
                    <a:pt x="548356" y="22322"/>
                  </a:moveTo>
                  <a:cubicBezTo>
                    <a:pt x="537212" y="-14692"/>
                    <a:pt x="475487" y="802"/>
                    <a:pt x="407975" y="22322"/>
                  </a:cubicBezTo>
                  <a:cubicBezTo>
                    <a:pt x="367254" y="34804"/>
                    <a:pt x="154647" y="117011"/>
                    <a:pt x="86492" y="142835"/>
                  </a:cubicBezTo>
                  <a:cubicBezTo>
                    <a:pt x="76419" y="146708"/>
                    <a:pt x="71918" y="142835"/>
                    <a:pt x="61631" y="145632"/>
                  </a:cubicBezTo>
                  <a:cubicBezTo>
                    <a:pt x="45985" y="149721"/>
                    <a:pt x="-5881" y="164355"/>
                    <a:pt x="549" y="236447"/>
                  </a:cubicBezTo>
                  <a:cubicBezTo>
                    <a:pt x="2263" y="256246"/>
                    <a:pt x="11479" y="257967"/>
                    <a:pt x="19195" y="276044"/>
                  </a:cubicBezTo>
                  <a:cubicBezTo>
                    <a:pt x="25966" y="287630"/>
                    <a:pt x="37085" y="296002"/>
                    <a:pt x="50057" y="299286"/>
                  </a:cubicBezTo>
                  <a:cubicBezTo>
                    <a:pt x="63131" y="303590"/>
                    <a:pt x="67203" y="319730"/>
                    <a:pt x="73847" y="318223"/>
                  </a:cubicBezTo>
                  <a:cubicBezTo>
                    <a:pt x="89921" y="314780"/>
                    <a:pt x="87992" y="270664"/>
                    <a:pt x="87564" y="255385"/>
                  </a:cubicBezTo>
                  <a:cubicBezTo>
                    <a:pt x="87564" y="246346"/>
                    <a:pt x="81563" y="208471"/>
                    <a:pt x="81563" y="208471"/>
                  </a:cubicBezTo>
                  <a:cubicBezTo>
                    <a:pt x="83323" y="201374"/>
                    <a:pt x="88996" y="195929"/>
                    <a:pt x="96137" y="194483"/>
                  </a:cubicBezTo>
                  <a:cubicBezTo>
                    <a:pt x="154004" y="183293"/>
                    <a:pt x="404118" y="140898"/>
                    <a:pt x="445482" y="128201"/>
                  </a:cubicBezTo>
                  <a:cubicBezTo>
                    <a:pt x="514065" y="106466"/>
                    <a:pt x="559716" y="59552"/>
                    <a:pt x="548356" y="22322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5947C8F-867B-6540-BF36-675B33CC1F5C}"/>
                </a:ext>
              </a:extLst>
            </p:cNvPr>
            <p:cNvSpPr/>
            <p:nvPr/>
          </p:nvSpPr>
          <p:spPr>
            <a:xfrm>
              <a:off x="7776765" y="2126782"/>
              <a:ext cx="192890" cy="279761"/>
            </a:xfrm>
            <a:custGeom>
              <a:avLst/>
              <a:gdLst>
                <a:gd name="connsiteX0" fmla="*/ 35956 w 192889"/>
                <a:gd name="connsiteY0" fmla="*/ 963 h 279760"/>
                <a:gd name="connsiteX1" fmla="*/ 10881 w 192889"/>
                <a:gd name="connsiteY1" fmla="*/ 92208 h 279760"/>
                <a:gd name="connsiteX2" fmla="*/ 35956 w 192889"/>
                <a:gd name="connsiteY2" fmla="*/ 192707 h 279760"/>
                <a:gd name="connsiteX3" fmla="*/ 63389 w 192889"/>
                <a:gd name="connsiteY3" fmla="*/ 275559 h 279760"/>
                <a:gd name="connsiteX4" fmla="*/ 191983 w 192889"/>
                <a:gd name="connsiteY4" fmla="*/ 266736 h 279760"/>
                <a:gd name="connsiteX5" fmla="*/ 35956 w 192889"/>
                <a:gd name="connsiteY5" fmla="*/ 963 h 27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9" h="279760">
                  <a:moveTo>
                    <a:pt x="35956" y="963"/>
                  </a:moveTo>
                  <a:cubicBezTo>
                    <a:pt x="39127" y="33446"/>
                    <a:pt x="30193" y="65955"/>
                    <a:pt x="10881" y="92208"/>
                  </a:cubicBezTo>
                  <a:cubicBezTo>
                    <a:pt x="-20625" y="130729"/>
                    <a:pt x="25240" y="166453"/>
                    <a:pt x="35956" y="192707"/>
                  </a:cubicBezTo>
                  <a:cubicBezTo>
                    <a:pt x="46672" y="218961"/>
                    <a:pt x="33384" y="257267"/>
                    <a:pt x="63389" y="275559"/>
                  </a:cubicBezTo>
                  <a:cubicBezTo>
                    <a:pt x="93395" y="293851"/>
                    <a:pt x="178909" y="297079"/>
                    <a:pt x="191983" y="266736"/>
                  </a:cubicBezTo>
                  <a:cubicBezTo>
                    <a:pt x="205056" y="236393"/>
                    <a:pt x="132401" y="-17544"/>
                    <a:pt x="35956" y="963"/>
                  </a:cubicBezTo>
                  <a:close/>
                </a:path>
              </a:pathLst>
            </a:custGeom>
            <a:solidFill>
              <a:srgbClr val="5046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3493FB6-603D-C445-B16B-2F71903AA413}"/>
                </a:ext>
              </a:extLst>
            </p:cNvPr>
            <p:cNvSpPr/>
            <p:nvPr/>
          </p:nvSpPr>
          <p:spPr>
            <a:xfrm>
              <a:off x="7812721" y="2034779"/>
              <a:ext cx="342916" cy="365841"/>
            </a:xfrm>
            <a:custGeom>
              <a:avLst/>
              <a:gdLst>
                <a:gd name="connsiteX0" fmla="*/ 344416 w 342915"/>
                <a:gd name="connsiteY0" fmla="*/ 161616 h 365841"/>
                <a:gd name="connsiteX1" fmla="*/ 96659 w 342915"/>
                <a:gd name="connsiteY1" fmla="*/ 366917 h 365841"/>
                <a:gd name="connsiteX2" fmla="*/ 0 w 342915"/>
                <a:gd name="connsiteY2" fmla="*/ 86080 h 365841"/>
                <a:gd name="connsiteX3" fmla="*/ 165885 w 342915"/>
                <a:gd name="connsiteY3" fmla="*/ 0 h 365841"/>
                <a:gd name="connsiteX4" fmla="*/ 337343 w 342915"/>
                <a:gd name="connsiteY4" fmla="*/ 111474 h 365841"/>
                <a:gd name="connsiteX5" fmla="*/ 344416 w 342915"/>
                <a:gd name="connsiteY5" fmla="*/ 161616 h 36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15" h="365841">
                  <a:moveTo>
                    <a:pt x="344416" y="161616"/>
                  </a:moveTo>
                  <a:cubicBezTo>
                    <a:pt x="348917" y="333776"/>
                    <a:pt x="189461" y="366917"/>
                    <a:pt x="96659" y="366917"/>
                  </a:cubicBezTo>
                  <a:cubicBezTo>
                    <a:pt x="3858" y="366917"/>
                    <a:pt x="0" y="160540"/>
                    <a:pt x="0" y="86080"/>
                  </a:cubicBezTo>
                  <a:cubicBezTo>
                    <a:pt x="0" y="11621"/>
                    <a:pt x="72870" y="0"/>
                    <a:pt x="165885" y="0"/>
                  </a:cubicBezTo>
                  <a:cubicBezTo>
                    <a:pt x="238969" y="0"/>
                    <a:pt x="307981" y="56813"/>
                    <a:pt x="337343" y="111474"/>
                  </a:cubicBezTo>
                  <a:cubicBezTo>
                    <a:pt x="343302" y="127473"/>
                    <a:pt x="345716" y="144584"/>
                    <a:pt x="344416" y="161616"/>
                  </a:cubicBezTo>
                  <a:close/>
                </a:path>
              </a:pathLst>
            </a:custGeom>
            <a:solidFill>
              <a:srgbClr val="5046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C184594-F826-274A-9F2D-40B0E22FEDDA}"/>
                </a:ext>
              </a:extLst>
            </p:cNvPr>
            <p:cNvSpPr/>
            <p:nvPr/>
          </p:nvSpPr>
          <p:spPr>
            <a:xfrm>
              <a:off x="7873803" y="2101276"/>
              <a:ext cx="257187" cy="451921"/>
            </a:xfrm>
            <a:custGeom>
              <a:avLst/>
              <a:gdLst>
                <a:gd name="connsiteX0" fmla="*/ 108233 w 257186"/>
                <a:gd name="connsiteY0" fmla="*/ 0 h 451921"/>
                <a:gd name="connsiteX1" fmla="*/ 0 w 257186"/>
                <a:gd name="connsiteY1" fmla="*/ 158172 h 451921"/>
                <a:gd name="connsiteX2" fmla="*/ 30648 w 257186"/>
                <a:gd name="connsiteY2" fmla="*/ 259102 h 451921"/>
                <a:gd name="connsiteX3" fmla="*/ 37935 w 257186"/>
                <a:gd name="connsiteY3" fmla="*/ 318497 h 451921"/>
                <a:gd name="connsiteX4" fmla="*/ 22504 w 257186"/>
                <a:gd name="connsiteY4" fmla="*/ 376386 h 451921"/>
                <a:gd name="connsiteX5" fmla="*/ 73941 w 257186"/>
                <a:gd name="connsiteY5" fmla="*/ 470428 h 451921"/>
                <a:gd name="connsiteX6" fmla="*/ 129665 w 257186"/>
                <a:gd name="connsiteY6" fmla="*/ 461175 h 451921"/>
                <a:gd name="connsiteX7" fmla="*/ 147025 w 257186"/>
                <a:gd name="connsiteY7" fmla="*/ 398767 h 451921"/>
                <a:gd name="connsiteX8" fmla="*/ 142524 w 257186"/>
                <a:gd name="connsiteY8" fmla="*/ 382196 h 451921"/>
                <a:gd name="connsiteX9" fmla="*/ 171426 w 257186"/>
                <a:gd name="connsiteY9" fmla="*/ 331479 h 451921"/>
                <a:gd name="connsiteX10" fmla="*/ 172529 w 257186"/>
                <a:gd name="connsiteY10" fmla="*/ 331194 h 451921"/>
                <a:gd name="connsiteX11" fmla="*/ 256972 w 257186"/>
                <a:gd name="connsiteY11" fmla="*/ 159033 h 451921"/>
                <a:gd name="connsiteX12" fmla="*/ 108233 w 257186"/>
                <a:gd name="connsiteY12" fmla="*/ 0 h 4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86" h="451921">
                  <a:moveTo>
                    <a:pt x="108233" y="0"/>
                  </a:moveTo>
                  <a:cubicBezTo>
                    <a:pt x="30434" y="0"/>
                    <a:pt x="1072" y="55522"/>
                    <a:pt x="0" y="158172"/>
                  </a:cubicBezTo>
                  <a:cubicBezTo>
                    <a:pt x="1468" y="193891"/>
                    <a:pt x="12019" y="228637"/>
                    <a:pt x="30648" y="259102"/>
                  </a:cubicBezTo>
                  <a:cubicBezTo>
                    <a:pt x="41020" y="277081"/>
                    <a:pt x="43651" y="298527"/>
                    <a:pt x="37935" y="318497"/>
                  </a:cubicBezTo>
                  <a:lnTo>
                    <a:pt x="22504" y="376386"/>
                  </a:lnTo>
                  <a:cubicBezTo>
                    <a:pt x="10930" y="430186"/>
                    <a:pt x="36435" y="459668"/>
                    <a:pt x="73941" y="470428"/>
                  </a:cubicBezTo>
                  <a:cubicBezTo>
                    <a:pt x="93001" y="474942"/>
                    <a:pt x="113067" y="471610"/>
                    <a:pt x="129665" y="461175"/>
                  </a:cubicBezTo>
                  <a:cubicBezTo>
                    <a:pt x="148954" y="448478"/>
                    <a:pt x="151097" y="421578"/>
                    <a:pt x="147025" y="398767"/>
                  </a:cubicBezTo>
                  <a:lnTo>
                    <a:pt x="142524" y="382196"/>
                  </a:lnTo>
                  <a:cubicBezTo>
                    <a:pt x="136557" y="360177"/>
                    <a:pt x="149497" y="337470"/>
                    <a:pt x="171426" y="331479"/>
                  </a:cubicBezTo>
                  <a:cubicBezTo>
                    <a:pt x="171792" y="331379"/>
                    <a:pt x="172160" y="331283"/>
                    <a:pt x="172529" y="331194"/>
                  </a:cubicBezTo>
                  <a:cubicBezTo>
                    <a:pt x="232325" y="318067"/>
                    <a:pt x="240898" y="255443"/>
                    <a:pt x="256972" y="159033"/>
                  </a:cubicBezTo>
                  <a:cubicBezTo>
                    <a:pt x="273475" y="56813"/>
                    <a:pt x="186675" y="0"/>
                    <a:pt x="108233" y="0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71A97C2-A9A9-E443-9BFF-EA6B0FC46368}"/>
                </a:ext>
              </a:extLst>
            </p:cNvPr>
            <p:cNvSpPr/>
            <p:nvPr/>
          </p:nvSpPr>
          <p:spPr>
            <a:xfrm>
              <a:off x="7847522" y="2044033"/>
              <a:ext cx="342916" cy="215201"/>
            </a:xfrm>
            <a:custGeom>
              <a:avLst/>
              <a:gdLst>
                <a:gd name="connsiteX0" fmla="*/ 316045 w 342915"/>
                <a:gd name="connsiteY0" fmla="*/ 12266 h 215200"/>
                <a:gd name="connsiteX1" fmla="*/ 271680 w 342915"/>
                <a:gd name="connsiteY1" fmla="*/ 25824 h 215200"/>
                <a:gd name="connsiteX2" fmla="*/ 221314 w 342915"/>
                <a:gd name="connsiteY2" fmla="*/ 25824 h 215200"/>
                <a:gd name="connsiteX3" fmla="*/ 132371 w 342915"/>
                <a:gd name="connsiteY3" fmla="*/ 0 h 215200"/>
                <a:gd name="connsiteX4" fmla="*/ 991 w 342915"/>
                <a:gd name="connsiteY4" fmla="*/ 107600 h 215200"/>
                <a:gd name="connsiteX5" fmla="*/ 10850 w 342915"/>
                <a:gd name="connsiteY5" fmla="*/ 162907 h 215200"/>
                <a:gd name="connsiteX6" fmla="*/ 55215 w 342915"/>
                <a:gd name="connsiteY6" fmla="*/ 203365 h 215200"/>
                <a:gd name="connsiteX7" fmla="*/ 55215 w 342915"/>
                <a:gd name="connsiteY7" fmla="*/ 203365 h 215200"/>
                <a:gd name="connsiteX8" fmla="*/ 76610 w 342915"/>
                <a:gd name="connsiteY8" fmla="*/ 215454 h 215200"/>
                <a:gd name="connsiteX9" fmla="*/ 89292 w 342915"/>
                <a:gd name="connsiteY9" fmla="*/ 198845 h 215200"/>
                <a:gd name="connsiteX10" fmla="*/ 89292 w 342915"/>
                <a:gd name="connsiteY10" fmla="*/ 198845 h 215200"/>
                <a:gd name="connsiteX11" fmla="*/ 131084 w 342915"/>
                <a:gd name="connsiteY11" fmla="*/ 148273 h 215200"/>
                <a:gd name="connsiteX12" fmla="*/ 225601 w 342915"/>
                <a:gd name="connsiteY12" fmla="*/ 148273 h 215200"/>
                <a:gd name="connsiteX13" fmla="*/ 355213 w 342915"/>
                <a:gd name="connsiteY13" fmla="*/ 79279 h 215200"/>
                <a:gd name="connsiteX14" fmla="*/ 358909 w 342915"/>
                <a:gd name="connsiteY14" fmla="*/ 62193 h 215200"/>
                <a:gd name="connsiteX15" fmla="*/ 358909 w 342915"/>
                <a:gd name="connsiteY15" fmla="*/ 49711 h 215200"/>
                <a:gd name="connsiteX16" fmla="*/ 324912 w 342915"/>
                <a:gd name="connsiteY16" fmla="*/ 11647 h 215200"/>
                <a:gd name="connsiteX17" fmla="*/ 316045 w 342915"/>
                <a:gd name="connsiteY17" fmla="*/ 12266 h 2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915" h="215200">
                  <a:moveTo>
                    <a:pt x="316045" y="12266"/>
                  </a:moveTo>
                  <a:lnTo>
                    <a:pt x="271680" y="25824"/>
                  </a:lnTo>
                  <a:cubicBezTo>
                    <a:pt x="255253" y="30771"/>
                    <a:pt x="237741" y="30771"/>
                    <a:pt x="221314" y="25824"/>
                  </a:cubicBezTo>
                  <a:lnTo>
                    <a:pt x="132371" y="0"/>
                  </a:lnTo>
                  <a:cubicBezTo>
                    <a:pt x="78576" y="0"/>
                    <a:pt x="-10368" y="30558"/>
                    <a:pt x="991" y="107600"/>
                  </a:cubicBezTo>
                  <a:lnTo>
                    <a:pt x="10850" y="162907"/>
                  </a:lnTo>
                  <a:cubicBezTo>
                    <a:pt x="14838" y="184907"/>
                    <a:pt x="33022" y="201490"/>
                    <a:pt x="55215" y="203365"/>
                  </a:cubicBezTo>
                  <a:lnTo>
                    <a:pt x="55215" y="203365"/>
                  </a:lnTo>
                  <a:cubicBezTo>
                    <a:pt x="57798" y="212636"/>
                    <a:pt x="67377" y="218048"/>
                    <a:pt x="76610" y="215454"/>
                  </a:cubicBezTo>
                  <a:cubicBezTo>
                    <a:pt x="84045" y="213366"/>
                    <a:pt x="89213" y="206597"/>
                    <a:pt x="89292" y="198845"/>
                  </a:cubicBezTo>
                  <a:lnTo>
                    <a:pt x="89292" y="198845"/>
                  </a:lnTo>
                  <a:cubicBezTo>
                    <a:pt x="89933" y="174325"/>
                    <a:pt x="107201" y="153429"/>
                    <a:pt x="131084" y="148273"/>
                  </a:cubicBezTo>
                  <a:cubicBezTo>
                    <a:pt x="162102" y="140403"/>
                    <a:pt x="194583" y="140403"/>
                    <a:pt x="225601" y="148273"/>
                  </a:cubicBezTo>
                  <a:cubicBezTo>
                    <a:pt x="280366" y="165159"/>
                    <a:pt x="338396" y="134270"/>
                    <a:pt x="355213" y="79279"/>
                  </a:cubicBezTo>
                  <a:cubicBezTo>
                    <a:pt x="356920" y="73698"/>
                    <a:pt x="358156" y="67982"/>
                    <a:pt x="358909" y="62193"/>
                  </a:cubicBezTo>
                  <a:cubicBezTo>
                    <a:pt x="358909" y="58104"/>
                    <a:pt x="358909" y="54015"/>
                    <a:pt x="358909" y="49711"/>
                  </a:cubicBezTo>
                  <a:cubicBezTo>
                    <a:pt x="359989" y="29774"/>
                    <a:pt x="344768" y="12732"/>
                    <a:pt x="324912" y="11647"/>
                  </a:cubicBezTo>
                  <a:cubicBezTo>
                    <a:pt x="321942" y="11485"/>
                    <a:pt x="318964" y="11693"/>
                    <a:pt x="316045" y="12266"/>
                  </a:cubicBezTo>
                  <a:close/>
                </a:path>
              </a:pathLst>
            </a:custGeom>
            <a:solidFill>
              <a:srgbClr val="5046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8B26D0B-8105-4241-B07F-AC384766C264}"/>
                </a:ext>
              </a:extLst>
            </p:cNvPr>
            <p:cNvSpPr/>
            <p:nvPr/>
          </p:nvSpPr>
          <p:spPr>
            <a:xfrm>
              <a:off x="7848727" y="2218345"/>
              <a:ext cx="64297" cy="86080"/>
            </a:xfrm>
            <a:custGeom>
              <a:avLst/>
              <a:gdLst>
                <a:gd name="connsiteX0" fmla="*/ 69012 w 64296"/>
                <a:gd name="connsiteY0" fmla="*/ 43040 h 86080"/>
                <a:gd name="connsiteX1" fmla="*/ 37292 w 64296"/>
                <a:gd name="connsiteY1" fmla="*/ 86080 h 86080"/>
                <a:gd name="connsiteX2" fmla="*/ 0 w 64296"/>
                <a:gd name="connsiteY2" fmla="*/ 29483 h 86080"/>
                <a:gd name="connsiteX3" fmla="*/ 37292 w 64296"/>
                <a:gd name="connsiteY3" fmla="*/ 0 h 86080"/>
                <a:gd name="connsiteX4" fmla="*/ 69012 w 64296"/>
                <a:gd name="connsiteY4" fmla="*/ 43040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6" h="86080">
                  <a:moveTo>
                    <a:pt x="69012" y="43040"/>
                  </a:moveTo>
                  <a:cubicBezTo>
                    <a:pt x="69012" y="66927"/>
                    <a:pt x="60224" y="86080"/>
                    <a:pt x="37292" y="86080"/>
                  </a:cubicBezTo>
                  <a:cubicBezTo>
                    <a:pt x="14360" y="86080"/>
                    <a:pt x="0" y="53370"/>
                    <a:pt x="0" y="29483"/>
                  </a:cubicBezTo>
                  <a:cubicBezTo>
                    <a:pt x="0" y="5595"/>
                    <a:pt x="14574" y="0"/>
                    <a:pt x="37292" y="0"/>
                  </a:cubicBezTo>
                  <a:cubicBezTo>
                    <a:pt x="60010" y="0"/>
                    <a:pt x="69012" y="19153"/>
                    <a:pt x="69012" y="43040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1E33846-1579-7448-A798-49450D3E2B1B}"/>
                </a:ext>
              </a:extLst>
            </p:cNvPr>
            <p:cNvSpPr/>
            <p:nvPr/>
          </p:nvSpPr>
          <p:spPr>
            <a:xfrm>
              <a:off x="8072479" y="2250841"/>
              <a:ext cx="21432" cy="86080"/>
            </a:xfrm>
            <a:custGeom>
              <a:avLst/>
              <a:gdLst>
                <a:gd name="connsiteX0" fmla="*/ 35149 w 21432"/>
                <a:gd name="connsiteY0" fmla="*/ 81776 h 86080"/>
                <a:gd name="connsiteX1" fmla="*/ 21381 w 21432"/>
                <a:gd name="connsiteY1" fmla="*/ 102918 h 86080"/>
                <a:gd name="connsiteX2" fmla="*/ 17789 w 21432"/>
                <a:gd name="connsiteY2" fmla="*/ 103296 h 86080"/>
                <a:gd name="connsiteX3" fmla="*/ 17789 w 21432"/>
                <a:gd name="connsiteY3" fmla="*/ 103296 h 86080"/>
                <a:gd name="connsiteX4" fmla="*/ 0 w 21432"/>
                <a:gd name="connsiteY4" fmla="*/ 86511 h 86080"/>
                <a:gd name="connsiteX5" fmla="*/ 0 w 21432"/>
                <a:gd name="connsiteY5" fmla="*/ 10545 h 86080"/>
                <a:gd name="connsiteX6" fmla="*/ 3001 w 21432"/>
                <a:gd name="connsiteY6" fmla="*/ 3013 h 86080"/>
                <a:gd name="connsiteX7" fmla="*/ 10502 w 21432"/>
                <a:gd name="connsiteY7" fmla="*/ 0 h 86080"/>
                <a:gd name="connsiteX8" fmla="*/ 18860 w 21432"/>
                <a:gd name="connsiteY8" fmla="*/ 6671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2" h="86080">
                  <a:moveTo>
                    <a:pt x="35149" y="81776"/>
                  </a:moveTo>
                  <a:cubicBezTo>
                    <a:pt x="37161" y="91432"/>
                    <a:pt x="30997" y="100897"/>
                    <a:pt x="21381" y="102918"/>
                  </a:cubicBezTo>
                  <a:cubicBezTo>
                    <a:pt x="20200" y="103166"/>
                    <a:pt x="18996" y="103293"/>
                    <a:pt x="17789" y="103296"/>
                  </a:cubicBezTo>
                  <a:lnTo>
                    <a:pt x="17789" y="103296"/>
                  </a:lnTo>
                  <a:cubicBezTo>
                    <a:pt x="8368" y="103313"/>
                    <a:pt x="568" y="95953"/>
                    <a:pt x="0" y="86511"/>
                  </a:cubicBezTo>
                  <a:lnTo>
                    <a:pt x="0" y="10545"/>
                  </a:lnTo>
                  <a:cubicBezTo>
                    <a:pt x="-17" y="7737"/>
                    <a:pt x="1060" y="5034"/>
                    <a:pt x="3001" y="3013"/>
                  </a:cubicBezTo>
                  <a:cubicBezTo>
                    <a:pt x="5038" y="1102"/>
                    <a:pt x="7714" y="27"/>
                    <a:pt x="10502" y="0"/>
                  </a:cubicBezTo>
                  <a:cubicBezTo>
                    <a:pt x="14496" y="-3"/>
                    <a:pt x="17962" y="2764"/>
                    <a:pt x="18860" y="6671"/>
                  </a:cubicBezTo>
                  <a:close/>
                </a:path>
              </a:pathLst>
            </a:custGeom>
            <a:solidFill>
              <a:srgbClr val="FA968C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A1C1DC9-0A00-CE48-B04E-21002333296B}"/>
                </a:ext>
              </a:extLst>
            </p:cNvPr>
            <p:cNvSpPr/>
            <p:nvPr/>
          </p:nvSpPr>
          <p:spPr>
            <a:xfrm>
              <a:off x="8031914" y="2521402"/>
              <a:ext cx="471509" cy="688642"/>
            </a:xfrm>
            <a:custGeom>
              <a:avLst/>
              <a:gdLst>
                <a:gd name="connsiteX0" fmla="*/ 72500 w 471508"/>
                <a:gd name="connsiteY0" fmla="*/ 5541 h 688641"/>
                <a:gd name="connsiteX1" fmla="*/ 207308 w 471508"/>
                <a:gd name="connsiteY1" fmla="*/ 58265 h 688641"/>
                <a:gd name="connsiteX2" fmla="*/ 490857 w 471508"/>
                <a:gd name="connsiteY2" fmla="*/ 544188 h 688641"/>
                <a:gd name="connsiteX3" fmla="*/ 22991 w 471508"/>
                <a:gd name="connsiteY3" fmla="*/ 702791 h 688641"/>
                <a:gd name="connsiteX4" fmla="*/ 59 w 471508"/>
                <a:gd name="connsiteY4" fmla="*/ 636079 h 688641"/>
                <a:gd name="connsiteX5" fmla="*/ 305682 w 471508"/>
                <a:gd name="connsiteY5" fmla="*/ 484147 h 688641"/>
                <a:gd name="connsiteX6" fmla="*/ 62641 w 471508"/>
                <a:gd name="connsiteY6" fmla="*/ 176625 h 688641"/>
                <a:gd name="connsiteX7" fmla="*/ 72500 w 471508"/>
                <a:gd name="connsiteY7" fmla="*/ 5541 h 68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508" h="688641">
                  <a:moveTo>
                    <a:pt x="72500" y="5541"/>
                  </a:moveTo>
                  <a:cubicBezTo>
                    <a:pt x="72500" y="5541"/>
                    <a:pt x="121579" y="-25233"/>
                    <a:pt x="207308" y="58265"/>
                  </a:cubicBezTo>
                  <a:cubicBezTo>
                    <a:pt x="293037" y="141763"/>
                    <a:pt x="473282" y="450361"/>
                    <a:pt x="490857" y="544188"/>
                  </a:cubicBezTo>
                  <a:cubicBezTo>
                    <a:pt x="508431" y="638016"/>
                    <a:pt x="22991" y="702791"/>
                    <a:pt x="22991" y="702791"/>
                  </a:cubicBezTo>
                  <a:cubicBezTo>
                    <a:pt x="7390" y="684168"/>
                    <a:pt x="-780" y="660399"/>
                    <a:pt x="59" y="636079"/>
                  </a:cubicBezTo>
                  <a:cubicBezTo>
                    <a:pt x="59" y="636079"/>
                    <a:pt x="300110" y="523744"/>
                    <a:pt x="305682" y="484147"/>
                  </a:cubicBezTo>
                  <a:cubicBezTo>
                    <a:pt x="311255" y="444550"/>
                    <a:pt x="80858" y="210412"/>
                    <a:pt x="62641" y="176625"/>
                  </a:cubicBezTo>
                  <a:cubicBezTo>
                    <a:pt x="29635" y="115724"/>
                    <a:pt x="17419" y="50518"/>
                    <a:pt x="72500" y="5541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17EA7BD7-299F-8C44-B312-3BAD168570D1}"/>
                </a:ext>
              </a:extLst>
            </p:cNvPr>
            <p:cNvSpPr/>
            <p:nvPr/>
          </p:nvSpPr>
          <p:spPr>
            <a:xfrm>
              <a:off x="7917815" y="3186533"/>
              <a:ext cx="64297" cy="64560"/>
            </a:xfrm>
            <a:custGeom>
              <a:avLst/>
              <a:gdLst>
                <a:gd name="connsiteX0" fmla="*/ 60791 w 64296"/>
                <a:gd name="connsiteY0" fmla="*/ 0 h 64560"/>
                <a:gd name="connsiteX1" fmla="*/ 996 w 64296"/>
                <a:gd name="connsiteY1" fmla="*/ 57459 h 64560"/>
                <a:gd name="connsiteX2" fmla="*/ 14498 w 64296"/>
                <a:gd name="connsiteY2" fmla="*/ 69295 h 64560"/>
                <a:gd name="connsiteX3" fmla="*/ 65935 w 64296"/>
                <a:gd name="connsiteY3" fmla="*/ 59611 h 6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6" h="64560">
                  <a:moveTo>
                    <a:pt x="60791" y="0"/>
                  </a:moveTo>
                  <a:cubicBezTo>
                    <a:pt x="60791" y="0"/>
                    <a:pt x="3139" y="52939"/>
                    <a:pt x="996" y="57459"/>
                  </a:cubicBezTo>
                  <a:cubicBezTo>
                    <a:pt x="-3291" y="67143"/>
                    <a:pt x="7211" y="77472"/>
                    <a:pt x="14498" y="69295"/>
                  </a:cubicBezTo>
                  <a:cubicBezTo>
                    <a:pt x="24785" y="57674"/>
                    <a:pt x="56076" y="43255"/>
                    <a:pt x="65935" y="59611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1EEF7478-08AF-474A-BF4F-857EBF7D9801}"/>
                </a:ext>
              </a:extLst>
            </p:cNvPr>
            <p:cNvSpPr/>
            <p:nvPr/>
          </p:nvSpPr>
          <p:spPr>
            <a:xfrm>
              <a:off x="9903476" y="727058"/>
              <a:ext cx="364348" cy="365841"/>
            </a:xfrm>
            <a:custGeom>
              <a:avLst/>
              <a:gdLst>
                <a:gd name="connsiteX0" fmla="*/ 208594 w 364347"/>
                <a:gd name="connsiteY0" fmla="*/ 25709 h 365841"/>
                <a:gd name="connsiteX1" fmla="*/ 340377 w 364347"/>
                <a:gd name="connsiteY1" fmla="*/ 209449 h 365841"/>
                <a:gd name="connsiteX2" fmla="*/ 157387 w 364347"/>
                <a:gd name="connsiteY2" fmla="*/ 341772 h 365841"/>
                <a:gd name="connsiteX3" fmla="*/ 25604 w 364347"/>
                <a:gd name="connsiteY3" fmla="*/ 158032 h 365841"/>
                <a:gd name="connsiteX4" fmla="*/ 208594 w 364347"/>
                <a:gd name="connsiteY4" fmla="*/ 25709 h 36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47" h="365841">
                  <a:moveTo>
                    <a:pt x="208594" y="25709"/>
                  </a:moveTo>
                  <a:cubicBezTo>
                    <a:pt x="295517" y="39907"/>
                    <a:pt x="354518" y="122171"/>
                    <a:pt x="340377" y="209449"/>
                  </a:cubicBezTo>
                  <a:cubicBezTo>
                    <a:pt x="326237" y="296728"/>
                    <a:pt x="244309" y="355971"/>
                    <a:pt x="157387" y="341772"/>
                  </a:cubicBezTo>
                  <a:cubicBezTo>
                    <a:pt x="70464" y="327574"/>
                    <a:pt x="11463" y="245310"/>
                    <a:pt x="25604" y="158032"/>
                  </a:cubicBezTo>
                  <a:cubicBezTo>
                    <a:pt x="39744" y="70753"/>
                    <a:pt x="121672" y="11510"/>
                    <a:pt x="208594" y="25709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144D58C6-7A26-294B-9F53-0B82EA5B948F}"/>
                </a:ext>
              </a:extLst>
            </p:cNvPr>
            <p:cNvSpPr/>
            <p:nvPr/>
          </p:nvSpPr>
          <p:spPr>
            <a:xfrm>
              <a:off x="6096000" y="2133126"/>
              <a:ext cx="535806" cy="538001"/>
            </a:xfrm>
            <a:custGeom>
              <a:avLst/>
              <a:gdLst>
                <a:gd name="connsiteX0" fmla="*/ 542235 w 535805"/>
                <a:gd name="connsiteY0" fmla="*/ 272229 h 538001"/>
                <a:gd name="connsiteX1" fmla="*/ 271118 w 535805"/>
                <a:gd name="connsiteY1" fmla="*/ 544458 h 538001"/>
                <a:gd name="connsiteX2" fmla="*/ 0 w 535805"/>
                <a:gd name="connsiteY2" fmla="*/ 272229 h 538001"/>
                <a:gd name="connsiteX3" fmla="*/ 271118 w 535805"/>
                <a:gd name="connsiteY3" fmla="*/ 0 h 538001"/>
                <a:gd name="connsiteX4" fmla="*/ 542235 w 535805"/>
                <a:gd name="connsiteY4" fmla="*/ 272229 h 53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805" h="538001">
                  <a:moveTo>
                    <a:pt x="542235" y="272229"/>
                  </a:moveTo>
                  <a:cubicBezTo>
                    <a:pt x="542235" y="422577"/>
                    <a:pt x="420852" y="544458"/>
                    <a:pt x="271118" y="544458"/>
                  </a:cubicBezTo>
                  <a:cubicBezTo>
                    <a:pt x="121383" y="544458"/>
                    <a:pt x="0" y="422577"/>
                    <a:pt x="0" y="272229"/>
                  </a:cubicBezTo>
                  <a:cubicBezTo>
                    <a:pt x="0" y="121881"/>
                    <a:pt x="121383" y="0"/>
                    <a:pt x="271118" y="0"/>
                  </a:cubicBezTo>
                  <a:cubicBezTo>
                    <a:pt x="420852" y="0"/>
                    <a:pt x="542235" y="121881"/>
                    <a:pt x="542235" y="272229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DD4E519-2455-274B-9561-42777DCB9506}"/>
                </a:ext>
              </a:extLst>
            </p:cNvPr>
            <p:cNvSpPr/>
            <p:nvPr/>
          </p:nvSpPr>
          <p:spPr>
            <a:xfrm>
              <a:off x="6553364" y="1710472"/>
              <a:ext cx="192890" cy="193681"/>
            </a:xfrm>
            <a:custGeom>
              <a:avLst/>
              <a:gdLst>
                <a:gd name="connsiteX0" fmla="*/ 197176 w 192889"/>
                <a:gd name="connsiteY0" fmla="*/ 99207 h 193680"/>
                <a:gd name="connsiteX1" fmla="*/ 98374 w 192889"/>
                <a:gd name="connsiteY1" fmla="*/ 197984 h 193680"/>
                <a:gd name="connsiteX2" fmla="*/ 0 w 192889"/>
                <a:gd name="connsiteY2" fmla="*/ 98777 h 193680"/>
                <a:gd name="connsiteX3" fmla="*/ 98588 w 192889"/>
                <a:gd name="connsiteY3" fmla="*/ 0 h 193680"/>
                <a:gd name="connsiteX4" fmla="*/ 197176 w 192889"/>
                <a:gd name="connsiteY4" fmla="*/ 98992 h 193680"/>
                <a:gd name="connsiteX5" fmla="*/ 197176 w 192889"/>
                <a:gd name="connsiteY5" fmla="*/ 99207 h 19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9" h="193680">
                  <a:moveTo>
                    <a:pt x="197176" y="99207"/>
                  </a:moveTo>
                  <a:cubicBezTo>
                    <a:pt x="197058" y="153879"/>
                    <a:pt x="152823" y="198103"/>
                    <a:pt x="98374" y="197984"/>
                  </a:cubicBezTo>
                  <a:cubicBezTo>
                    <a:pt x="43925" y="197865"/>
                    <a:pt x="-118" y="153449"/>
                    <a:pt x="0" y="98777"/>
                  </a:cubicBezTo>
                  <a:cubicBezTo>
                    <a:pt x="118" y="44189"/>
                    <a:pt x="44223" y="0"/>
                    <a:pt x="98588" y="0"/>
                  </a:cubicBezTo>
                  <a:cubicBezTo>
                    <a:pt x="153037" y="0"/>
                    <a:pt x="197176" y="44320"/>
                    <a:pt x="197176" y="98992"/>
                  </a:cubicBezTo>
                  <a:cubicBezTo>
                    <a:pt x="197176" y="99064"/>
                    <a:pt x="197176" y="99136"/>
                    <a:pt x="197176" y="99207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50A388E-3591-7149-BFF0-B21BF28DB6EE}"/>
                </a:ext>
              </a:extLst>
            </p:cNvPr>
            <p:cNvSpPr/>
            <p:nvPr/>
          </p:nvSpPr>
          <p:spPr>
            <a:xfrm>
              <a:off x="10484461" y="5568337"/>
              <a:ext cx="235754" cy="86080"/>
            </a:xfrm>
            <a:custGeom>
              <a:avLst/>
              <a:gdLst>
                <a:gd name="connsiteX0" fmla="*/ 159242 w 235754"/>
                <a:gd name="connsiteY0" fmla="*/ 2619 h 86080"/>
                <a:gd name="connsiteX1" fmla="*/ 90659 w 235754"/>
                <a:gd name="connsiteY1" fmla="*/ 36620 h 86080"/>
                <a:gd name="connsiteX2" fmla="*/ 55939 w 235754"/>
                <a:gd name="connsiteY2" fmla="*/ 48672 h 86080"/>
                <a:gd name="connsiteX3" fmla="*/ 25719 w 235754"/>
                <a:gd name="connsiteY3" fmla="*/ 48672 h 86080"/>
                <a:gd name="connsiteX4" fmla="*/ 4 w 235754"/>
                <a:gd name="connsiteY4" fmla="*/ 73631 h 86080"/>
                <a:gd name="connsiteX5" fmla="*/ 1 w 235754"/>
                <a:gd name="connsiteY5" fmla="*/ 74065 h 86080"/>
                <a:gd name="connsiteX6" fmla="*/ 0 w 235754"/>
                <a:gd name="connsiteY6" fmla="*/ 74065 h 86080"/>
                <a:gd name="connsiteX7" fmla="*/ 25138 w 235754"/>
                <a:gd name="connsiteY7" fmla="*/ 99611 h 86080"/>
                <a:gd name="connsiteX8" fmla="*/ 29577 w 235754"/>
                <a:gd name="connsiteY8" fmla="*/ 99244 h 86080"/>
                <a:gd name="connsiteX9" fmla="*/ 69869 w 235754"/>
                <a:gd name="connsiteY9" fmla="*/ 86547 h 86080"/>
                <a:gd name="connsiteX10" fmla="*/ 89587 w 235754"/>
                <a:gd name="connsiteY10" fmla="*/ 86547 h 86080"/>
                <a:gd name="connsiteX11" fmla="*/ 152598 w 235754"/>
                <a:gd name="connsiteY11" fmla="*/ 73420 h 86080"/>
                <a:gd name="connsiteX12" fmla="*/ 187532 w 235754"/>
                <a:gd name="connsiteY12" fmla="*/ 60723 h 86080"/>
                <a:gd name="connsiteX13" fmla="*/ 203821 w 235754"/>
                <a:gd name="connsiteY13" fmla="*/ 52115 h 86080"/>
                <a:gd name="connsiteX14" fmla="*/ 185818 w 235754"/>
                <a:gd name="connsiteY14" fmla="*/ 43076 h 86080"/>
                <a:gd name="connsiteX15" fmla="*/ 145097 w 235754"/>
                <a:gd name="connsiteY15" fmla="*/ 45874 h 86080"/>
                <a:gd name="connsiteX16" fmla="*/ 178960 w 235754"/>
                <a:gd name="connsiteY16" fmla="*/ 24354 h 86080"/>
                <a:gd name="connsiteX17" fmla="*/ 243256 w 235754"/>
                <a:gd name="connsiteY17" fmla="*/ 18974 h 86080"/>
                <a:gd name="connsiteX18" fmla="*/ 159242 w 235754"/>
                <a:gd name="connsiteY18" fmla="*/ 2619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754" h="86080">
                  <a:moveTo>
                    <a:pt x="159242" y="2619"/>
                  </a:moveTo>
                  <a:cubicBezTo>
                    <a:pt x="134636" y="9991"/>
                    <a:pt x="111448" y="21486"/>
                    <a:pt x="90659" y="36620"/>
                  </a:cubicBezTo>
                  <a:cubicBezTo>
                    <a:pt x="81135" y="45100"/>
                    <a:pt x="68646" y="49435"/>
                    <a:pt x="55939" y="48672"/>
                  </a:cubicBezTo>
                  <a:cubicBezTo>
                    <a:pt x="46508" y="48672"/>
                    <a:pt x="36436" y="48672"/>
                    <a:pt x="25719" y="48672"/>
                  </a:cubicBezTo>
                  <a:cubicBezTo>
                    <a:pt x="11754" y="48434"/>
                    <a:pt x="241" y="59609"/>
                    <a:pt x="4" y="73631"/>
                  </a:cubicBezTo>
                  <a:cubicBezTo>
                    <a:pt x="2" y="73776"/>
                    <a:pt x="1" y="73921"/>
                    <a:pt x="1" y="74065"/>
                  </a:cubicBezTo>
                  <a:lnTo>
                    <a:pt x="0" y="74065"/>
                  </a:lnTo>
                  <a:cubicBezTo>
                    <a:pt x="-83" y="88090"/>
                    <a:pt x="11171" y="99527"/>
                    <a:pt x="25138" y="99611"/>
                  </a:cubicBezTo>
                  <a:cubicBezTo>
                    <a:pt x="26626" y="99620"/>
                    <a:pt x="28111" y="99497"/>
                    <a:pt x="29577" y="99244"/>
                  </a:cubicBezTo>
                  <a:cubicBezTo>
                    <a:pt x="43349" y="96192"/>
                    <a:pt x="56830" y="91944"/>
                    <a:pt x="69869" y="86547"/>
                  </a:cubicBezTo>
                  <a:cubicBezTo>
                    <a:pt x="76248" y="84283"/>
                    <a:pt x="83208" y="84283"/>
                    <a:pt x="89587" y="86547"/>
                  </a:cubicBezTo>
                  <a:cubicBezTo>
                    <a:pt x="111494" y="91282"/>
                    <a:pt x="134375" y="86515"/>
                    <a:pt x="152598" y="73420"/>
                  </a:cubicBezTo>
                  <a:cubicBezTo>
                    <a:pt x="164671" y="70485"/>
                    <a:pt x="176386" y="66227"/>
                    <a:pt x="187532" y="60723"/>
                  </a:cubicBezTo>
                  <a:cubicBezTo>
                    <a:pt x="194605" y="56849"/>
                    <a:pt x="203392" y="57279"/>
                    <a:pt x="203821" y="52115"/>
                  </a:cubicBezTo>
                  <a:cubicBezTo>
                    <a:pt x="204250" y="46950"/>
                    <a:pt x="194177" y="42000"/>
                    <a:pt x="185818" y="43076"/>
                  </a:cubicBezTo>
                  <a:cubicBezTo>
                    <a:pt x="170815" y="45228"/>
                    <a:pt x="148955" y="51684"/>
                    <a:pt x="145097" y="45874"/>
                  </a:cubicBezTo>
                  <a:cubicBezTo>
                    <a:pt x="141239" y="40064"/>
                    <a:pt x="158385" y="30810"/>
                    <a:pt x="178960" y="24354"/>
                  </a:cubicBezTo>
                  <a:cubicBezTo>
                    <a:pt x="199535" y="17898"/>
                    <a:pt x="228682" y="38988"/>
                    <a:pt x="243256" y="18974"/>
                  </a:cubicBezTo>
                  <a:cubicBezTo>
                    <a:pt x="246257" y="11872"/>
                    <a:pt x="182174" y="-6850"/>
                    <a:pt x="159242" y="2619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E1A9A206-98D8-5E42-BD21-81D9D8A7473A}"/>
                </a:ext>
              </a:extLst>
            </p:cNvPr>
            <p:cNvSpPr/>
            <p:nvPr/>
          </p:nvSpPr>
          <p:spPr>
            <a:xfrm>
              <a:off x="11096098" y="5345869"/>
              <a:ext cx="171458" cy="387361"/>
            </a:xfrm>
            <a:custGeom>
              <a:avLst/>
              <a:gdLst>
                <a:gd name="connsiteX0" fmla="*/ 141278 w 171457"/>
                <a:gd name="connsiteY0" fmla="*/ 632 h 387361"/>
                <a:gd name="connsiteX1" fmla="*/ 115988 w 171457"/>
                <a:gd name="connsiteY1" fmla="*/ 14190 h 387361"/>
                <a:gd name="connsiteX2" fmla="*/ 1540 w 171457"/>
                <a:gd name="connsiteY2" fmla="*/ 354206 h 387361"/>
                <a:gd name="connsiteX3" fmla="*/ 10541 w 171457"/>
                <a:gd name="connsiteY3" fmla="*/ 385841 h 387361"/>
                <a:gd name="connsiteX4" fmla="*/ 37117 w 171457"/>
                <a:gd name="connsiteY4" fmla="*/ 407361 h 387361"/>
                <a:gd name="connsiteX5" fmla="*/ 174712 w 171457"/>
                <a:gd name="connsiteY5" fmla="*/ 9885 h 38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7" h="387361">
                  <a:moveTo>
                    <a:pt x="141278" y="632"/>
                  </a:moveTo>
                  <a:cubicBezTo>
                    <a:pt x="130635" y="-2009"/>
                    <a:pt x="119724" y="3841"/>
                    <a:pt x="115988" y="14190"/>
                  </a:cubicBezTo>
                  <a:lnTo>
                    <a:pt x="1540" y="354206"/>
                  </a:lnTo>
                  <a:cubicBezTo>
                    <a:pt x="-2333" y="365604"/>
                    <a:pt x="1256" y="378218"/>
                    <a:pt x="10541" y="385841"/>
                  </a:cubicBezTo>
                  <a:lnTo>
                    <a:pt x="37117" y="407361"/>
                  </a:lnTo>
                  <a:lnTo>
                    <a:pt x="174712" y="9885"/>
                  </a:lnTo>
                  <a:close/>
                </a:path>
              </a:pathLst>
            </a:custGeom>
            <a:solidFill>
              <a:srgbClr val="D2F0F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CEAFAFB-221C-964E-8ED3-7E99E4A07977}"/>
                </a:ext>
              </a:extLst>
            </p:cNvPr>
            <p:cNvSpPr/>
            <p:nvPr/>
          </p:nvSpPr>
          <p:spPr>
            <a:xfrm>
              <a:off x="9880464" y="4827132"/>
              <a:ext cx="578670" cy="860802"/>
            </a:xfrm>
            <a:custGeom>
              <a:avLst/>
              <a:gdLst>
                <a:gd name="connsiteX0" fmla="*/ 582136 w 578669"/>
                <a:gd name="connsiteY0" fmla="*/ 586512 h 860802"/>
                <a:gd name="connsiteX1" fmla="*/ 550202 w 578669"/>
                <a:gd name="connsiteY1" fmla="*/ 419086 h 860802"/>
                <a:gd name="connsiteX2" fmla="*/ 496193 w 578669"/>
                <a:gd name="connsiteY2" fmla="*/ 281142 h 860802"/>
                <a:gd name="connsiteX3" fmla="*/ 363956 w 578669"/>
                <a:gd name="connsiteY3" fmla="*/ 98437 h 860802"/>
                <a:gd name="connsiteX4" fmla="*/ 204072 w 578669"/>
                <a:gd name="connsiteY4" fmla="*/ 44206 h 860802"/>
                <a:gd name="connsiteX5" fmla="*/ 208358 w 578669"/>
                <a:gd name="connsiteY5" fmla="*/ 90 h 860802"/>
                <a:gd name="connsiteX6" fmla="*/ 64120 w 578669"/>
                <a:gd name="connsiteY6" fmla="*/ 143199 h 860802"/>
                <a:gd name="connsiteX7" fmla="*/ 27685 w 578669"/>
                <a:gd name="connsiteY7" fmla="*/ 238963 h 860802"/>
                <a:gd name="connsiteX8" fmla="*/ 74627 w 578669"/>
                <a:gd name="connsiteY8" fmla="*/ 470690 h 860802"/>
                <a:gd name="connsiteX9" fmla="*/ 86409 w 578669"/>
                <a:gd name="connsiteY9" fmla="*/ 477836 h 860802"/>
                <a:gd name="connsiteX10" fmla="*/ 95410 w 578669"/>
                <a:gd name="connsiteY10" fmla="*/ 482570 h 860802"/>
                <a:gd name="connsiteX11" fmla="*/ 181139 w 578669"/>
                <a:gd name="connsiteY11" fmla="*/ 685719 h 860802"/>
                <a:gd name="connsiteX12" fmla="*/ 186497 w 578669"/>
                <a:gd name="connsiteY12" fmla="*/ 789231 h 860802"/>
                <a:gd name="connsiteX13" fmla="*/ 414242 w 578669"/>
                <a:gd name="connsiteY13" fmla="*/ 836087 h 860802"/>
                <a:gd name="connsiteX14" fmla="*/ 483977 w 578669"/>
                <a:gd name="connsiteY14" fmla="*/ 735000 h 860802"/>
                <a:gd name="connsiteX15" fmla="*/ 526841 w 578669"/>
                <a:gd name="connsiteY15" fmla="*/ 662262 h 860802"/>
                <a:gd name="connsiteX16" fmla="*/ 582136 w 578669"/>
                <a:gd name="connsiteY16" fmla="*/ 586512 h 86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8669" h="860802">
                  <a:moveTo>
                    <a:pt x="582136" y="586512"/>
                  </a:moveTo>
                  <a:cubicBezTo>
                    <a:pt x="602702" y="529032"/>
                    <a:pt x="590464" y="464868"/>
                    <a:pt x="550202" y="419086"/>
                  </a:cubicBezTo>
                  <a:cubicBezTo>
                    <a:pt x="516768" y="380812"/>
                    <a:pt x="497670" y="332031"/>
                    <a:pt x="496193" y="281142"/>
                  </a:cubicBezTo>
                  <a:cubicBezTo>
                    <a:pt x="493640" y="198760"/>
                    <a:pt x="441205" y="126313"/>
                    <a:pt x="363956" y="98437"/>
                  </a:cubicBezTo>
                  <a:cubicBezTo>
                    <a:pt x="323235" y="83803"/>
                    <a:pt x="204072" y="44206"/>
                    <a:pt x="204072" y="44206"/>
                  </a:cubicBezTo>
                  <a:cubicBezTo>
                    <a:pt x="204072" y="44206"/>
                    <a:pt x="264511" y="3318"/>
                    <a:pt x="208358" y="90"/>
                  </a:cubicBezTo>
                  <a:cubicBezTo>
                    <a:pt x="162279" y="-2277"/>
                    <a:pt x="75693" y="41839"/>
                    <a:pt x="64120" y="143199"/>
                  </a:cubicBezTo>
                  <a:cubicBezTo>
                    <a:pt x="59617" y="177546"/>
                    <a:pt x="47137" y="210350"/>
                    <a:pt x="27685" y="238963"/>
                  </a:cubicBezTo>
                  <a:cubicBezTo>
                    <a:pt x="-23081" y="315968"/>
                    <a:pt x="-2064" y="419716"/>
                    <a:pt x="74627" y="470690"/>
                  </a:cubicBezTo>
                  <a:cubicBezTo>
                    <a:pt x="78455" y="473233"/>
                    <a:pt x="82386" y="475618"/>
                    <a:pt x="86409" y="477836"/>
                  </a:cubicBezTo>
                  <a:lnTo>
                    <a:pt x="95410" y="482570"/>
                  </a:lnTo>
                  <a:cubicBezTo>
                    <a:pt x="170162" y="519611"/>
                    <a:pt x="206630" y="606029"/>
                    <a:pt x="181139" y="685719"/>
                  </a:cubicBezTo>
                  <a:cubicBezTo>
                    <a:pt x="167425" y="719293"/>
                    <a:pt x="169391" y="757266"/>
                    <a:pt x="186497" y="789231"/>
                  </a:cubicBezTo>
                  <a:cubicBezTo>
                    <a:pt x="236501" y="865317"/>
                    <a:pt x="338466" y="886295"/>
                    <a:pt x="414242" y="836087"/>
                  </a:cubicBezTo>
                  <a:cubicBezTo>
                    <a:pt x="449586" y="812668"/>
                    <a:pt x="474566" y="776457"/>
                    <a:pt x="483977" y="735000"/>
                  </a:cubicBezTo>
                  <a:cubicBezTo>
                    <a:pt x="489355" y="706467"/>
                    <a:pt x="504522" y="680729"/>
                    <a:pt x="526841" y="662262"/>
                  </a:cubicBezTo>
                  <a:cubicBezTo>
                    <a:pt x="552067" y="642801"/>
                    <a:pt x="571248" y="616525"/>
                    <a:pt x="582136" y="586512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A595A2E-0790-3046-A3BB-173163B54DA4}"/>
                </a:ext>
              </a:extLst>
            </p:cNvPr>
            <p:cNvSpPr/>
            <p:nvPr/>
          </p:nvSpPr>
          <p:spPr>
            <a:xfrm>
              <a:off x="9984486" y="5193105"/>
              <a:ext cx="535806" cy="516481"/>
            </a:xfrm>
            <a:custGeom>
              <a:avLst/>
              <a:gdLst>
                <a:gd name="connsiteX0" fmla="*/ 3605 w 535805"/>
                <a:gd name="connsiteY0" fmla="*/ 177283 h 516481"/>
                <a:gd name="connsiteX1" fmla="*/ 15393 w 535805"/>
                <a:gd name="connsiteY1" fmla="*/ 53973 h 516481"/>
                <a:gd name="connsiteX2" fmla="*/ 64472 w 535805"/>
                <a:gd name="connsiteY2" fmla="*/ 173 h 516481"/>
                <a:gd name="connsiteX3" fmla="*/ 259077 w 535805"/>
                <a:gd name="connsiteY3" fmla="*/ 373331 h 516481"/>
                <a:gd name="connsiteX4" fmla="*/ 277294 w 535805"/>
                <a:gd name="connsiteY4" fmla="*/ 388180 h 516481"/>
                <a:gd name="connsiteX5" fmla="*/ 536410 w 535805"/>
                <a:gd name="connsiteY5" fmla="*/ 416587 h 516481"/>
                <a:gd name="connsiteX6" fmla="*/ 542197 w 535805"/>
                <a:gd name="connsiteY6" fmla="*/ 476627 h 516481"/>
                <a:gd name="connsiteX7" fmla="*/ 245789 w 535805"/>
                <a:gd name="connsiteY7" fmla="*/ 523756 h 516481"/>
                <a:gd name="connsiteX8" fmla="*/ 181492 w 535805"/>
                <a:gd name="connsiteY8" fmla="*/ 502236 h 516481"/>
                <a:gd name="connsiteX9" fmla="*/ 3605 w 535805"/>
                <a:gd name="connsiteY9" fmla="*/ 177283 h 5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805" h="516481">
                  <a:moveTo>
                    <a:pt x="3605" y="177283"/>
                  </a:moveTo>
                  <a:cubicBezTo>
                    <a:pt x="-3813" y="135873"/>
                    <a:pt x="265" y="93211"/>
                    <a:pt x="15393" y="53973"/>
                  </a:cubicBezTo>
                  <a:cubicBezTo>
                    <a:pt x="25680" y="28580"/>
                    <a:pt x="41325" y="4262"/>
                    <a:pt x="64472" y="173"/>
                  </a:cubicBezTo>
                  <a:cubicBezTo>
                    <a:pt x="110980" y="-8435"/>
                    <a:pt x="235930" y="306189"/>
                    <a:pt x="259077" y="373331"/>
                  </a:cubicBezTo>
                  <a:cubicBezTo>
                    <a:pt x="261672" y="381475"/>
                    <a:pt x="268823" y="387304"/>
                    <a:pt x="277294" y="388180"/>
                  </a:cubicBezTo>
                  <a:lnTo>
                    <a:pt x="536410" y="416587"/>
                  </a:lnTo>
                  <a:cubicBezTo>
                    <a:pt x="546197" y="435036"/>
                    <a:pt x="548279" y="456636"/>
                    <a:pt x="542197" y="476627"/>
                  </a:cubicBezTo>
                  <a:lnTo>
                    <a:pt x="245789" y="523756"/>
                  </a:lnTo>
                  <a:cubicBezTo>
                    <a:pt x="222130" y="527713"/>
                    <a:pt x="198055" y="519655"/>
                    <a:pt x="181492" y="502236"/>
                  </a:cubicBezTo>
                  <a:cubicBezTo>
                    <a:pt x="130698" y="446930"/>
                    <a:pt x="27609" y="320607"/>
                    <a:pt x="3605" y="177283"/>
                  </a:cubicBezTo>
                  <a:close/>
                </a:path>
              </a:pathLst>
            </a:custGeom>
            <a:solidFill>
              <a:srgbClr val="41378C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52E9758-BE56-3346-8ACA-45F326AE2483}"/>
                </a:ext>
              </a:extLst>
            </p:cNvPr>
            <p:cNvSpPr/>
            <p:nvPr/>
          </p:nvSpPr>
          <p:spPr>
            <a:xfrm>
              <a:off x="7333282" y="5781852"/>
              <a:ext cx="4007825" cy="43040"/>
            </a:xfrm>
            <a:custGeom>
              <a:avLst/>
              <a:gdLst>
                <a:gd name="connsiteX0" fmla="*/ 3994537 w 4007825"/>
                <a:gd name="connsiteY0" fmla="*/ 43040 h 43040"/>
                <a:gd name="connsiteX1" fmla="*/ 21432 w 4007825"/>
                <a:gd name="connsiteY1" fmla="*/ 43040 h 43040"/>
                <a:gd name="connsiteX2" fmla="*/ 0 w 4007825"/>
                <a:gd name="connsiteY2" fmla="*/ 21520 h 43040"/>
                <a:gd name="connsiteX3" fmla="*/ 0 w 4007825"/>
                <a:gd name="connsiteY3" fmla="*/ 21520 h 43040"/>
                <a:gd name="connsiteX4" fmla="*/ 21432 w 4007825"/>
                <a:gd name="connsiteY4" fmla="*/ 0 h 43040"/>
                <a:gd name="connsiteX5" fmla="*/ 3994537 w 4007825"/>
                <a:gd name="connsiteY5" fmla="*/ 0 h 43040"/>
                <a:gd name="connsiteX6" fmla="*/ 4015970 w 4007825"/>
                <a:gd name="connsiteY6" fmla="*/ 21520 h 43040"/>
                <a:gd name="connsiteX7" fmla="*/ 4015970 w 4007825"/>
                <a:gd name="connsiteY7" fmla="*/ 21520 h 43040"/>
                <a:gd name="connsiteX8" fmla="*/ 3994537 w 4007825"/>
                <a:gd name="connsiteY8" fmla="*/ 43040 h 4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7825" h="43040">
                  <a:moveTo>
                    <a:pt x="3994537" y="43040"/>
                  </a:moveTo>
                  <a:lnTo>
                    <a:pt x="21432" y="43040"/>
                  </a:lnTo>
                  <a:cubicBezTo>
                    <a:pt x="9596" y="43040"/>
                    <a:pt x="0" y="33405"/>
                    <a:pt x="0" y="21520"/>
                  </a:cubicBezTo>
                  <a:lnTo>
                    <a:pt x="0" y="21520"/>
                  </a:lnTo>
                  <a:cubicBezTo>
                    <a:pt x="0" y="9635"/>
                    <a:pt x="9596" y="0"/>
                    <a:pt x="21432" y="0"/>
                  </a:cubicBezTo>
                  <a:lnTo>
                    <a:pt x="3994537" y="0"/>
                  </a:lnTo>
                  <a:cubicBezTo>
                    <a:pt x="4006374" y="0"/>
                    <a:pt x="4015970" y="9635"/>
                    <a:pt x="4015970" y="21520"/>
                  </a:cubicBezTo>
                  <a:lnTo>
                    <a:pt x="4015970" y="21520"/>
                  </a:lnTo>
                  <a:cubicBezTo>
                    <a:pt x="4015970" y="33405"/>
                    <a:pt x="4006374" y="43040"/>
                    <a:pt x="3994537" y="430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195A562F-C3C1-9C42-9312-4BCC44C3BA5B}"/>
                </a:ext>
              </a:extLst>
            </p:cNvPr>
            <p:cNvSpPr/>
            <p:nvPr/>
          </p:nvSpPr>
          <p:spPr>
            <a:xfrm>
              <a:off x="7381007" y="5649478"/>
              <a:ext cx="450077" cy="129120"/>
            </a:xfrm>
            <a:custGeom>
              <a:avLst/>
              <a:gdLst>
                <a:gd name="connsiteX0" fmla="*/ 459147 w 450076"/>
                <a:gd name="connsiteY0" fmla="*/ 85891 h 129120"/>
                <a:gd name="connsiteX1" fmla="*/ 429570 w 450076"/>
                <a:gd name="connsiteY1" fmla="*/ 54041 h 129120"/>
                <a:gd name="connsiteX2" fmla="*/ 300977 w 450076"/>
                <a:gd name="connsiteY2" fmla="*/ 20470 h 129120"/>
                <a:gd name="connsiteX3" fmla="*/ 181385 w 450076"/>
                <a:gd name="connsiteY3" fmla="*/ 41990 h 129120"/>
                <a:gd name="connsiteX4" fmla="*/ 33932 w 450076"/>
                <a:gd name="connsiteY4" fmla="*/ 95360 h 129120"/>
                <a:gd name="connsiteX5" fmla="*/ 40790 w 450076"/>
                <a:gd name="connsiteY5" fmla="*/ 132374 h 129120"/>
                <a:gd name="connsiteX6" fmla="*/ 421426 w 450076"/>
                <a:gd name="connsiteY6" fmla="*/ 121614 h 129120"/>
                <a:gd name="connsiteX7" fmla="*/ 458874 w 450076"/>
                <a:gd name="connsiteY7" fmla="*/ 93129 h 129120"/>
                <a:gd name="connsiteX8" fmla="*/ 459147 w 450076"/>
                <a:gd name="connsiteY8" fmla="*/ 86967 h 12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076" h="129120">
                  <a:moveTo>
                    <a:pt x="459147" y="85891"/>
                  </a:moveTo>
                  <a:cubicBezTo>
                    <a:pt x="458326" y="69460"/>
                    <a:pt x="445837" y="56011"/>
                    <a:pt x="429570" y="54041"/>
                  </a:cubicBezTo>
                  <a:cubicBezTo>
                    <a:pt x="384879" y="51743"/>
                    <a:pt x="341124" y="40320"/>
                    <a:pt x="300977" y="20470"/>
                  </a:cubicBezTo>
                  <a:cubicBezTo>
                    <a:pt x="241824" y="-14177"/>
                    <a:pt x="225536" y="-3417"/>
                    <a:pt x="181385" y="41990"/>
                  </a:cubicBezTo>
                  <a:cubicBezTo>
                    <a:pt x="137235" y="87397"/>
                    <a:pt x="72510" y="90195"/>
                    <a:pt x="33932" y="95360"/>
                  </a:cubicBezTo>
                  <a:cubicBezTo>
                    <a:pt x="-4646" y="100525"/>
                    <a:pt x="-20078" y="131083"/>
                    <a:pt x="40790" y="132374"/>
                  </a:cubicBezTo>
                  <a:cubicBezTo>
                    <a:pt x="96085" y="133665"/>
                    <a:pt x="287689" y="102461"/>
                    <a:pt x="421426" y="121614"/>
                  </a:cubicBezTo>
                  <a:cubicBezTo>
                    <a:pt x="439601" y="124131"/>
                    <a:pt x="456367" y="111378"/>
                    <a:pt x="458874" y="93129"/>
                  </a:cubicBezTo>
                  <a:cubicBezTo>
                    <a:pt x="459154" y="91088"/>
                    <a:pt x="459246" y="89025"/>
                    <a:pt x="459147" y="86967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7D21A42F-29E0-8845-883D-7E0C3ED8A4E5}"/>
                </a:ext>
              </a:extLst>
            </p:cNvPr>
            <p:cNvSpPr/>
            <p:nvPr/>
          </p:nvSpPr>
          <p:spPr>
            <a:xfrm>
              <a:off x="8004429" y="4552950"/>
              <a:ext cx="278619" cy="344321"/>
            </a:xfrm>
            <a:custGeom>
              <a:avLst/>
              <a:gdLst>
                <a:gd name="connsiteX0" fmla="*/ 295017 w 278618"/>
                <a:gd name="connsiteY0" fmla="*/ 348086 h 344320"/>
                <a:gd name="connsiteX1" fmla="*/ 295017 w 278618"/>
                <a:gd name="connsiteY1" fmla="*/ 315376 h 344320"/>
                <a:gd name="connsiteX2" fmla="*/ 244652 w 278618"/>
                <a:gd name="connsiteY2" fmla="*/ 182166 h 344320"/>
                <a:gd name="connsiteX3" fmla="*/ 158923 w 278618"/>
                <a:gd name="connsiteY3" fmla="*/ 96086 h 344320"/>
                <a:gd name="connsiteX4" fmla="*/ 40617 w 278618"/>
                <a:gd name="connsiteY4" fmla="*/ 17753 h 344320"/>
                <a:gd name="connsiteX5" fmla="*/ 14041 w 278618"/>
                <a:gd name="connsiteY5" fmla="*/ 44438 h 344320"/>
                <a:gd name="connsiteX6" fmla="*/ 241008 w 278618"/>
                <a:gd name="connsiteY6" fmla="*/ 346795 h 344320"/>
                <a:gd name="connsiteX7" fmla="*/ 282921 w 278618"/>
                <a:gd name="connsiteY7" fmla="*/ 359024 h 344320"/>
                <a:gd name="connsiteX8" fmla="*/ 293946 w 278618"/>
                <a:gd name="connsiteY8" fmla="*/ 348732 h 34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18" h="344320">
                  <a:moveTo>
                    <a:pt x="295017" y="348086"/>
                  </a:moveTo>
                  <a:cubicBezTo>
                    <a:pt x="301318" y="338100"/>
                    <a:pt x="301318" y="325361"/>
                    <a:pt x="295017" y="315376"/>
                  </a:cubicBezTo>
                  <a:cubicBezTo>
                    <a:pt x="269286" y="274922"/>
                    <a:pt x="252140" y="229574"/>
                    <a:pt x="244652" y="182166"/>
                  </a:cubicBezTo>
                  <a:cubicBezTo>
                    <a:pt x="239079" y="113733"/>
                    <a:pt x="221076" y="106416"/>
                    <a:pt x="158923" y="96086"/>
                  </a:cubicBezTo>
                  <a:cubicBezTo>
                    <a:pt x="96769" y="85757"/>
                    <a:pt x="66764" y="46590"/>
                    <a:pt x="40617" y="17753"/>
                  </a:cubicBezTo>
                  <a:cubicBezTo>
                    <a:pt x="14470" y="-11084"/>
                    <a:pt x="-19608" y="-6564"/>
                    <a:pt x="14041" y="44438"/>
                  </a:cubicBezTo>
                  <a:cubicBezTo>
                    <a:pt x="43618" y="89415"/>
                    <a:pt x="174783" y="224776"/>
                    <a:pt x="241008" y="346795"/>
                  </a:cubicBezTo>
                  <a:cubicBezTo>
                    <a:pt x="249219" y="361793"/>
                    <a:pt x="267984" y="367268"/>
                    <a:pt x="282921" y="359024"/>
                  </a:cubicBezTo>
                  <a:cubicBezTo>
                    <a:pt x="287386" y="356559"/>
                    <a:pt x="291173" y="353023"/>
                    <a:pt x="293946" y="348732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3F53789-BE9C-9440-907E-765197D6BF81}"/>
                </a:ext>
              </a:extLst>
            </p:cNvPr>
            <p:cNvSpPr/>
            <p:nvPr/>
          </p:nvSpPr>
          <p:spPr>
            <a:xfrm>
              <a:off x="9951280" y="4827162"/>
              <a:ext cx="278619" cy="258241"/>
            </a:xfrm>
            <a:custGeom>
              <a:avLst/>
              <a:gdLst>
                <a:gd name="connsiteX0" fmla="*/ 281138 w 278618"/>
                <a:gd name="connsiteY0" fmla="*/ 161461 h 258240"/>
                <a:gd name="connsiteX1" fmla="*/ 40669 w 278618"/>
                <a:gd name="connsiteY1" fmla="*/ 256795 h 258240"/>
                <a:gd name="connsiteX2" fmla="*/ 31881 w 278618"/>
                <a:gd name="connsiteY2" fmla="*/ 66557 h 258240"/>
                <a:gd name="connsiteX3" fmla="*/ 198624 w 278618"/>
                <a:gd name="connsiteY3" fmla="*/ 10390 h 258240"/>
                <a:gd name="connsiteX4" fmla="*/ 281138 w 278618"/>
                <a:gd name="connsiteY4" fmla="*/ 161461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18" h="258240">
                  <a:moveTo>
                    <a:pt x="281138" y="161461"/>
                  </a:moveTo>
                  <a:cubicBezTo>
                    <a:pt x="233987" y="293164"/>
                    <a:pt x="113967" y="283265"/>
                    <a:pt x="40669" y="256795"/>
                  </a:cubicBezTo>
                  <a:cubicBezTo>
                    <a:pt x="-32630" y="230325"/>
                    <a:pt x="11521" y="123155"/>
                    <a:pt x="31881" y="66557"/>
                  </a:cubicBezTo>
                  <a:cubicBezTo>
                    <a:pt x="52242" y="9960"/>
                    <a:pt x="125326" y="-16080"/>
                    <a:pt x="198624" y="10390"/>
                  </a:cubicBezTo>
                  <a:cubicBezTo>
                    <a:pt x="271922" y="36860"/>
                    <a:pt x="302570" y="104863"/>
                    <a:pt x="281138" y="16146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14F84FC-3269-BF4E-A6DB-7BE197DE95B3}"/>
                </a:ext>
              </a:extLst>
            </p:cNvPr>
            <p:cNvSpPr/>
            <p:nvPr/>
          </p:nvSpPr>
          <p:spPr>
            <a:xfrm>
              <a:off x="8223576" y="4834666"/>
              <a:ext cx="1114475" cy="860802"/>
            </a:xfrm>
            <a:custGeom>
              <a:avLst/>
              <a:gdLst>
                <a:gd name="connsiteX0" fmla="*/ 0 w 1114475"/>
                <a:gd name="connsiteY0" fmla="*/ 35381 h 860802"/>
                <a:gd name="connsiteX1" fmla="*/ 65797 w 1114475"/>
                <a:gd name="connsiteY1" fmla="*/ 303 h 860802"/>
                <a:gd name="connsiteX2" fmla="*/ 437860 w 1114475"/>
                <a:gd name="connsiteY2" fmla="*/ 518722 h 860802"/>
                <a:gd name="connsiteX3" fmla="*/ 1117690 w 1114475"/>
                <a:gd name="connsiteY3" fmla="*/ 545191 h 860802"/>
                <a:gd name="connsiteX4" fmla="*/ 1128192 w 1114475"/>
                <a:gd name="connsiteY4" fmla="*/ 880474 h 860802"/>
                <a:gd name="connsiteX5" fmla="*/ 309696 w 1114475"/>
                <a:gd name="connsiteY5" fmla="*/ 718643 h 860802"/>
                <a:gd name="connsiteX6" fmla="*/ 0 w 1114475"/>
                <a:gd name="connsiteY6" fmla="*/ 35381 h 86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475" h="860802">
                  <a:moveTo>
                    <a:pt x="0" y="35381"/>
                  </a:moveTo>
                  <a:cubicBezTo>
                    <a:pt x="12983" y="11539"/>
                    <a:pt x="38855" y="-2254"/>
                    <a:pt x="65797" y="303"/>
                  </a:cubicBezTo>
                  <a:cubicBezTo>
                    <a:pt x="65797" y="303"/>
                    <a:pt x="371206" y="459541"/>
                    <a:pt x="437860" y="518722"/>
                  </a:cubicBezTo>
                  <a:cubicBezTo>
                    <a:pt x="504515" y="577902"/>
                    <a:pt x="1117690" y="545191"/>
                    <a:pt x="1117690" y="545191"/>
                  </a:cubicBezTo>
                  <a:lnTo>
                    <a:pt x="1128192" y="880474"/>
                  </a:lnTo>
                  <a:cubicBezTo>
                    <a:pt x="1128192" y="880474"/>
                    <a:pt x="476010" y="893170"/>
                    <a:pt x="309696" y="718643"/>
                  </a:cubicBezTo>
                  <a:cubicBezTo>
                    <a:pt x="143382" y="544115"/>
                    <a:pt x="0" y="35381"/>
                    <a:pt x="0" y="35381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904A47A-F117-5C4D-B83A-073E744331E4}"/>
                </a:ext>
              </a:extLst>
            </p:cNvPr>
            <p:cNvSpPr/>
            <p:nvPr/>
          </p:nvSpPr>
          <p:spPr>
            <a:xfrm>
              <a:off x="8440685" y="5379857"/>
              <a:ext cx="900153" cy="322801"/>
            </a:xfrm>
            <a:custGeom>
              <a:avLst/>
              <a:gdLst>
                <a:gd name="connsiteX0" fmla="*/ 900582 w 900153"/>
                <a:gd name="connsiteY0" fmla="*/ 0 h 322800"/>
                <a:gd name="connsiteX1" fmla="*/ 605032 w 900153"/>
                <a:gd name="connsiteY1" fmla="*/ 8823 h 322800"/>
                <a:gd name="connsiteX2" fmla="*/ 240684 w 900153"/>
                <a:gd name="connsiteY2" fmla="*/ 131918 h 322800"/>
                <a:gd name="connsiteX3" fmla="*/ 0 w 900153"/>
                <a:gd name="connsiteY3" fmla="*/ 40673 h 322800"/>
                <a:gd name="connsiteX4" fmla="*/ 93230 w 900153"/>
                <a:gd name="connsiteY4" fmla="*/ 173452 h 322800"/>
                <a:gd name="connsiteX5" fmla="*/ 911727 w 900153"/>
                <a:gd name="connsiteY5" fmla="*/ 335283 h 3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153" h="322800">
                  <a:moveTo>
                    <a:pt x="900582" y="0"/>
                  </a:moveTo>
                  <a:cubicBezTo>
                    <a:pt x="900582" y="0"/>
                    <a:pt x="759344" y="7532"/>
                    <a:pt x="605032" y="8823"/>
                  </a:cubicBezTo>
                  <a:cubicBezTo>
                    <a:pt x="595173" y="13773"/>
                    <a:pt x="364562" y="127184"/>
                    <a:pt x="240684" y="131918"/>
                  </a:cubicBezTo>
                  <a:cubicBezTo>
                    <a:pt x="57438" y="139020"/>
                    <a:pt x="0" y="40673"/>
                    <a:pt x="0" y="40673"/>
                  </a:cubicBezTo>
                  <a:cubicBezTo>
                    <a:pt x="25642" y="88538"/>
                    <a:pt x="56945" y="133121"/>
                    <a:pt x="93230" y="173452"/>
                  </a:cubicBezTo>
                  <a:cubicBezTo>
                    <a:pt x="259544" y="347979"/>
                    <a:pt x="911727" y="335283"/>
                    <a:pt x="911727" y="335283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A71A824-135E-5449-83A1-77504C93E889}"/>
                </a:ext>
              </a:extLst>
            </p:cNvPr>
            <p:cNvSpPr/>
            <p:nvPr/>
          </p:nvSpPr>
          <p:spPr>
            <a:xfrm>
              <a:off x="7778383" y="5349998"/>
              <a:ext cx="1821739" cy="430401"/>
            </a:xfrm>
            <a:custGeom>
              <a:avLst/>
              <a:gdLst>
                <a:gd name="connsiteX0" fmla="*/ 1825429 w 1821738"/>
                <a:gd name="connsiteY0" fmla="*/ 388598 h 430401"/>
                <a:gd name="connsiteX1" fmla="*/ 1775706 w 1821738"/>
                <a:gd name="connsiteY1" fmla="*/ 71393 h 430401"/>
                <a:gd name="connsiteX2" fmla="*/ 1407072 w 1821738"/>
                <a:gd name="connsiteY2" fmla="*/ 25986 h 430401"/>
                <a:gd name="connsiteX3" fmla="*/ 842976 w 1821738"/>
                <a:gd name="connsiteY3" fmla="*/ 214071 h 430401"/>
                <a:gd name="connsiteX4" fmla="*/ 10120 w 1821738"/>
                <a:gd name="connsiteY4" fmla="*/ 343191 h 430401"/>
                <a:gd name="connsiteX5" fmla="*/ 10120 w 1821738"/>
                <a:gd name="connsiteY5" fmla="*/ 426043 h 430401"/>
                <a:gd name="connsiteX6" fmla="*/ 1424647 w 1821738"/>
                <a:gd name="connsiteY6" fmla="*/ 434006 h 430401"/>
                <a:gd name="connsiteX7" fmla="*/ 1825429 w 1821738"/>
                <a:gd name="connsiteY7" fmla="*/ 388598 h 43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1738" h="430401">
                  <a:moveTo>
                    <a:pt x="1825429" y="388598"/>
                  </a:moveTo>
                  <a:lnTo>
                    <a:pt x="1775706" y="71393"/>
                  </a:lnTo>
                  <a:cubicBezTo>
                    <a:pt x="1775706" y="71393"/>
                    <a:pt x="1672403" y="-52347"/>
                    <a:pt x="1407072" y="25986"/>
                  </a:cubicBezTo>
                  <a:cubicBezTo>
                    <a:pt x="1141741" y="104319"/>
                    <a:pt x="972641" y="200083"/>
                    <a:pt x="842976" y="214071"/>
                  </a:cubicBezTo>
                  <a:cubicBezTo>
                    <a:pt x="713311" y="228059"/>
                    <a:pt x="10120" y="343191"/>
                    <a:pt x="10120" y="343191"/>
                  </a:cubicBezTo>
                  <a:cubicBezTo>
                    <a:pt x="-3373" y="369147"/>
                    <a:pt x="-3373" y="400087"/>
                    <a:pt x="10120" y="426043"/>
                  </a:cubicBezTo>
                  <a:lnTo>
                    <a:pt x="1424647" y="434006"/>
                  </a:lnTo>
                  <a:cubicBezTo>
                    <a:pt x="1424647" y="434006"/>
                    <a:pt x="1690192" y="436158"/>
                    <a:pt x="1825429" y="388598"/>
                  </a:cubicBezTo>
                  <a:close/>
                </a:path>
              </a:pathLst>
            </a:custGeom>
            <a:solidFill>
              <a:schemeClr val="accent1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8179D7E6-0B7B-914C-BDDB-3190B04C6C0E}"/>
                </a:ext>
              </a:extLst>
            </p:cNvPr>
            <p:cNvSpPr/>
            <p:nvPr/>
          </p:nvSpPr>
          <p:spPr>
            <a:xfrm>
              <a:off x="9274238" y="5154231"/>
              <a:ext cx="814424" cy="624082"/>
            </a:xfrm>
            <a:custGeom>
              <a:avLst/>
              <a:gdLst>
                <a:gd name="connsiteX0" fmla="*/ 768934 w 814424"/>
                <a:gd name="connsiteY0" fmla="*/ 27641 h 624081"/>
                <a:gd name="connsiteX1" fmla="*/ 765290 w 814424"/>
                <a:gd name="connsiteY1" fmla="*/ 25705 h 624081"/>
                <a:gd name="connsiteX2" fmla="*/ 523749 w 814424"/>
                <a:gd name="connsiteY2" fmla="*/ 47225 h 624081"/>
                <a:gd name="connsiteX3" fmla="*/ 512176 w 814424"/>
                <a:gd name="connsiteY3" fmla="*/ 57124 h 624081"/>
                <a:gd name="connsiteX4" fmla="*/ 411230 w 814424"/>
                <a:gd name="connsiteY4" fmla="*/ 148800 h 624081"/>
                <a:gd name="connsiteX5" fmla="*/ 352934 w 814424"/>
                <a:gd name="connsiteY5" fmla="*/ 178927 h 624081"/>
                <a:gd name="connsiteX6" fmla="*/ 308355 w 814424"/>
                <a:gd name="connsiteY6" fmla="*/ 195928 h 624081"/>
                <a:gd name="connsiteX7" fmla="*/ 307069 w 814424"/>
                <a:gd name="connsiteY7" fmla="*/ 195928 h 624081"/>
                <a:gd name="connsiteX8" fmla="*/ 223698 w 814424"/>
                <a:gd name="connsiteY8" fmla="*/ 195928 h 624081"/>
                <a:gd name="connsiteX9" fmla="*/ 77531 w 814424"/>
                <a:gd name="connsiteY9" fmla="*/ 181940 h 624081"/>
                <a:gd name="connsiteX10" fmla="*/ 17734 w 814424"/>
                <a:gd name="connsiteY10" fmla="*/ 352379 h 624081"/>
                <a:gd name="connsiteX11" fmla="*/ 278779 w 814424"/>
                <a:gd name="connsiteY11" fmla="*/ 626760 h 624081"/>
                <a:gd name="connsiteX12" fmla="*/ 462453 w 814424"/>
                <a:gd name="connsiteY12" fmla="*/ 558326 h 624081"/>
                <a:gd name="connsiteX13" fmla="*/ 481314 w 814424"/>
                <a:gd name="connsiteY13" fmla="*/ 546275 h 624081"/>
                <a:gd name="connsiteX14" fmla="*/ 548182 w 814424"/>
                <a:gd name="connsiteY14" fmla="*/ 508830 h 624081"/>
                <a:gd name="connsiteX15" fmla="*/ 566828 w 814424"/>
                <a:gd name="connsiteY15" fmla="*/ 502374 h 624081"/>
                <a:gd name="connsiteX16" fmla="*/ 666274 w 814424"/>
                <a:gd name="connsiteY16" fmla="*/ 503881 h 624081"/>
                <a:gd name="connsiteX17" fmla="*/ 797225 w 814424"/>
                <a:gd name="connsiteY17" fmla="*/ 441042 h 624081"/>
                <a:gd name="connsiteX18" fmla="*/ 823800 w 814424"/>
                <a:gd name="connsiteY18" fmla="*/ 121038 h 624081"/>
                <a:gd name="connsiteX19" fmla="*/ 768934 w 814424"/>
                <a:gd name="connsiteY19" fmla="*/ 27641 h 62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4424" h="624081">
                  <a:moveTo>
                    <a:pt x="768934" y="27641"/>
                  </a:moveTo>
                  <a:lnTo>
                    <a:pt x="765290" y="25705"/>
                  </a:lnTo>
                  <a:cubicBezTo>
                    <a:pt x="687516" y="-15182"/>
                    <a:pt x="593139" y="-6773"/>
                    <a:pt x="523749" y="47225"/>
                  </a:cubicBezTo>
                  <a:cubicBezTo>
                    <a:pt x="519677" y="50453"/>
                    <a:pt x="516034" y="53681"/>
                    <a:pt x="512176" y="57124"/>
                  </a:cubicBezTo>
                  <a:lnTo>
                    <a:pt x="411230" y="148800"/>
                  </a:lnTo>
                  <a:cubicBezTo>
                    <a:pt x="394768" y="163805"/>
                    <a:pt x="374663" y="174196"/>
                    <a:pt x="352934" y="178927"/>
                  </a:cubicBezTo>
                  <a:cubicBezTo>
                    <a:pt x="337291" y="182254"/>
                    <a:pt x="322254" y="187989"/>
                    <a:pt x="308355" y="195928"/>
                  </a:cubicBezTo>
                  <a:lnTo>
                    <a:pt x="307069" y="195928"/>
                  </a:lnTo>
                  <a:cubicBezTo>
                    <a:pt x="264205" y="219385"/>
                    <a:pt x="242773" y="174408"/>
                    <a:pt x="223698" y="195928"/>
                  </a:cubicBezTo>
                  <a:cubicBezTo>
                    <a:pt x="204623" y="217449"/>
                    <a:pt x="77531" y="181940"/>
                    <a:pt x="77531" y="181940"/>
                  </a:cubicBezTo>
                  <a:cubicBezTo>
                    <a:pt x="77531" y="181940"/>
                    <a:pt x="-44633" y="181940"/>
                    <a:pt x="17734" y="352379"/>
                  </a:cubicBezTo>
                  <a:cubicBezTo>
                    <a:pt x="80102" y="522818"/>
                    <a:pt x="196908" y="626760"/>
                    <a:pt x="278779" y="626760"/>
                  </a:cubicBezTo>
                  <a:cubicBezTo>
                    <a:pt x="324001" y="626760"/>
                    <a:pt x="401800" y="590606"/>
                    <a:pt x="462453" y="558326"/>
                  </a:cubicBezTo>
                  <a:cubicBezTo>
                    <a:pt x="469064" y="554846"/>
                    <a:pt x="475373" y="550814"/>
                    <a:pt x="481314" y="546275"/>
                  </a:cubicBezTo>
                  <a:cubicBezTo>
                    <a:pt x="501555" y="530419"/>
                    <a:pt x="524109" y="517789"/>
                    <a:pt x="548182" y="508830"/>
                  </a:cubicBezTo>
                  <a:lnTo>
                    <a:pt x="566828" y="502374"/>
                  </a:lnTo>
                  <a:cubicBezTo>
                    <a:pt x="599124" y="491134"/>
                    <a:pt x="634330" y="491667"/>
                    <a:pt x="666274" y="503881"/>
                  </a:cubicBezTo>
                  <a:cubicBezTo>
                    <a:pt x="709138" y="520021"/>
                    <a:pt x="773435" y="526477"/>
                    <a:pt x="797225" y="441042"/>
                  </a:cubicBezTo>
                  <a:lnTo>
                    <a:pt x="823800" y="121038"/>
                  </a:lnTo>
                  <a:cubicBezTo>
                    <a:pt x="824658" y="92632"/>
                    <a:pt x="795510" y="36250"/>
                    <a:pt x="768934" y="27641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A2A8C17-EF2F-304A-8529-1E58BDF8BAE2}"/>
                </a:ext>
              </a:extLst>
            </p:cNvPr>
            <p:cNvSpPr/>
            <p:nvPr/>
          </p:nvSpPr>
          <p:spPr>
            <a:xfrm>
              <a:off x="9431282" y="5188265"/>
              <a:ext cx="664399" cy="581042"/>
            </a:xfrm>
            <a:custGeom>
              <a:avLst/>
              <a:gdLst>
                <a:gd name="connsiteX0" fmla="*/ 531948 w 664398"/>
                <a:gd name="connsiteY0" fmla="*/ 11684 h 581041"/>
                <a:gd name="connsiteX1" fmla="*/ 447505 w 664398"/>
                <a:gd name="connsiteY1" fmla="*/ 97765 h 581041"/>
                <a:gd name="connsiteX2" fmla="*/ 391567 w 664398"/>
                <a:gd name="connsiteY2" fmla="*/ 202137 h 581041"/>
                <a:gd name="connsiteX3" fmla="*/ 152383 w 664398"/>
                <a:gd name="connsiteY3" fmla="*/ 489860 h 581041"/>
                <a:gd name="connsiteX4" fmla="*/ 0 w 664398"/>
                <a:gd name="connsiteY4" fmla="*/ 532900 h 581041"/>
                <a:gd name="connsiteX5" fmla="*/ 121735 w 664398"/>
                <a:gd name="connsiteY5" fmla="*/ 591004 h 581041"/>
                <a:gd name="connsiteX6" fmla="*/ 305409 w 664398"/>
                <a:gd name="connsiteY6" fmla="*/ 522571 h 581041"/>
                <a:gd name="connsiteX7" fmla="*/ 324270 w 664398"/>
                <a:gd name="connsiteY7" fmla="*/ 510519 h 581041"/>
                <a:gd name="connsiteX8" fmla="*/ 391138 w 664398"/>
                <a:gd name="connsiteY8" fmla="*/ 473074 h 581041"/>
                <a:gd name="connsiteX9" fmla="*/ 409784 w 664398"/>
                <a:gd name="connsiteY9" fmla="*/ 466618 h 581041"/>
                <a:gd name="connsiteX10" fmla="*/ 509230 w 664398"/>
                <a:gd name="connsiteY10" fmla="*/ 468125 h 581041"/>
                <a:gd name="connsiteX11" fmla="*/ 640181 w 664398"/>
                <a:gd name="connsiteY11" fmla="*/ 405286 h 581041"/>
                <a:gd name="connsiteX12" fmla="*/ 666756 w 664398"/>
                <a:gd name="connsiteY12" fmla="*/ 85283 h 581041"/>
                <a:gd name="connsiteX13" fmla="*/ 636323 w 664398"/>
                <a:gd name="connsiteY13" fmla="*/ 11469 h 581041"/>
                <a:gd name="connsiteX14" fmla="*/ 531948 w 664398"/>
                <a:gd name="connsiteY14" fmla="*/ 11684 h 58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398" h="581041">
                  <a:moveTo>
                    <a:pt x="531948" y="11684"/>
                  </a:moveTo>
                  <a:cubicBezTo>
                    <a:pt x="508158" y="20508"/>
                    <a:pt x="474081" y="61826"/>
                    <a:pt x="447505" y="97765"/>
                  </a:cubicBezTo>
                  <a:cubicBezTo>
                    <a:pt x="424703" y="130143"/>
                    <a:pt x="405919" y="165193"/>
                    <a:pt x="391567" y="202137"/>
                  </a:cubicBezTo>
                  <a:cubicBezTo>
                    <a:pt x="343987" y="319852"/>
                    <a:pt x="262973" y="427883"/>
                    <a:pt x="152383" y="489860"/>
                  </a:cubicBezTo>
                  <a:cubicBezTo>
                    <a:pt x="106050" y="516959"/>
                    <a:pt x="53609" y="531771"/>
                    <a:pt x="0" y="532900"/>
                  </a:cubicBezTo>
                  <a:cubicBezTo>
                    <a:pt x="42864" y="570560"/>
                    <a:pt x="85729" y="591004"/>
                    <a:pt x="121735" y="591004"/>
                  </a:cubicBezTo>
                  <a:cubicBezTo>
                    <a:pt x="166957" y="591004"/>
                    <a:pt x="244756" y="554851"/>
                    <a:pt x="305409" y="522571"/>
                  </a:cubicBezTo>
                  <a:cubicBezTo>
                    <a:pt x="312020" y="519090"/>
                    <a:pt x="318329" y="515059"/>
                    <a:pt x="324270" y="510519"/>
                  </a:cubicBezTo>
                  <a:cubicBezTo>
                    <a:pt x="344511" y="494663"/>
                    <a:pt x="367065" y="482033"/>
                    <a:pt x="391138" y="473074"/>
                  </a:cubicBezTo>
                  <a:lnTo>
                    <a:pt x="409784" y="466618"/>
                  </a:lnTo>
                  <a:cubicBezTo>
                    <a:pt x="442080" y="455378"/>
                    <a:pt x="477286" y="455912"/>
                    <a:pt x="509230" y="468125"/>
                  </a:cubicBezTo>
                  <a:cubicBezTo>
                    <a:pt x="552094" y="484265"/>
                    <a:pt x="616391" y="490721"/>
                    <a:pt x="640181" y="405286"/>
                  </a:cubicBezTo>
                  <a:lnTo>
                    <a:pt x="666756" y="85283"/>
                  </a:lnTo>
                  <a:cubicBezTo>
                    <a:pt x="664200" y="58174"/>
                    <a:pt x="653598" y="32460"/>
                    <a:pt x="636323" y="11469"/>
                  </a:cubicBezTo>
                  <a:cubicBezTo>
                    <a:pt x="603198" y="-3898"/>
                    <a:pt x="565010" y="-3819"/>
                    <a:pt x="531948" y="1168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6B29340-12DC-E749-9E6F-7129E7399B40}"/>
                </a:ext>
              </a:extLst>
            </p:cNvPr>
            <p:cNvSpPr/>
            <p:nvPr/>
          </p:nvSpPr>
          <p:spPr>
            <a:xfrm>
              <a:off x="9932119" y="4869233"/>
              <a:ext cx="300051" cy="408881"/>
            </a:xfrm>
            <a:custGeom>
              <a:avLst/>
              <a:gdLst>
                <a:gd name="connsiteX0" fmla="*/ 217785 w 300051"/>
                <a:gd name="connsiteY0" fmla="*/ 7916 h 408881"/>
                <a:gd name="connsiteX1" fmla="*/ 69903 w 300051"/>
                <a:gd name="connsiteY1" fmla="*/ 111212 h 408881"/>
                <a:gd name="connsiteX2" fmla="*/ 63259 w 300051"/>
                <a:gd name="connsiteY2" fmla="*/ 210635 h 408881"/>
                <a:gd name="connsiteX3" fmla="*/ 49971 w 300051"/>
                <a:gd name="connsiteY3" fmla="*/ 265511 h 408881"/>
                <a:gd name="connsiteX4" fmla="*/ 15679 w 300051"/>
                <a:gd name="connsiteY4" fmla="*/ 310918 h 408881"/>
                <a:gd name="connsiteX5" fmla="*/ 29825 w 300051"/>
                <a:gd name="connsiteY5" fmla="*/ 410987 h 408881"/>
                <a:gd name="connsiteX6" fmla="*/ 83191 w 300051"/>
                <a:gd name="connsiteY6" fmla="*/ 421962 h 408881"/>
                <a:gd name="connsiteX7" fmla="*/ 119197 w 300051"/>
                <a:gd name="connsiteY7" fmla="*/ 372681 h 408881"/>
                <a:gd name="connsiteX8" fmla="*/ 120912 w 300051"/>
                <a:gd name="connsiteY8" fmla="*/ 356756 h 408881"/>
                <a:gd name="connsiteX9" fmla="*/ 162772 w 300051"/>
                <a:gd name="connsiteY9" fmla="*/ 321151 h 408881"/>
                <a:gd name="connsiteX10" fmla="*/ 163776 w 300051"/>
                <a:gd name="connsiteY10" fmla="*/ 321248 h 408881"/>
                <a:gd name="connsiteX11" fmla="*/ 209212 w 300051"/>
                <a:gd name="connsiteY11" fmla="*/ 328995 h 408881"/>
                <a:gd name="connsiteX12" fmla="*/ 301371 w 300051"/>
                <a:gd name="connsiteY12" fmla="*/ 161784 h 408881"/>
                <a:gd name="connsiteX13" fmla="*/ 217785 w 300051"/>
                <a:gd name="connsiteY13" fmla="*/ 7916 h 4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0051" h="408881">
                  <a:moveTo>
                    <a:pt x="217785" y="7916"/>
                  </a:moveTo>
                  <a:cubicBezTo>
                    <a:pt x="149202" y="-18123"/>
                    <a:pt x="105266" y="21043"/>
                    <a:pt x="69903" y="111212"/>
                  </a:cubicBezTo>
                  <a:cubicBezTo>
                    <a:pt x="59302" y="143246"/>
                    <a:pt x="57015" y="177466"/>
                    <a:pt x="63259" y="210635"/>
                  </a:cubicBezTo>
                  <a:cubicBezTo>
                    <a:pt x="66421" y="229979"/>
                    <a:pt x="61625" y="249784"/>
                    <a:pt x="49971" y="265511"/>
                  </a:cubicBezTo>
                  <a:lnTo>
                    <a:pt x="15679" y="310918"/>
                  </a:lnTo>
                  <a:cubicBezTo>
                    <a:pt x="-12397" y="353958"/>
                    <a:pt x="248" y="389036"/>
                    <a:pt x="29825" y="410987"/>
                  </a:cubicBezTo>
                  <a:cubicBezTo>
                    <a:pt x="45321" y="421935"/>
                    <a:pt x="64656" y="425911"/>
                    <a:pt x="83191" y="421962"/>
                  </a:cubicBezTo>
                  <a:cubicBezTo>
                    <a:pt x="104623" y="417227"/>
                    <a:pt x="114911" y="393986"/>
                    <a:pt x="119197" y="372681"/>
                  </a:cubicBezTo>
                  <a:lnTo>
                    <a:pt x="120912" y="356756"/>
                  </a:lnTo>
                  <a:cubicBezTo>
                    <a:pt x="122679" y="335317"/>
                    <a:pt x="141421" y="319376"/>
                    <a:pt x="162772" y="321151"/>
                  </a:cubicBezTo>
                  <a:cubicBezTo>
                    <a:pt x="163107" y="321179"/>
                    <a:pt x="163442" y="321211"/>
                    <a:pt x="163776" y="321248"/>
                  </a:cubicBezTo>
                  <a:cubicBezTo>
                    <a:pt x="180279" y="323830"/>
                    <a:pt x="195067" y="332654"/>
                    <a:pt x="209212" y="328995"/>
                  </a:cubicBezTo>
                  <a:cubicBezTo>
                    <a:pt x="223358" y="325337"/>
                    <a:pt x="281225" y="253460"/>
                    <a:pt x="301371" y="161784"/>
                  </a:cubicBezTo>
                  <a:cubicBezTo>
                    <a:pt x="321517" y="70109"/>
                    <a:pt x="286368" y="34601"/>
                    <a:pt x="217785" y="7916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ED63C1F4-6A59-B940-ABB6-C22D432FF4A3}"/>
                </a:ext>
              </a:extLst>
            </p:cNvPr>
            <p:cNvSpPr/>
            <p:nvPr/>
          </p:nvSpPr>
          <p:spPr>
            <a:xfrm>
              <a:off x="10138261" y="5037822"/>
              <a:ext cx="42864" cy="86080"/>
            </a:xfrm>
            <a:custGeom>
              <a:avLst/>
              <a:gdLst>
                <a:gd name="connsiteX0" fmla="*/ 33291 w 42864"/>
                <a:gd name="connsiteY0" fmla="*/ 81212 h 86080"/>
                <a:gd name="connsiteX1" fmla="*/ 13611 w 42864"/>
                <a:gd name="connsiteY1" fmla="*/ 94368 h 86080"/>
                <a:gd name="connsiteX2" fmla="*/ 10144 w 42864"/>
                <a:gd name="connsiteY2" fmla="*/ 93264 h 86080"/>
                <a:gd name="connsiteX3" fmla="*/ 10144 w 42864"/>
                <a:gd name="connsiteY3" fmla="*/ 93264 h 86080"/>
                <a:gd name="connsiteX4" fmla="*/ 1142 w 42864"/>
                <a:gd name="connsiteY4" fmla="*/ 71744 h 86080"/>
                <a:gd name="connsiteX5" fmla="*/ 29647 w 42864"/>
                <a:gd name="connsiteY5" fmla="*/ 6107 h 86080"/>
                <a:gd name="connsiteX6" fmla="*/ 35219 w 42864"/>
                <a:gd name="connsiteY6" fmla="*/ 727 h 86080"/>
                <a:gd name="connsiteX7" fmla="*/ 42721 w 42864"/>
                <a:gd name="connsiteY7" fmla="*/ 727 h 86080"/>
                <a:gd name="connsiteX8" fmla="*/ 47436 w 42864"/>
                <a:gd name="connsiteY8" fmla="*/ 9766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4" h="86080">
                  <a:moveTo>
                    <a:pt x="33291" y="81212"/>
                  </a:moveTo>
                  <a:cubicBezTo>
                    <a:pt x="31474" y="90302"/>
                    <a:pt x="22663" y="96191"/>
                    <a:pt x="13611" y="94368"/>
                  </a:cubicBezTo>
                  <a:cubicBezTo>
                    <a:pt x="12419" y="94127"/>
                    <a:pt x="11256" y="93757"/>
                    <a:pt x="10144" y="93264"/>
                  </a:cubicBezTo>
                  <a:lnTo>
                    <a:pt x="10144" y="93264"/>
                  </a:lnTo>
                  <a:cubicBezTo>
                    <a:pt x="1855" y="89701"/>
                    <a:pt x="-2128" y="80181"/>
                    <a:pt x="1142" y="71744"/>
                  </a:cubicBezTo>
                  <a:lnTo>
                    <a:pt x="29647" y="6107"/>
                  </a:lnTo>
                  <a:cubicBezTo>
                    <a:pt x="30756" y="3668"/>
                    <a:pt x="32748" y="1744"/>
                    <a:pt x="35219" y="727"/>
                  </a:cubicBezTo>
                  <a:cubicBezTo>
                    <a:pt x="37627" y="-242"/>
                    <a:pt x="40314" y="-242"/>
                    <a:pt x="42721" y="727"/>
                  </a:cubicBezTo>
                  <a:cubicBezTo>
                    <a:pt x="46325" y="2129"/>
                    <a:pt x="48341" y="5992"/>
                    <a:pt x="47436" y="9766"/>
                  </a:cubicBezTo>
                  <a:close/>
                </a:path>
              </a:pathLst>
            </a:custGeom>
            <a:solidFill>
              <a:srgbClr val="FA968C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A1752E6-E199-E249-9F8D-CC4D743B1E54}"/>
                </a:ext>
              </a:extLst>
            </p:cNvPr>
            <p:cNvSpPr/>
            <p:nvPr/>
          </p:nvSpPr>
          <p:spPr>
            <a:xfrm>
              <a:off x="10001405" y="4866202"/>
              <a:ext cx="321483" cy="150640"/>
            </a:xfrm>
            <a:custGeom>
              <a:avLst/>
              <a:gdLst>
                <a:gd name="connsiteX0" fmla="*/ 308598 w 321483"/>
                <a:gd name="connsiteY0" fmla="*/ 34404 h 150640"/>
                <a:gd name="connsiteX1" fmla="*/ 263590 w 321483"/>
                <a:gd name="connsiteY1" fmla="*/ 22352 h 150640"/>
                <a:gd name="connsiteX2" fmla="*/ 155143 w 321483"/>
                <a:gd name="connsiteY2" fmla="*/ 11592 h 150640"/>
                <a:gd name="connsiteX3" fmla="*/ 150642 w 321483"/>
                <a:gd name="connsiteY3" fmla="*/ 9871 h 150640"/>
                <a:gd name="connsiteX4" fmla="*/ 32337 w 321483"/>
                <a:gd name="connsiteY4" fmla="*/ 11808 h 150640"/>
                <a:gd name="connsiteX5" fmla="*/ 32337 w 321483"/>
                <a:gd name="connsiteY5" fmla="*/ 11808 h 150640"/>
                <a:gd name="connsiteX6" fmla="*/ 3767 w 321483"/>
                <a:gd name="connsiteY6" fmla="*/ 79311 h 150640"/>
                <a:gd name="connsiteX7" fmla="*/ 5332 w 321483"/>
                <a:gd name="connsiteY7" fmla="*/ 82823 h 150640"/>
                <a:gd name="connsiteX8" fmla="*/ 29765 w 321483"/>
                <a:gd name="connsiteY8" fmla="*/ 132105 h 150640"/>
                <a:gd name="connsiteX9" fmla="*/ 41480 w 321483"/>
                <a:gd name="connsiteY9" fmla="*/ 136266 h 150640"/>
                <a:gd name="connsiteX10" fmla="*/ 45624 w 321483"/>
                <a:gd name="connsiteY10" fmla="*/ 132105 h 150640"/>
                <a:gd name="connsiteX11" fmla="*/ 53340 w 321483"/>
                <a:gd name="connsiteY11" fmla="*/ 110585 h 150640"/>
                <a:gd name="connsiteX12" fmla="*/ 79702 w 321483"/>
                <a:gd name="connsiteY12" fmla="*/ 95736 h 150640"/>
                <a:gd name="connsiteX13" fmla="*/ 90847 w 321483"/>
                <a:gd name="connsiteY13" fmla="*/ 97888 h 150640"/>
                <a:gd name="connsiteX14" fmla="*/ 129854 w 321483"/>
                <a:gd name="connsiteY14" fmla="*/ 96597 h 150640"/>
                <a:gd name="connsiteX15" fmla="*/ 182577 w 321483"/>
                <a:gd name="connsiteY15" fmla="*/ 103053 h 150640"/>
                <a:gd name="connsiteX16" fmla="*/ 211939 w 321483"/>
                <a:gd name="connsiteY16" fmla="*/ 130168 h 150640"/>
                <a:gd name="connsiteX17" fmla="*/ 245802 w 321483"/>
                <a:gd name="connsiteY17" fmla="*/ 157283 h 150640"/>
                <a:gd name="connsiteX18" fmla="*/ 334310 w 321483"/>
                <a:gd name="connsiteY18" fmla="*/ 116713 h 150640"/>
                <a:gd name="connsiteX19" fmla="*/ 308598 w 321483"/>
                <a:gd name="connsiteY19" fmla="*/ 35479 h 1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1483" h="150640">
                  <a:moveTo>
                    <a:pt x="308598" y="34404"/>
                  </a:moveTo>
                  <a:cubicBezTo>
                    <a:pt x="295417" y="25319"/>
                    <a:pt x="279526" y="21064"/>
                    <a:pt x="263590" y="22352"/>
                  </a:cubicBezTo>
                  <a:cubicBezTo>
                    <a:pt x="227092" y="26680"/>
                    <a:pt x="190092" y="23009"/>
                    <a:pt x="155143" y="11592"/>
                  </a:cubicBezTo>
                  <a:lnTo>
                    <a:pt x="150642" y="9871"/>
                  </a:lnTo>
                  <a:cubicBezTo>
                    <a:pt x="112281" y="-3927"/>
                    <a:pt x="70230" y="-3239"/>
                    <a:pt x="32337" y="11808"/>
                  </a:cubicBezTo>
                  <a:lnTo>
                    <a:pt x="32337" y="11808"/>
                  </a:lnTo>
                  <a:cubicBezTo>
                    <a:pt x="5883" y="22526"/>
                    <a:pt x="-6908" y="52748"/>
                    <a:pt x="3767" y="79311"/>
                  </a:cubicBezTo>
                  <a:cubicBezTo>
                    <a:pt x="4245" y="80501"/>
                    <a:pt x="4767" y="81673"/>
                    <a:pt x="5332" y="82823"/>
                  </a:cubicBezTo>
                  <a:lnTo>
                    <a:pt x="29765" y="132105"/>
                  </a:lnTo>
                  <a:cubicBezTo>
                    <a:pt x="31855" y="136502"/>
                    <a:pt x="37101" y="138365"/>
                    <a:pt x="41480" y="136266"/>
                  </a:cubicBezTo>
                  <a:cubicBezTo>
                    <a:pt x="43295" y="135396"/>
                    <a:pt x="44758" y="133927"/>
                    <a:pt x="45624" y="132105"/>
                  </a:cubicBezTo>
                  <a:lnTo>
                    <a:pt x="53340" y="110585"/>
                  </a:lnTo>
                  <a:cubicBezTo>
                    <a:pt x="57176" y="99698"/>
                    <a:pt x="68450" y="93348"/>
                    <a:pt x="79702" y="95736"/>
                  </a:cubicBezTo>
                  <a:lnTo>
                    <a:pt x="90847" y="97888"/>
                  </a:lnTo>
                  <a:cubicBezTo>
                    <a:pt x="103799" y="100149"/>
                    <a:pt x="117077" y="99710"/>
                    <a:pt x="129854" y="96597"/>
                  </a:cubicBezTo>
                  <a:cubicBezTo>
                    <a:pt x="147642" y="92545"/>
                    <a:pt x="166279" y="94827"/>
                    <a:pt x="182577" y="103053"/>
                  </a:cubicBezTo>
                  <a:cubicBezTo>
                    <a:pt x="194598" y="109299"/>
                    <a:pt x="204736" y="118661"/>
                    <a:pt x="211939" y="130168"/>
                  </a:cubicBezTo>
                  <a:cubicBezTo>
                    <a:pt x="219843" y="142796"/>
                    <a:pt x="231782" y="152356"/>
                    <a:pt x="245802" y="157283"/>
                  </a:cubicBezTo>
                  <a:cubicBezTo>
                    <a:pt x="281400" y="170621"/>
                    <a:pt x="321027" y="152457"/>
                    <a:pt x="334310" y="116713"/>
                  </a:cubicBezTo>
                  <a:cubicBezTo>
                    <a:pt x="345381" y="86921"/>
                    <a:pt x="334768" y="53388"/>
                    <a:pt x="308598" y="3547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E806D2B-C609-9A47-BD2B-C3B83D6DA4C3}"/>
                </a:ext>
              </a:extLst>
            </p:cNvPr>
            <p:cNvSpPr/>
            <p:nvPr/>
          </p:nvSpPr>
          <p:spPr>
            <a:xfrm>
              <a:off x="9974217" y="4955815"/>
              <a:ext cx="42864" cy="86080"/>
            </a:xfrm>
            <a:custGeom>
              <a:avLst/>
              <a:gdLst>
                <a:gd name="connsiteX0" fmla="*/ 54596 w 42864"/>
                <a:gd name="connsiteY0" fmla="*/ 51530 h 86080"/>
                <a:gd name="connsiteX1" fmla="*/ 17947 w 42864"/>
                <a:gd name="connsiteY1" fmla="*/ 91772 h 86080"/>
                <a:gd name="connsiteX2" fmla="*/ 3373 w 42864"/>
                <a:gd name="connsiteY2" fmla="*/ 18604 h 86080"/>
                <a:gd name="connsiteX3" fmla="*/ 43451 w 42864"/>
                <a:gd name="connsiteY3" fmla="*/ 3971 h 86080"/>
                <a:gd name="connsiteX4" fmla="*/ 54596 w 42864"/>
                <a:gd name="connsiteY4" fmla="*/ 51530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4" h="86080">
                  <a:moveTo>
                    <a:pt x="54596" y="51530"/>
                  </a:moveTo>
                  <a:cubicBezTo>
                    <a:pt x="46666" y="73050"/>
                    <a:pt x="36378" y="98874"/>
                    <a:pt x="17947" y="91772"/>
                  </a:cubicBezTo>
                  <a:cubicBezTo>
                    <a:pt x="-485" y="84671"/>
                    <a:pt x="-3486" y="39694"/>
                    <a:pt x="3373" y="18604"/>
                  </a:cubicBezTo>
                  <a:cubicBezTo>
                    <a:pt x="10231" y="-2485"/>
                    <a:pt x="24805" y="-2916"/>
                    <a:pt x="43451" y="3971"/>
                  </a:cubicBezTo>
                  <a:cubicBezTo>
                    <a:pt x="62097" y="10857"/>
                    <a:pt x="62526" y="30656"/>
                    <a:pt x="54596" y="51530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F50CF8D2-8E5C-5B46-85E6-61BE18D74CBB}"/>
                </a:ext>
              </a:extLst>
            </p:cNvPr>
            <p:cNvSpPr/>
            <p:nvPr/>
          </p:nvSpPr>
          <p:spPr>
            <a:xfrm>
              <a:off x="10717858" y="5330095"/>
              <a:ext cx="557238" cy="430401"/>
            </a:xfrm>
            <a:custGeom>
              <a:avLst/>
              <a:gdLst>
                <a:gd name="connsiteX0" fmla="*/ 553166 w 557237"/>
                <a:gd name="connsiteY0" fmla="*/ 266 h 430401"/>
                <a:gd name="connsiteX1" fmla="*/ 520375 w 557237"/>
                <a:gd name="connsiteY1" fmla="*/ 21786 h 430401"/>
                <a:gd name="connsiteX2" fmla="*/ 386852 w 557237"/>
                <a:gd name="connsiteY2" fmla="*/ 404412 h 430401"/>
                <a:gd name="connsiteX3" fmla="*/ 376136 w 557237"/>
                <a:gd name="connsiteY3" fmla="*/ 411945 h 430401"/>
                <a:gd name="connsiteX4" fmla="*/ 39436 w 557237"/>
                <a:gd name="connsiteY4" fmla="*/ 411944 h 430401"/>
                <a:gd name="connsiteX5" fmla="*/ 0 w 557237"/>
                <a:gd name="connsiteY5" fmla="*/ 451540 h 430401"/>
                <a:gd name="connsiteX6" fmla="*/ 1 w 557237"/>
                <a:gd name="connsiteY6" fmla="*/ 451756 h 430401"/>
                <a:gd name="connsiteX7" fmla="*/ 412785 w 557237"/>
                <a:gd name="connsiteY7" fmla="*/ 451757 h 430401"/>
                <a:gd name="connsiteX8" fmla="*/ 437861 w 557237"/>
                <a:gd name="connsiteY8" fmla="*/ 434110 h 430401"/>
                <a:gd name="connsiteX9" fmla="*/ 575456 w 557237"/>
                <a:gd name="connsiteY9" fmla="*/ 39647 h 430401"/>
                <a:gd name="connsiteX10" fmla="*/ 559213 w 557237"/>
                <a:gd name="connsiteY10" fmla="*/ 1937 h 430401"/>
                <a:gd name="connsiteX11" fmla="*/ 553166 w 557237"/>
                <a:gd name="connsiteY11" fmla="*/ 265 h 43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7237" h="430401">
                  <a:moveTo>
                    <a:pt x="553166" y="266"/>
                  </a:moveTo>
                  <a:cubicBezTo>
                    <a:pt x="538437" y="-1703"/>
                    <a:pt x="524491" y="7449"/>
                    <a:pt x="520375" y="21786"/>
                  </a:cubicBezTo>
                  <a:lnTo>
                    <a:pt x="386852" y="404412"/>
                  </a:lnTo>
                  <a:cubicBezTo>
                    <a:pt x="385171" y="408904"/>
                    <a:pt x="380914" y="411896"/>
                    <a:pt x="376136" y="411945"/>
                  </a:cubicBezTo>
                  <a:lnTo>
                    <a:pt x="39436" y="411944"/>
                  </a:lnTo>
                  <a:cubicBezTo>
                    <a:pt x="17656" y="411944"/>
                    <a:pt x="0" y="429672"/>
                    <a:pt x="0" y="451540"/>
                  </a:cubicBezTo>
                  <a:cubicBezTo>
                    <a:pt x="0" y="451612"/>
                    <a:pt x="0" y="451684"/>
                    <a:pt x="1" y="451756"/>
                  </a:cubicBezTo>
                  <a:lnTo>
                    <a:pt x="412785" y="451757"/>
                  </a:lnTo>
                  <a:cubicBezTo>
                    <a:pt x="424018" y="451786"/>
                    <a:pt x="434056" y="444722"/>
                    <a:pt x="437861" y="434110"/>
                  </a:cubicBezTo>
                  <a:lnTo>
                    <a:pt x="575456" y="39647"/>
                  </a:lnTo>
                  <a:cubicBezTo>
                    <a:pt x="581341" y="24730"/>
                    <a:pt x="574069" y="7847"/>
                    <a:pt x="559213" y="1937"/>
                  </a:cubicBezTo>
                  <a:cubicBezTo>
                    <a:pt x="557264" y="1161"/>
                    <a:pt x="555236" y="601"/>
                    <a:pt x="553166" y="265"/>
                  </a:cubicBezTo>
                  <a:close/>
                </a:path>
              </a:pathLst>
            </a:custGeom>
            <a:solidFill>
              <a:srgbClr val="46738C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DE1B4EF7-494E-2C4D-91E6-A9785651BCEE}"/>
                </a:ext>
              </a:extLst>
            </p:cNvPr>
            <p:cNvSpPr/>
            <p:nvPr/>
          </p:nvSpPr>
          <p:spPr>
            <a:xfrm>
              <a:off x="11021669" y="5754736"/>
              <a:ext cx="42864" cy="21520"/>
            </a:xfrm>
            <a:custGeom>
              <a:avLst/>
              <a:gdLst>
                <a:gd name="connsiteX0" fmla="*/ 51321 w 42864"/>
                <a:gd name="connsiteY0" fmla="*/ 6456 h 0"/>
                <a:gd name="connsiteX1" fmla="*/ 44678 w 42864"/>
                <a:gd name="connsiteY1" fmla="*/ 13127 h 0"/>
                <a:gd name="connsiteX2" fmla="*/ 5457 w 42864"/>
                <a:gd name="connsiteY2" fmla="*/ 13127 h 0"/>
                <a:gd name="connsiteX3" fmla="*/ 108 w 42864"/>
                <a:gd name="connsiteY3" fmla="*/ 5370 h 0"/>
                <a:gd name="connsiteX4" fmla="*/ 5457 w 42864"/>
                <a:gd name="connsiteY4" fmla="*/ 0 h 0"/>
                <a:gd name="connsiteX5" fmla="*/ 44678 w 42864"/>
                <a:gd name="connsiteY5" fmla="*/ 0 h 0"/>
                <a:gd name="connsiteX6" fmla="*/ 51321 w 42864"/>
                <a:gd name="connsiteY6" fmla="*/ 645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4">
                  <a:moveTo>
                    <a:pt x="51321" y="6456"/>
                  </a:moveTo>
                  <a:cubicBezTo>
                    <a:pt x="51321" y="10140"/>
                    <a:pt x="48347" y="13127"/>
                    <a:pt x="44678" y="13127"/>
                  </a:cubicBezTo>
                  <a:lnTo>
                    <a:pt x="5457" y="13127"/>
                  </a:lnTo>
                  <a:cubicBezTo>
                    <a:pt x="1846" y="12468"/>
                    <a:pt x="-548" y="8995"/>
                    <a:pt x="108" y="5370"/>
                  </a:cubicBezTo>
                  <a:cubicBezTo>
                    <a:pt x="603" y="2636"/>
                    <a:pt x="2734" y="497"/>
                    <a:pt x="5457" y="0"/>
                  </a:cubicBezTo>
                  <a:lnTo>
                    <a:pt x="44678" y="0"/>
                  </a:lnTo>
                  <a:cubicBezTo>
                    <a:pt x="48265" y="-2"/>
                    <a:pt x="51206" y="2856"/>
                    <a:pt x="51321" y="6456"/>
                  </a:cubicBezTo>
                  <a:close/>
                </a:path>
              </a:pathLst>
            </a:custGeom>
            <a:solidFill>
              <a:srgbClr val="3C5A73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25D46DB-0ABA-FC4F-AB0E-C65381053BF0}"/>
                </a:ext>
              </a:extLst>
            </p:cNvPr>
            <p:cNvSpPr/>
            <p:nvPr/>
          </p:nvSpPr>
          <p:spPr>
            <a:xfrm>
              <a:off x="10975262" y="5751724"/>
              <a:ext cx="21432" cy="21520"/>
            </a:xfrm>
            <a:custGeom>
              <a:avLst/>
              <a:gdLst>
                <a:gd name="connsiteX0" fmla="*/ 19287 w 0"/>
                <a:gd name="connsiteY0" fmla="*/ 9469 h 0"/>
                <a:gd name="connsiteX1" fmla="*/ 9859 w 0"/>
                <a:gd name="connsiteY1" fmla="*/ 19366 h 0"/>
                <a:gd name="connsiteX2" fmla="*/ 2 w 0"/>
                <a:gd name="connsiteY2" fmla="*/ 9899 h 0"/>
                <a:gd name="connsiteX3" fmla="*/ 9430 w 0"/>
                <a:gd name="connsiteY3" fmla="*/ 2 h 0"/>
                <a:gd name="connsiteX4" fmla="*/ 9642 w 0"/>
                <a:gd name="connsiteY4" fmla="*/ 0 h 0"/>
                <a:gd name="connsiteX5" fmla="*/ 19287 w 0"/>
                <a:gd name="connsiteY5" fmla="*/ 946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>
                  <a:moveTo>
                    <a:pt x="19287" y="9469"/>
                  </a:moveTo>
                  <a:cubicBezTo>
                    <a:pt x="19405" y="14816"/>
                    <a:pt x="15184" y="19247"/>
                    <a:pt x="9859" y="19366"/>
                  </a:cubicBezTo>
                  <a:cubicBezTo>
                    <a:pt x="4533" y="19484"/>
                    <a:pt x="121" y="15246"/>
                    <a:pt x="2" y="9899"/>
                  </a:cubicBezTo>
                  <a:cubicBezTo>
                    <a:pt x="-116" y="4552"/>
                    <a:pt x="4105" y="121"/>
                    <a:pt x="9430" y="2"/>
                  </a:cubicBezTo>
                  <a:cubicBezTo>
                    <a:pt x="9501" y="1"/>
                    <a:pt x="9572" y="0"/>
                    <a:pt x="9642" y="0"/>
                  </a:cubicBezTo>
                  <a:cubicBezTo>
                    <a:pt x="14886" y="-1"/>
                    <a:pt x="19170" y="4205"/>
                    <a:pt x="19287" y="9469"/>
                  </a:cubicBezTo>
                  <a:close/>
                </a:path>
              </a:pathLst>
            </a:custGeom>
            <a:solidFill>
              <a:srgbClr val="3C5A73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915B51E-7E2B-CC4E-B134-EEDBF240ED2A}"/>
                </a:ext>
              </a:extLst>
            </p:cNvPr>
            <p:cNvSpPr/>
            <p:nvPr/>
          </p:nvSpPr>
          <p:spPr>
            <a:xfrm>
              <a:off x="10943971" y="5751724"/>
              <a:ext cx="21432" cy="21520"/>
            </a:xfrm>
            <a:custGeom>
              <a:avLst/>
              <a:gdLst>
                <a:gd name="connsiteX0" fmla="*/ 19287 w 0"/>
                <a:gd name="connsiteY0" fmla="*/ 9469 h 0"/>
                <a:gd name="connsiteX1" fmla="*/ 9859 w 0"/>
                <a:gd name="connsiteY1" fmla="*/ 19366 h 0"/>
                <a:gd name="connsiteX2" fmla="*/ 2 w 0"/>
                <a:gd name="connsiteY2" fmla="*/ 9899 h 0"/>
                <a:gd name="connsiteX3" fmla="*/ 9430 w 0"/>
                <a:gd name="connsiteY3" fmla="*/ 2 h 0"/>
                <a:gd name="connsiteX4" fmla="*/ 9642 w 0"/>
                <a:gd name="connsiteY4" fmla="*/ 0 h 0"/>
                <a:gd name="connsiteX5" fmla="*/ 19287 w 0"/>
                <a:gd name="connsiteY5" fmla="*/ 946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>
                  <a:moveTo>
                    <a:pt x="19287" y="9469"/>
                  </a:moveTo>
                  <a:cubicBezTo>
                    <a:pt x="19405" y="14816"/>
                    <a:pt x="15184" y="19247"/>
                    <a:pt x="9859" y="19366"/>
                  </a:cubicBezTo>
                  <a:cubicBezTo>
                    <a:pt x="4533" y="19484"/>
                    <a:pt x="121" y="15246"/>
                    <a:pt x="2" y="9899"/>
                  </a:cubicBezTo>
                  <a:cubicBezTo>
                    <a:pt x="-116" y="4552"/>
                    <a:pt x="4105" y="121"/>
                    <a:pt x="9430" y="2"/>
                  </a:cubicBezTo>
                  <a:cubicBezTo>
                    <a:pt x="9501" y="1"/>
                    <a:pt x="9572" y="0"/>
                    <a:pt x="9642" y="0"/>
                  </a:cubicBezTo>
                  <a:cubicBezTo>
                    <a:pt x="14886" y="-1"/>
                    <a:pt x="19170" y="4205"/>
                    <a:pt x="19287" y="9469"/>
                  </a:cubicBezTo>
                  <a:close/>
                </a:path>
              </a:pathLst>
            </a:custGeom>
            <a:solidFill>
              <a:srgbClr val="3C5A73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4E178ED-7CFE-C44E-A48D-D616675A951F}"/>
                </a:ext>
              </a:extLst>
            </p:cNvPr>
            <p:cNvSpPr/>
            <p:nvPr/>
          </p:nvSpPr>
          <p:spPr>
            <a:xfrm>
              <a:off x="10766509" y="5729773"/>
              <a:ext cx="300051" cy="21520"/>
            </a:xfrm>
            <a:custGeom>
              <a:avLst/>
              <a:gdLst>
                <a:gd name="connsiteX0" fmla="*/ 317197 w 300051"/>
                <a:gd name="connsiteY0" fmla="*/ 11191 h 0"/>
                <a:gd name="connsiteX1" fmla="*/ 0 w 300051"/>
                <a:gd name="connsiteY1" fmla="*/ 11191 h 0"/>
                <a:gd name="connsiteX2" fmla="*/ 11359 w 300051"/>
                <a:gd name="connsiteY2" fmla="*/ 0 h 0"/>
                <a:gd name="connsiteX3" fmla="*/ 306052 w 300051"/>
                <a:gd name="connsiteY3" fmla="*/ 0 h 0"/>
                <a:gd name="connsiteX4" fmla="*/ 317197 w 300051"/>
                <a:gd name="connsiteY4" fmla="*/ 1119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051">
                  <a:moveTo>
                    <a:pt x="317197" y="11191"/>
                  </a:moveTo>
                  <a:lnTo>
                    <a:pt x="0" y="11191"/>
                  </a:lnTo>
                  <a:cubicBezTo>
                    <a:pt x="117" y="4975"/>
                    <a:pt x="5168" y="-1"/>
                    <a:pt x="11359" y="0"/>
                  </a:cubicBezTo>
                  <a:lnTo>
                    <a:pt x="306052" y="0"/>
                  </a:lnTo>
                  <a:cubicBezTo>
                    <a:pt x="312207" y="0"/>
                    <a:pt x="317197" y="5011"/>
                    <a:pt x="317197" y="11191"/>
                  </a:cubicBezTo>
                  <a:close/>
                </a:path>
              </a:pathLst>
            </a:custGeom>
            <a:solidFill>
              <a:srgbClr val="3C5A73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FC1E207E-C37B-4D41-9095-CCE0E72985C2}"/>
                </a:ext>
              </a:extLst>
            </p:cNvPr>
            <p:cNvSpPr/>
            <p:nvPr/>
          </p:nvSpPr>
          <p:spPr>
            <a:xfrm>
              <a:off x="10576973" y="5701515"/>
              <a:ext cx="235754" cy="64560"/>
            </a:xfrm>
            <a:custGeom>
              <a:avLst/>
              <a:gdLst>
                <a:gd name="connsiteX0" fmla="*/ 169818 w 235754"/>
                <a:gd name="connsiteY0" fmla="*/ 3080 h 64560"/>
                <a:gd name="connsiteX1" fmla="*/ 138099 w 235754"/>
                <a:gd name="connsiteY1" fmla="*/ 18790 h 64560"/>
                <a:gd name="connsiteX2" fmla="*/ 85375 w 235754"/>
                <a:gd name="connsiteY2" fmla="*/ 30410 h 64560"/>
                <a:gd name="connsiteX3" fmla="*/ 25580 w 235754"/>
                <a:gd name="connsiteY3" fmla="*/ 28043 h 64560"/>
                <a:gd name="connsiteX4" fmla="*/ 75 w 235754"/>
                <a:gd name="connsiteY4" fmla="*/ 51500 h 64560"/>
                <a:gd name="connsiteX5" fmla="*/ 75 w 235754"/>
                <a:gd name="connsiteY5" fmla="*/ 51500 h 64560"/>
                <a:gd name="connsiteX6" fmla="*/ 23565 w 235754"/>
                <a:gd name="connsiteY6" fmla="*/ 78984 h 64560"/>
                <a:gd name="connsiteX7" fmla="*/ 24722 w 235754"/>
                <a:gd name="connsiteY7" fmla="*/ 79046 h 64560"/>
                <a:gd name="connsiteX8" fmla="*/ 77874 w 235754"/>
                <a:gd name="connsiteY8" fmla="*/ 77539 h 64560"/>
                <a:gd name="connsiteX9" fmla="*/ 94591 w 235754"/>
                <a:gd name="connsiteY9" fmla="*/ 77539 h 64560"/>
                <a:gd name="connsiteX10" fmla="*/ 120310 w 235754"/>
                <a:gd name="connsiteY10" fmla="*/ 78615 h 64560"/>
                <a:gd name="connsiteX11" fmla="*/ 165746 w 235754"/>
                <a:gd name="connsiteY11" fmla="*/ 48702 h 64560"/>
                <a:gd name="connsiteX12" fmla="*/ 189750 w 235754"/>
                <a:gd name="connsiteY12" fmla="*/ 31701 h 64560"/>
                <a:gd name="connsiteX13" fmla="*/ 254047 w 235754"/>
                <a:gd name="connsiteY13" fmla="*/ 23524 h 64560"/>
                <a:gd name="connsiteX14" fmla="*/ 169818 w 235754"/>
                <a:gd name="connsiteY14" fmla="*/ 3080 h 6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54" h="64560">
                  <a:moveTo>
                    <a:pt x="169818" y="3080"/>
                  </a:moveTo>
                  <a:cubicBezTo>
                    <a:pt x="159959" y="7814"/>
                    <a:pt x="148386" y="12549"/>
                    <a:pt x="138099" y="18790"/>
                  </a:cubicBezTo>
                  <a:cubicBezTo>
                    <a:pt x="122196" y="28177"/>
                    <a:pt x="103733" y="32246"/>
                    <a:pt x="85375" y="30410"/>
                  </a:cubicBezTo>
                  <a:cubicBezTo>
                    <a:pt x="69301" y="28904"/>
                    <a:pt x="49155" y="28258"/>
                    <a:pt x="25580" y="28043"/>
                  </a:cubicBezTo>
                  <a:cubicBezTo>
                    <a:pt x="12290" y="27996"/>
                    <a:pt x="1192" y="38203"/>
                    <a:pt x="75" y="51500"/>
                  </a:cubicBezTo>
                  <a:lnTo>
                    <a:pt x="75" y="51500"/>
                  </a:lnTo>
                  <a:cubicBezTo>
                    <a:pt x="-997" y="65603"/>
                    <a:pt x="9520" y="77907"/>
                    <a:pt x="23565" y="78984"/>
                  </a:cubicBezTo>
                  <a:cubicBezTo>
                    <a:pt x="23950" y="79013"/>
                    <a:pt x="24336" y="79034"/>
                    <a:pt x="24722" y="79046"/>
                  </a:cubicBezTo>
                  <a:cubicBezTo>
                    <a:pt x="46154" y="79046"/>
                    <a:pt x="64586" y="77754"/>
                    <a:pt x="77874" y="77539"/>
                  </a:cubicBezTo>
                  <a:cubicBezTo>
                    <a:pt x="84161" y="77539"/>
                    <a:pt x="89733" y="77539"/>
                    <a:pt x="94591" y="77539"/>
                  </a:cubicBezTo>
                  <a:cubicBezTo>
                    <a:pt x="103173" y="76710"/>
                    <a:pt x="111827" y="77073"/>
                    <a:pt x="120310" y="78615"/>
                  </a:cubicBezTo>
                  <a:cubicBezTo>
                    <a:pt x="140005" y="78514"/>
                    <a:pt x="157801" y="66798"/>
                    <a:pt x="165746" y="48702"/>
                  </a:cubicBezTo>
                  <a:cubicBezTo>
                    <a:pt x="172390" y="34499"/>
                    <a:pt x="173248" y="38373"/>
                    <a:pt x="189750" y="31701"/>
                  </a:cubicBezTo>
                  <a:cubicBezTo>
                    <a:pt x="206253" y="25030"/>
                    <a:pt x="254047" y="34714"/>
                    <a:pt x="254047" y="23524"/>
                  </a:cubicBezTo>
                  <a:cubicBezTo>
                    <a:pt x="254047" y="12333"/>
                    <a:pt x="191251" y="-7680"/>
                    <a:pt x="169818" y="3080"/>
                  </a:cubicBezTo>
                  <a:close/>
                </a:path>
              </a:pathLst>
            </a:custGeom>
            <a:solidFill>
              <a:srgbClr val="FAB9AF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BA51E217-B251-D64E-9548-70F48303DC68}"/>
                </a:ext>
              </a:extLst>
            </p:cNvPr>
            <p:cNvSpPr/>
            <p:nvPr/>
          </p:nvSpPr>
          <p:spPr>
            <a:xfrm>
              <a:off x="9843973" y="5176950"/>
              <a:ext cx="792992" cy="602562"/>
            </a:xfrm>
            <a:custGeom>
              <a:avLst/>
              <a:gdLst>
                <a:gd name="connsiteX0" fmla="*/ 11238 w 792992"/>
                <a:gd name="connsiteY0" fmla="*/ 34835 h 602561"/>
                <a:gd name="connsiteX1" fmla="*/ 151405 w 792992"/>
                <a:gd name="connsiteY1" fmla="*/ 50545 h 602561"/>
                <a:gd name="connsiteX2" fmla="*/ 446955 w 792992"/>
                <a:gd name="connsiteY2" fmla="*/ 472338 h 602561"/>
                <a:gd name="connsiteX3" fmla="*/ 801659 w 792992"/>
                <a:gd name="connsiteY3" fmla="*/ 548089 h 602561"/>
                <a:gd name="connsiteX4" fmla="*/ 801659 w 792992"/>
                <a:gd name="connsiteY4" fmla="*/ 603610 h 602561"/>
                <a:gd name="connsiteX5" fmla="*/ 377515 w 792992"/>
                <a:gd name="connsiteY5" fmla="*/ 603610 h 602561"/>
                <a:gd name="connsiteX6" fmla="*/ 11238 w 792992"/>
                <a:gd name="connsiteY6" fmla="*/ 34835 h 60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2992" h="602561">
                  <a:moveTo>
                    <a:pt x="11238" y="34835"/>
                  </a:moveTo>
                  <a:cubicBezTo>
                    <a:pt x="28599" y="4062"/>
                    <a:pt x="83036" y="-31662"/>
                    <a:pt x="151405" y="50545"/>
                  </a:cubicBezTo>
                  <a:cubicBezTo>
                    <a:pt x="241849" y="159436"/>
                    <a:pt x="400019" y="467173"/>
                    <a:pt x="446955" y="472338"/>
                  </a:cubicBezTo>
                  <a:cubicBezTo>
                    <a:pt x="493892" y="477503"/>
                    <a:pt x="801659" y="548089"/>
                    <a:pt x="801659" y="548089"/>
                  </a:cubicBezTo>
                  <a:cubicBezTo>
                    <a:pt x="809392" y="565782"/>
                    <a:pt x="809392" y="585918"/>
                    <a:pt x="801659" y="603610"/>
                  </a:cubicBezTo>
                  <a:lnTo>
                    <a:pt x="377515" y="603610"/>
                  </a:lnTo>
                  <a:cubicBezTo>
                    <a:pt x="301431" y="603826"/>
                    <a:pt x="-68704" y="176437"/>
                    <a:pt x="11238" y="34835"/>
                  </a:cubicBezTo>
                  <a:close/>
                </a:path>
              </a:pathLst>
            </a:custGeom>
            <a:solidFill>
              <a:schemeClr val="accent2"/>
            </a:solidFill>
            <a:ln w="21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890845" y="682316"/>
            <a:ext cx="5086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7A6B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www.icaze.e-gov.az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E-System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Permits and Monitoring to be applied during the Special Quarantine Regime 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618207-498D-EB4B-8674-F0A45B0F89C4}"/>
              </a:ext>
            </a:extLst>
          </p:cNvPr>
          <p:cNvGrpSpPr/>
          <p:nvPr/>
        </p:nvGrpSpPr>
        <p:grpSpPr>
          <a:xfrm>
            <a:off x="997550" y="588688"/>
            <a:ext cx="1023072" cy="0"/>
            <a:chOff x="5477042" y="4118549"/>
            <a:chExt cx="1237917" cy="0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268E76B-26BF-CC4D-AC34-D2C77B1FA2E2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B4A6672-B9F5-AB49-8988-EDDEBFD6E3DA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76A37A0-7B6D-A843-B36E-0BABBEFD1891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623BDC0-66DD-3E48-B4DE-FAC23571E16B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AD16B25-9D66-6B45-8F17-7D08669C4EF4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C3CF401-C4F0-9F46-AC2C-19710607F240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43D9DF2-B7EC-3A43-9DE3-2E221138F9FC}"/>
              </a:ext>
            </a:extLst>
          </p:cNvPr>
          <p:cNvSpPr txBox="1"/>
          <p:nvPr/>
        </p:nvSpPr>
        <p:spPr>
          <a:xfrm>
            <a:off x="1747566" y="2066584"/>
            <a:ext cx="477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A33AD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PUBLIC AND PRIVATE ORGANIZATIONS</a:t>
            </a:r>
          </a:p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uthorized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portal icaze.e-gov.az through the single sign-on system "ASAN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Login“ through </a:t>
            </a:r>
            <a:r>
              <a:rPr lang="az-Latn-AZ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obile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signature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Asan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İmza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az-Latn-AZ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az-Latn-AZ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sigature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“e-</a:t>
            </a:r>
            <a:r>
              <a:rPr lang="en-US" sz="12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Imza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 "ASAN Login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US" sz="1100" b="1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Rounded Rectangle 179">
            <a:extLst>
              <a:ext uri="{FF2B5EF4-FFF2-40B4-BE49-F238E27FC236}">
                <a16:creationId xmlns:a16="http://schemas.microsoft.com/office/drawing/2014/main" id="{8EF202B5-3C9C-A647-92BB-6EA873957193}"/>
              </a:ext>
            </a:extLst>
          </p:cNvPr>
          <p:cNvSpPr>
            <a:spLocks noChangeAspect="1"/>
          </p:cNvSpPr>
          <p:nvPr/>
        </p:nvSpPr>
        <p:spPr bwMode="auto">
          <a:xfrm rot="2700000">
            <a:off x="1092484" y="2265430"/>
            <a:ext cx="528992" cy="533467"/>
          </a:xfrm>
          <a:prstGeom prst="roundRect">
            <a:avLst>
              <a:gd name="adj" fmla="val 24954"/>
            </a:avLst>
          </a:prstGeom>
          <a:solidFill>
            <a:schemeClr val="accent2"/>
          </a:solidFill>
          <a:ln>
            <a:noFill/>
          </a:ln>
          <a:effectLst>
            <a:outerShdw blurRad="88900" dist="38100" dir="2700000" algn="tl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1165504" y="2301623"/>
            <a:ext cx="380404" cy="356037"/>
            <a:chOff x="1200150" y="2085975"/>
            <a:chExt cx="446088" cy="417513"/>
          </a:xfrm>
          <a:solidFill>
            <a:schemeClr val="bg1"/>
          </a:solidFill>
        </p:grpSpPr>
        <p:sp>
          <p:nvSpPr>
            <p:cNvPr id="158" name="Freeform 13"/>
            <p:cNvSpPr>
              <a:spLocks noEditPoints="1"/>
            </p:cNvSpPr>
            <p:nvPr/>
          </p:nvSpPr>
          <p:spPr bwMode="auto">
            <a:xfrm>
              <a:off x="1200150" y="2270125"/>
              <a:ext cx="446088" cy="233363"/>
            </a:xfrm>
            <a:custGeom>
              <a:avLst/>
              <a:gdLst>
                <a:gd name="T0" fmla="*/ 267 w 281"/>
                <a:gd name="T1" fmla="*/ 126 h 147"/>
                <a:gd name="T2" fmla="*/ 267 w 281"/>
                <a:gd name="T3" fmla="*/ 109 h 147"/>
                <a:gd name="T4" fmla="*/ 251 w 281"/>
                <a:gd name="T5" fmla="*/ 109 h 147"/>
                <a:gd name="T6" fmla="*/ 251 w 281"/>
                <a:gd name="T7" fmla="*/ 19 h 147"/>
                <a:gd name="T8" fmla="*/ 267 w 281"/>
                <a:gd name="T9" fmla="*/ 19 h 147"/>
                <a:gd name="T10" fmla="*/ 267 w 281"/>
                <a:gd name="T11" fmla="*/ 0 h 147"/>
                <a:gd name="T12" fmla="*/ 14 w 281"/>
                <a:gd name="T13" fmla="*/ 0 h 147"/>
                <a:gd name="T14" fmla="*/ 14 w 281"/>
                <a:gd name="T15" fmla="*/ 19 h 147"/>
                <a:gd name="T16" fmla="*/ 30 w 281"/>
                <a:gd name="T17" fmla="*/ 19 h 147"/>
                <a:gd name="T18" fmla="*/ 30 w 281"/>
                <a:gd name="T19" fmla="*/ 109 h 147"/>
                <a:gd name="T20" fmla="*/ 14 w 281"/>
                <a:gd name="T21" fmla="*/ 109 h 147"/>
                <a:gd name="T22" fmla="*/ 14 w 281"/>
                <a:gd name="T23" fmla="*/ 126 h 147"/>
                <a:gd name="T24" fmla="*/ 0 w 281"/>
                <a:gd name="T25" fmla="*/ 126 h 147"/>
                <a:gd name="T26" fmla="*/ 0 w 281"/>
                <a:gd name="T27" fmla="*/ 147 h 147"/>
                <a:gd name="T28" fmla="*/ 281 w 281"/>
                <a:gd name="T29" fmla="*/ 147 h 147"/>
                <a:gd name="T30" fmla="*/ 281 w 281"/>
                <a:gd name="T31" fmla="*/ 126 h 147"/>
                <a:gd name="T32" fmla="*/ 267 w 281"/>
                <a:gd name="T33" fmla="*/ 126 h 147"/>
                <a:gd name="T34" fmla="*/ 92 w 281"/>
                <a:gd name="T35" fmla="*/ 109 h 147"/>
                <a:gd name="T36" fmla="*/ 62 w 281"/>
                <a:gd name="T37" fmla="*/ 109 h 147"/>
                <a:gd name="T38" fmla="*/ 62 w 281"/>
                <a:gd name="T39" fmla="*/ 19 h 147"/>
                <a:gd name="T40" fmla="*/ 92 w 281"/>
                <a:gd name="T41" fmla="*/ 19 h 147"/>
                <a:gd name="T42" fmla="*/ 92 w 281"/>
                <a:gd name="T43" fmla="*/ 109 h 147"/>
                <a:gd name="T44" fmla="*/ 155 w 281"/>
                <a:gd name="T45" fmla="*/ 109 h 147"/>
                <a:gd name="T46" fmla="*/ 125 w 281"/>
                <a:gd name="T47" fmla="*/ 109 h 147"/>
                <a:gd name="T48" fmla="*/ 125 w 281"/>
                <a:gd name="T49" fmla="*/ 19 h 147"/>
                <a:gd name="T50" fmla="*/ 155 w 281"/>
                <a:gd name="T51" fmla="*/ 19 h 147"/>
                <a:gd name="T52" fmla="*/ 155 w 281"/>
                <a:gd name="T53" fmla="*/ 109 h 147"/>
                <a:gd name="T54" fmla="*/ 218 w 281"/>
                <a:gd name="T55" fmla="*/ 109 h 147"/>
                <a:gd name="T56" fmla="*/ 188 w 281"/>
                <a:gd name="T57" fmla="*/ 109 h 147"/>
                <a:gd name="T58" fmla="*/ 188 w 281"/>
                <a:gd name="T59" fmla="*/ 19 h 147"/>
                <a:gd name="T60" fmla="*/ 218 w 281"/>
                <a:gd name="T61" fmla="*/ 19 h 147"/>
                <a:gd name="T62" fmla="*/ 218 w 281"/>
                <a:gd name="T63" fmla="*/ 10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147">
                  <a:moveTo>
                    <a:pt x="267" y="126"/>
                  </a:moveTo>
                  <a:lnTo>
                    <a:pt x="267" y="109"/>
                  </a:lnTo>
                  <a:lnTo>
                    <a:pt x="251" y="109"/>
                  </a:lnTo>
                  <a:lnTo>
                    <a:pt x="251" y="19"/>
                  </a:lnTo>
                  <a:lnTo>
                    <a:pt x="267" y="19"/>
                  </a:lnTo>
                  <a:lnTo>
                    <a:pt x="267" y="0"/>
                  </a:lnTo>
                  <a:lnTo>
                    <a:pt x="14" y="0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09"/>
                  </a:lnTo>
                  <a:lnTo>
                    <a:pt x="14" y="109"/>
                  </a:lnTo>
                  <a:lnTo>
                    <a:pt x="14" y="126"/>
                  </a:lnTo>
                  <a:lnTo>
                    <a:pt x="0" y="126"/>
                  </a:lnTo>
                  <a:lnTo>
                    <a:pt x="0" y="147"/>
                  </a:lnTo>
                  <a:lnTo>
                    <a:pt x="281" y="147"/>
                  </a:lnTo>
                  <a:lnTo>
                    <a:pt x="281" y="126"/>
                  </a:lnTo>
                  <a:lnTo>
                    <a:pt x="267" y="126"/>
                  </a:lnTo>
                  <a:close/>
                  <a:moveTo>
                    <a:pt x="92" y="109"/>
                  </a:moveTo>
                  <a:lnTo>
                    <a:pt x="62" y="109"/>
                  </a:lnTo>
                  <a:lnTo>
                    <a:pt x="62" y="19"/>
                  </a:lnTo>
                  <a:lnTo>
                    <a:pt x="92" y="19"/>
                  </a:lnTo>
                  <a:lnTo>
                    <a:pt x="92" y="109"/>
                  </a:lnTo>
                  <a:close/>
                  <a:moveTo>
                    <a:pt x="155" y="109"/>
                  </a:moveTo>
                  <a:lnTo>
                    <a:pt x="125" y="109"/>
                  </a:lnTo>
                  <a:lnTo>
                    <a:pt x="125" y="19"/>
                  </a:lnTo>
                  <a:lnTo>
                    <a:pt x="155" y="19"/>
                  </a:lnTo>
                  <a:lnTo>
                    <a:pt x="155" y="109"/>
                  </a:lnTo>
                  <a:close/>
                  <a:moveTo>
                    <a:pt x="218" y="109"/>
                  </a:moveTo>
                  <a:lnTo>
                    <a:pt x="188" y="109"/>
                  </a:lnTo>
                  <a:lnTo>
                    <a:pt x="188" y="19"/>
                  </a:lnTo>
                  <a:lnTo>
                    <a:pt x="218" y="19"/>
                  </a:lnTo>
                  <a:lnTo>
                    <a:pt x="218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sp>
          <p:nvSpPr>
            <p:cNvPr id="159" name="Freeform 14"/>
            <p:cNvSpPr>
              <a:spLocks noEditPoints="1"/>
            </p:cNvSpPr>
            <p:nvPr/>
          </p:nvSpPr>
          <p:spPr bwMode="auto">
            <a:xfrm>
              <a:off x="1200150" y="2085975"/>
              <a:ext cx="446088" cy="163513"/>
            </a:xfrm>
            <a:custGeom>
              <a:avLst/>
              <a:gdLst>
                <a:gd name="T0" fmla="*/ 140 w 281"/>
                <a:gd name="T1" fmla="*/ 0 h 103"/>
                <a:gd name="T2" fmla="*/ 0 w 281"/>
                <a:gd name="T3" fmla="*/ 95 h 103"/>
                <a:gd name="T4" fmla="*/ 0 w 281"/>
                <a:gd name="T5" fmla="*/ 103 h 103"/>
                <a:gd name="T6" fmla="*/ 281 w 281"/>
                <a:gd name="T7" fmla="*/ 103 h 103"/>
                <a:gd name="T8" fmla="*/ 281 w 281"/>
                <a:gd name="T9" fmla="*/ 95 h 103"/>
                <a:gd name="T10" fmla="*/ 140 w 281"/>
                <a:gd name="T11" fmla="*/ 0 h 103"/>
                <a:gd name="T12" fmla="*/ 190 w 281"/>
                <a:gd name="T13" fmla="*/ 74 h 103"/>
                <a:gd name="T14" fmla="*/ 91 w 281"/>
                <a:gd name="T15" fmla="*/ 74 h 103"/>
                <a:gd name="T16" fmla="*/ 91 w 281"/>
                <a:gd name="T17" fmla="*/ 71 h 103"/>
                <a:gd name="T18" fmla="*/ 140 w 281"/>
                <a:gd name="T19" fmla="*/ 38 h 103"/>
                <a:gd name="T20" fmla="*/ 190 w 281"/>
                <a:gd name="T21" fmla="*/ 71 h 103"/>
                <a:gd name="T22" fmla="*/ 190 w 281"/>
                <a:gd name="T23" fmla="*/ 7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103">
                  <a:moveTo>
                    <a:pt x="140" y="0"/>
                  </a:moveTo>
                  <a:lnTo>
                    <a:pt x="0" y="95"/>
                  </a:lnTo>
                  <a:lnTo>
                    <a:pt x="0" y="103"/>
                  </a:lnTo>
                  <a:lnTo>
                    <a:pt x="281" y="103"/>
                  </a:lnTo>
                  <a:lnTo>
                    <a:pt x="281" y="95"/>
                  </a:lnTo>
                  <a:lnTo>
                    <a:pt x="140" y="0"/>
                  </a:lnTo>
                  <a:close/>
                  <a:moveTo>
                    <a:pt x="190" y="74"/>
                  </a:moveTo>
                  <a:lnTo>
                    <a:pt x="91" y="74"/>
                  </a:lnTo>
                  <a:lnTo>
                    <a:pt x="91" y="71"/>
                  </a:lnTo>
                  <a:lnTo>
                    <a:pt x="140" y="38"/>
                  </a:lnTo>
                  <a:lnTo>
                    <a:pt x="190" y="71"/>
                  </a:lnTo>
                  <a:lnTo>
                    <a:pt x="19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</p:grpSp>
    </p:spTree>
    <p:extLst>
      <p:ext uri="{BB962C8B-B14F-4D97-AF65-F5344CB8AC3E}">
        <p14:creationId xmlns:p14="http://schemas.microsoft.com/office/powerpoint/2010/main" val="26838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reeform 146">
            <a:extLst>
              <a:ext uri="{FF2B5EF4-FFF2-40B4-BE49-F238E27FC236}">
                <a16:creationId xmlns:a16="http://schemas.microsoft.com/office/drawing/2014/main" id="{3CF23A60-84C0-A441-87A2-06B3B7E3CE0C}"/>
              </a:ext>
            </a:extLst>
          </p:cNvPr>
          <p:cNvSpPr/>
          <p:nvPr/>
        </p:nvSpPr>
        <p:spPr>
          <a:xfrm flipH="1">
            <a:off x="0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0A2511E3-8B26-4945-965A-E58F9E36FC37}"/>
              </a:ext>
            </a:extLst>
          </p:cNvPr>
          <p:cNvSpPr/>
          <p:nvPr/>
        </p:nvSpPr>
        <p:spPr>
          <a:xfrm flipH="1">
            <a:off x="217173" y="4868673"/>
            <a:ext cx="3663291" cy="2067102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;p31">
            <a:extLst>
              <a:ext uri="{FF2B5EF4-FFF2-40B4-BE49-F238E27FC236}">
                <a16:creationId xmlns:a16="http://schemas.microsoft.com/office/drawing/2014/main" id="{BBDAF89C-A66E-8741-8343-E512BF1B1F07}"/>
              </a:ext>
            </a:extLst>
          </p:cNvPr>
          <p:cNvSpPr txBox="1">
            <a:spLocks/>
          </p:cNvSpPr>
          <p:nvPr/>
        </p:nvSpPr>
        <p:spPr>
          <a:xfrm>
            <a:off x="3445564" y="3312649"/>
            <a:ext cx="3549497" cy="33239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urgent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necessity and receiving treatment on any schedule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44;p31">
            <a:extLst>
              <a:ext uri="{FF2B5EF4-FFF2-40B4-BE49-F238E27FC236}">
                <a16:creationId xmlns:a16="http://schemas.microsoft.com/office/drawing/2014/main" id="{54AA8B9C-19DF-7B4A-99DB-D04FC68C81E4}"/>
              </a:ext>
            </a:extLst>
          </p:cNvPr>
          <p:cNvSpPr txBox="1">
            <a:spLocks/>
          </p:cNvSpPr>
          <p:nvPr/>
        </p:nvSpPr>
        <p:spPr>
          <a:xfrm>
            <a:off x="1464917" y="3270138"/>
            <a:ext cx="1767348" cy="55399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000" b="1" dirty="0">
                <a:solidFill>
                  <a:schemeClr val="accent1">
                    <a:alpha val="85000"/>
                  </a:schemeClr>
                </a:solidFill>
                <a:latin typeface="Raleway SemiBold" panose="020B0503030101060003" pitchFamily="34" charset="77"/>
              </a:rPr>
              <a:t>#01</a:t>
            </a:r>
          </a:p>
        </p:txBody>
      </p:sp>
      <p:sp>
        <p:nvSpPr>
          <p:cNvPr id="44" name="Google Shape;344;p31">
            <a:extLst>
              <a:ext uri="{FF2B5EF4-FFF2-40B4-BE49-F238E27FC236}">
                <a16:creationId xmlns:a16="http://schemas.microsoft.com/office/drawing/2014/main" id="{0A969888-1FB6-1C42-AB03-265D9A926D21}"/>
              </a:ext>
            </a:extLst>
          </p:cNvPr>
          <p:cNvSpPr txBox="1">
            <a:spLocks/>
          </p:cNvSpPr>
          <p:nvPr/>
        </p:nvSpPr>
        <p:spPr>
          <a:xfrm>
            <a:off x="2328803" y="4062829"/>
            <a:ext cx="1767348" cy="55399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2">
                    <a:alpha val="85000"/>
                  </a:schemeClr>
                </a:solidFill>
                <a:latin typeface="Raleway SemiBold" panose="020B0503030101060003" pitchFamily="34" charset="77"/>
              </a:rPr>
              <a:t>#02</a:t>
            </a:r>
          </a:p>
        </p:txBody>
      </p:sp>
      <p:sp>
        <p:nvSpPr>
          <p:cNvPr id="48" name="Google Shape;344;p31">
            <a:extLst>
              <a:ext uri="{FF2B5EF4-FFF2-40B4-BE49-F238E27FC236}">
                <a16:creationId xmlns:a16="http://schemas.microsoft.com/office/drawing/2014/main" id="{C52951BF-5DDD-1643-944F-5FABD4646B23}"/>
              </a:ext>
            </a:extLst>
          </p:cNvPr>
          <p:cNvSpPr txBox="1">
            <a:spLocks/>
          </p:cNvSpPr>
          <p:nvPr/>
        </p:nvSpPr>
        <p:spPr>
          <a:xfrm>
            <a:off x="1462103" y="4873048"/>
            <a:ext cx="1767348" cy="55399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000" b="1" dirty="0">
                <a:solidFill>
                  <a:schemeClr val="accent4">
                    <a:alpha val="85000"/>
                  </a:schemeClr>
                </a:solidFill>
                <a:latin typeface="Raleway SemiBold" panose="020B0503030101060003" pitchFamily="34" charset="77"/>
              </a:rPr>
              <a:t>#03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0845" y="682316"/>
            <a:ext cx="4982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27A6B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8103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SMS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permission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az-Latn-AZ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citizens due to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daily needs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necessary cases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618207-498D-EB4B-8674-F0A45B0F89C4}"/>
              </a:ext>
            </a:extLst>
          </p:cNvPr>
          <p:cNvGrpSpPr/>
          <p:nvPr/>
        </p:nvGrpSpPr>
        <p:grpSpPr>
          <a:xfrm>
            <a:off x="997550" y="588688"/>
            <a:ext cx="1023072" cy="0"/>
            <a:chOff x="5477042" y="4118549"/>
            <a:chExt cx="1237917" cy="0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268E76B-26BF-CC4D-AC34-D2C77B1FA2E2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B4A6672-B9F5-AB49-8988-EDDEBFD6E3DA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76A37A0-7B6D-A843-B36E-0BABBEFD1891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623BDC0-66DD-3E48-B4DE-FAC23571E16B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AD16B25-9D66-6B45-8F17-7D08669C4EF4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C3CF401-C4F0-9F46-AC2C-19710607F240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43D9DF2-B7EC-3A43-9DE3-2E221138F9FC}"/>
              </a:ext>
            </a:extLst>
          </p:cNvPr>
          <p:cNvSpPr txBox="1"/>
          <p:nvPr/>
        </p:nvSpPr>
        <p:spPr>
          <a:xfrm>
            <a:off x="1572660" y="2146354"/>
            <a:ext cx="64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A33AD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CITIZENS </a:t>
            </a:r>
            <a:r>
              <a:rPr lang="en-US" b="1" dirty="0" smtClean="0">
                <a:solidFill>
                  <a:srgbClr val="7A33AD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rPr>
              <a:t>AND FOREIGNERS OR STATELESS PERSONS </a:t>
            </a:r>
          </a:p>
          <a:p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2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a </a:t>
            </a:r>
            <a:r>
              <a:rPr lang="az-Latn-AZ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</a:t>
            </a:r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2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the </a:t>
            </a:r>
            <a:r>
              <a:rPr lang="az-Latn-AZ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 </a:t>
            </a:r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az-Latn-AZ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az-Latn-AZ" sz="1200" b="1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message </a:t>
            </a:r>
            <a:r>
              <a:rPr lang="az-Latn-AZ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az-Latn-AZ" sz="1200" b="1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8103 </a:t>
            </a:r>
            <a:r>
              <a:rPr lang="az-Latn-AZ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their mobile </a:t>
            </a:r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indicating </a:t>
            </a:r>
            <a:r>
              <a:rPr lang="en-US" sz="1200" b="1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200" b="1" dirty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US" sz="1200" b="1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lang="en-US" sz="1200" dirty="0" smtClean="0">
                <a:solidFill>
                  <a:srgbClr val="27A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 to the one of the following and the serial number of their ID cards</a:t>
            </a:r>
            <a:endParaRPr lang="en-US" sz="1100" b="1" dirty="0" smtClean="0">
              <a:solidFill>
                <a:srgbClr val="27A6BC"/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Rounded Rectangle 179">
            <a:extLst>
              <a:ext uri="{FF2B5EF4-FFF2-40B4-BE49-F238E27FC236}">
                <a16:creationId xmlns:a16="http://schemas.microsoft.com/office/drawing/2014/main" id="{8EF202B5-3C9C-A647-92BB-6EA873957193}"/>
              </a:ext>
            </a:extLst>
          </p:cNvPr>
          <p:cNvSpPr>
            <a:spLocks noChangeAspect="1"/>
          </p:cNvSpPr>
          <p:nvPr/>
        </p:nvSpPr>
        <p:spPr bwMode="auto">
          <a:xfrm rot="2700000">
            <a:off x="978969" y="2272841"/>
            <a:ext cx="528992" cy="533467"/>
          </a:xfrm>
          <a:prstGeom prst="roundRect">
            <a:avLst>
              <a:gd name="adj" fmla="val 24954"/>
            </a:avLst>
          </a:prstGeom>
          <a:solidFill>
            <a:schemeClr val="accent2"/>
          </a:solidFill>
          <a:ln>
            <a:noFill/>
          </a:ln>
          <a:effectLst>
            <a:outerShdw blurRad="88900" dist="38100" dir="2700000" algn="tl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Google Shape;339;p31">
            <a:extLst>
              <a:ext uri="{FF2B5EF4-FFF2-40B4-BE49-F238E27FC236}">
                <a16:creationId xmlns:a16="http://schemas.microsoft.com/office/drawing/2014/main" id="{BBDAF89C-A66E-8741-8343-E512BF1B1F07}"/>
              </a:ext>
            </a:extLst>
          </p:cNvPr>
          <p:cNvSpPr txBox="1">
            <a:spLocks/>
          </p:cNvSpPr>
          <p:nvPr/>
        </p:nvSpPr>
        <p:spPr>
          <a:xfrm>
            <a:off x="3445991" y="4088702"/>
            <a:ext cx="3725645" cy="33239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purchase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other daily necessities, as well as medicines, and to use banking and postal services.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0134" y="5055341"/>
            <a:ext cx="3223003" cy="16619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attending the funeral of a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relative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DE1248EE-890D-9D48-9099-1F3D10963B74}"/>
              </a:ext>
            </a:extLst>
          </p:cNvPr>
          <p:cNvSpPr>
            <a:spLocks noChangeAspect="1"/>
          </p:cNvSpPr>
          <p:nvPr/>
        </p:nvSpPr>
        <p:spPr bwMode="auto">
          <a:xfrm>
            <a:off x="735871" y="3645048"/>
            <a:ext cx="1275198" cy="1305251"/>
          </a:xfrm>
          <a:prstGeom prst="roundRect">
            <a:avLst>
              <a:gd name="adj" fmla="val 22882"/>
            </a:avLst>
          </a:prstGeom>
          <a:solidFill>
            <a:schemeClr val="accent1"/>
          </a:solidFill>
          <a:ln>
            <a:noFill/>
          </a:ln>
          <a:effectLst>
            <a:outerShdw blurRad="88900" dist="38100" dir="2700000" algn="tl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337C3F8A-9EDF-5C40-A434-AA43C45B3A6F}"/>
              </a:ext>
            </a:extLst>
          </p:cNvPr>
          <p:cNvGrpSpPr/>
          <p:nvPr/>
        </p:nvGrpSpPr>
        <p:grpSpPr>
          <a:xfrm>
            <a:off x="1623366" y="5971730"/>
            <a:ext cx="741223" cy="606956"/>
            <a:chOff x="7385294" y="4451034"/>
            <a:chExt cx="741223" cy="606956"/>
          </a:xfrm>
        </p:grpSpPr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2AEFAF83-C543-B547-89C1-0B3A01158800}"/>
                </a:ext>
              </a:extLst>
            </p:cNvPr>
            <p:cNvSpPr/>
            <p:nvPr/>
          </p:nvSpPr>
          <p:spPr>
            <a:xfrm rot="10800000" flipH="1">
              <a:off x="7385294" y="4451034"/>
              <a:ext cx="741223" cy="606956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7" name="Graphic 92">
              <a:extLst>
                <a:ext uri="{FF2B5EF4-FFF2-40B4-BE49-F238E27FC236}">
                  <a16:creationId xmlns:a16="http://schemas.microsoft.com/office/drawing/2014/main" id="{38E789E1-A5A7-774E-8156-0D343B0E64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7496" y="4625123"/>
              <a:ext cx="314529" cy="338296"/>
              <a:chOff x="7499350" y="3442016"/>
              <a:chExt cx="460502" cy="495300"/>
            </a:xfrm>
            <a:solidFill>
              <a:srgbClr val="FFFFFF"/>
            </a:solidFill>
          </p:grpSpPr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FABAB21-953E-BE49-B894-542C489F3BBF}"/>
                  </a:ext>
                </a:extLst>
              </p:cNvPr>
              <p:cNvSpPr/>
              <p:nvPr/>
            </p:nvSpPr>
            <p:spPr>
              <a:xfrm>
                <a:off x="7711367" y="3815777"/>
                <a:ext cx="169164" cy="123825"/>
              </a:xfrm>
              <a:custGeom>
                <a:avLst/>
                <a:gdLst>
                  <a:gd name="connsiteX0" fmla="*/ 8554 w 169164"/>
                  <a:gd name="connsiteY0" fmla="*/ 125445 h 123825"/>
                  <a:gd name="connsiteX1" fmla="*/ 2 w 169164"/>
                  <a:gd name="connsiteY1" fmla="*/ 117162 h 123825"/>
                  <a:gd name="connsiteX2" fmla="*/ 2 w 169164"/>
                  <a:gd name="connsiteY2" fmla="*/ 116777 h 123825"/>
                  <a:gd name="connsiteX3" fmla="*/ 2 w 169164"/>
                  <a:gd name="connsiteY3" fmla="*/ 43911 h 123825"/>
                  <a:gd name="connsiteX4" fmla="*/ 43327 w 169164"/>
                  <a:gd name="connsiteY4" fmla="*/ 0 h 123825"/>
                  <a:gd name="connsiteX5" fmla="*/ 168696 w 169164"/>
                  <a:gd name="connsiteY5" fmla="*/ 0 h 123825"/>
                  <a:gd name="connsiteX6" fmla="*/ 177229 w 169164"/>
                  <a:gd name="connsiteY6" fmla="*/ 8497 h 123825"/>
                  <a:gd name="connsiteX7" fmla="*/ 173301 w 169164"/>
                  <a:gd name="connsiteY7" fmla="*/ 15812 h 123825"/>
                  <a:gd name="connsiteX8" fmla="*/ 13535 w 169164"/>
                  <a:gd name="connsiteY8" fmla="*/ 124016 h 123825"/>
                  <a:gd name="connsiteX9" fmla="*/ 8554 w 169164"/>
                  <a:gd name="connsiteY9" fmla="*/ 125445 h 123825"/>
                  <a:gd name="connsiteX10" fmla="*/ 43327 w 169164"/>
                  <a:gd name="connsiteY10" fmla="*/ 17336 h 123825"/>
                  <a:gd name="connsiteX11" fmla="*/ 17107 w 169164"/>
                  <a:gd name="connsiteY11" fmla="*/ 43911 h 123825"/>
                  <a:gd name="connsiteX12" fmla="*/ 17107 w 169164"/>
                  <a:gd name="connsiteY12" fmla="*/ 100584 h 123825"/>
                  <a:gd name="connsiteX13" fmla="*/ 140408 w 169164"/>
                  <a:gd name="connsiteY13" fmla="*/ 17336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164" h="123825">
                    <a:moveTo>
                      <a:pt x="8554" y="125445"/>
                    </a:moveTo>
                    <a:cubicBezTo>
                      <a:pt x="3936" y="125551"/>
                      <a:pt x="107" y="121843"/>
                      <a:pt x="2" y="117162"/>
                    </a:cubicBezTo>
                    <a:cubicBezTo>
                      <a:pt x="-1" y="117034"/>
                      <a:pt x="-1" y="116905"/>
                      <a:pt x="2" y="116777"/>
                    </a:cubicBezTo>
                    <a:lnTo>
                      <a:pt x="2" y="43911"/>
                    </a:lnTo>
                    <a:cubicBezTo>
                      <a:pt x="2" y="19660"/>
                      <a:pt x="19399" y="0"/>
                      <a:pt x="43327" y="0"/>
                    </a:cubicBezTo>
                    <a:lnTo>
                      <a:pt x="168696" y="0"/>
                    </a:lnTo>
                    <a:cubicBezTo>
                      <a:pt x="173367" y="-42"/>
                      <a:pt x="177188" y="3762"/>
                      <a:pt x="177229" y="8497"/>
                    </a:cubicBezTo>
                    <a:cubicBezTo>
                      <a:pt x="177255" y="11459"/>
                      <a:pt x="175770" y="14225"/>
                      <a:pt x="173301" y="15812"/>
                    </a:cubicBezTo>
                    <a:lnTo>
                      <a:pt x="13535" y="124016"/>
                    </a:lnTo>
                    <a:cubicBezTo>
                      <a:pt x="12066" y="125014"/>
                      <a:pt x="10322" y="125514"/>
                      <a:pt x="8554" y="125445"/>
                    </a:cubicBezTo>
                    <a:close/>
                    <a:moveTo>
                      <a:pt x="43327" y="17336"/>
                    </a:moveTo>
                    <a:cubicBezTo>
                      <a:pt x="28846" y="17336"/>
                      <a:pt x="17107" y="29234"/>
                      <a:pt x="17107" y="43911"/>
                    </a:cubicBezTo>
                    <a:lnTo>
                      <a:pt x="17107" y="100584"/>
                    </a:lnTo>
                    <a:lnTo>
                      <a:pt x="140408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4EF883BF-C812-624F-9813-EECC4A654B72}"/>
                  </a:ext>
                </a:extLst>
              </p:cNvPr>
              <p:cNvSpPr/>
              <p:nvPr/>
            </p:nvSpPr>
            <p:spPr>
              <a:xfrm>
                <a:off x="7571151" y="3496975"/>
                <a:ext cx="244348" cy="47625"/>
              </a:xfrm>
              <a:custGeom>
                <a:avLst/>
                <a:gdLst>
                  <a:gd name="connsiteX0" fmla="*/ 237112 w 244348"/>
                  <a:gd name="connsiteY0" fmla="*/ 54864 h 47625"/>
                  <a:gd name="connsiteX1" fmla="*/ 8552 w 244348"/>
                  <a:gd name="connsiteY1" fmla="*/ 54864 h 47625"/>
                  <a:gd name="connsiteX2" fmla="*/ 0 w 244348"/>
                  <a:gd name="connsiteY2" fmla="*/ 46196 h 47625"/>
                  <a:gd name="connsiteX3" fmla="*/ 0 w 244348"/>
                  <a:gd name="connsiteY3" fmla="*/ 8668 h 47625"/>
                  <a:gd name="connsiteX4" fmla="*/ 8552 w 244348"/>
                  <a:gd name="connsiteY4" fmla="*/ 0 h 47625"/>
                  <a:gd name="connsiteX5" fmla="*/ 237112 w 244348"/>
                  <a:gd name="connsiteY5" fmla="*/ 0 h 47625"/>
                  <a:gd name="connsiteX6" fmla="*/ 245664 w 244348"/>
                  <a:gd name="connsiteY6" fmla="*/ 8668 h 47625"/>
                  <a:gd name="connsiteX7" fmla="*/ 245664 w 244348"/>
                  <a:gd name="connsiteY7" fmla="*/ 46196 h 47625"/>
                  <a:gd name="connsiteX8" fmla="*/ 237112 w 244348"/>
                  <a:gd name="connsiteY8" fmla="*/ 54864 h 47625"/>
                  <a:gd name="connsiteX9" fmla="*/ 17104 w 244348"/>
                  <a:gd name="connsiteY9" fmla="*/ 37529 h 47625"/>
                  <a:gd name="connsiteX10" fmla="*/ 228935 w 244348"/>
                  <a:gd name="connsiteY10" fmla="*/ 37529 h 47625"/>
                  <a:gd name="connsiteX11" fmla="*/ 228935 w 244348"/>
                  <a:gd name="connsiteY11" fmla="*/ 17336 h 47625"/>
                  <a:gd name="connsiteX12" fmla="*/ 17104 w 244348"/>
                  <a:gd name="connsiteY12" fmla="*/ 17336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348" h="47625">
                    <a:moveTo>
                      <a:pt x="237112" y="54864"/>
                    </a:moveTo>
                    <a:lnTo>
                      <a:pt x="8552" y="54864"/>
                    </a:lnTo>
                    <a:cubicBezTo>
                      <a:pt x="3829" y="54864"/>
                      <a:pt x="0" y="50983"/>
                      <a:pt x="0" y="46196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lnTo>
                      <a:pt x="237112" y="0"/>
                    </a:lnTo>
                    <a:cubicBezTo>
                      <a:pt x="241835" y="0"/>
                      <a:pt x="245664" y="3881"/>
                      <a:pt x="245664" y="8668"/>
                    </a:cubicBezTo>
                    <a:lnTo>
                      <a:pt x="245664" y="46196"/>
                    </a:lnTo>
                    <a:cubicBezTo>
                      <a:pt x="245664" y="50983"/>
                      <a:pt x="241835" y="54864"/>
                      <a:pt x="237112" y="54864"/>
                    </a:cubicBezTo>
                    <a:close/>
                    <a:moveTo>
                      <a:pt x="17104" y="37529"/>
                    </a:moveTo>
                    <a:lnTo>
                      <a:pt x="228935" y="37529"/>
                    </a:lnTo>
                    <a:lnTo>
                      <a:pt x="228935" y="17336"/>
                    </a:lnTo>
                    <a:lnTo>
                      <a:pt x="17104" y="17336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A8EAD814-5F02-D74F-84C9-B01DC5FBA0E0}"/>
                  </a:ext>
                </a:extLst>
              </p:cNvPr>
              <p:cNvSpPr/>
              <p:nvPr/>
            </p:nvSpPr>
            <p:spPr>
              <a:xfrm>
                <a:off x="7650564" y="3581462"/>
                <a:ext cx="84582" cy="9525"/>
              </a:xfrm>
              <a:custGeom>
                <a:avLst/>
                <a:gdLst>
                  <a:gd name="connsiteX0" fmla="*/ 78097 w 84582"/>
                  <a:gd name="connsiteY0" fmla="*/ 17335 h 9525"/>
                  <a:gd name="connsiteX1" fmla="*/ 8552 w 84582"/>
                  <a:gd name="connsiteY1" fmla="*/ 17335 h 9525"/>
                  <a:gd name="connsiteX2" fmla="*/ 0 w 84582"/>
                  <a:gd name="connsiteY2" fmla="*/ 8668 h 9525"/>
                  <a:gd name="connsiteX3" fmla="*/ 8552 w 84582"/>
                  <a:gd name="connsiteY3" fmla="*/ 0 h 9525"/>
                  <a:gd name="connsiteX4" fmla="*/ 78097 w 84582"/>
                  <a:gd name="connsiteY4" fmla="*/ 0 h 9525"/>
                  <a:gd name="connsiteX5" fmla="*/ 86650 w 84582"/>
                  <a:gd name="connsiteY5" fmla="*/ 8668 h 9525"/>
                  <a:gd name="connsiteX6" fmla="*/ 78097 w 84582"/>
                  <a:gd name="connsiteY6" fmla="*/ 173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582" h="9525">
                    <a:moveTo>
                      <a:pt x="7809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78097" y="0"/>
                    </a:lnTo>
                    <a:cubicBezTo>
                      <a:pt x="82821" y="0"/>
                      <a:pt x="86650" y="3881"/>
                      <a:pt x="86650" y="8668"/>
                    </a:cubicBezTo>
                    <a:cubicBezTo>
                      <a:pt x="86650" y="13455"/>
                      <a:pt x="82821" y="17336"/>
                      <a:pt x="78097" y="17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6432F54B-FEEE-B048-B739-597EE8BB7BB7}"/>
                  </a:ext>
                </a:extLst>
              </p:cNvPr>
              <p:cNvSpPr/>
              <p:nvPr/>
            </p:nvSpPr>
            <p:spPr>
              <a:xfrm>
                <a:off x="7571151" y="3628420"/>
                <a:ext cx="244348" cy="9525"/>
              </a:xfrm>
              <a:custGeom>
                <a:avLst/>
                <a:gdLst>
                  <a:gd name="connsiteX0" fmla="*/ 239085 w 244348"/>
                  <a:gd name="connsiteY0" fmla="*/ 17335 h 9525"/>
                  <a:gd name="connsiteX1" fmla="*/ 8552 w 244348"/>
                  <a:gd name="connsiteY1" fmla="*/ 17335 h 9525"/>
                  <a:gd name="connsiteX2" fmla="*/ 0 w 244348"/>
                  <a:gd name="connsiteY2" fmla="*/ 8668 h 9525"/>
                  <a:gd name="connsiteX3" fmla="*/ 8552 w 244348"/>
                  <a:gd name="connsiteY3" fmla="*/ 0 h 9525"/>
                  <a:gd name="connsiteX4" fmla="*/ 239085 w 244348"/>
                  <a:gd name="connsiteY4" fmla="*/ 0 h 9525"/>
                  <a:gd name="connsiteX5" fmla="*/ 247637 w 244348"/>
                  <a:gd name="connsiteY5" fmla="*/ 8668 h 9525"/>
                  <a:gd name="connsiteX6" fmla="*/ 239085 w 24434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348" h="9525">
                    <a:moveTo>
                      <a:pt x="239085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239085" y="0"/>
                    </a:lnTo>
                    <a:cubicBezTo>
                      <a:pt x="243808" y="0"/>
                      <a:pt x="247637" y="3881"/>
                      <a:pt x="247637" y="8668"/>
                    </a:cubicBezTo>
                    <a:cubicBezTo>
                      <a:pt x="247637" y="13455"/>
                      <a:pt x="243808" y="17335"/>
                      <a:pt x="239085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7781122E-9E99-DE49-B1B0-FA6832A6E478}"/>
                  </a:ext>
                </a:extLst>
              </p:cNvPr>
              <p:cNvSpPr/>
              <p:nvPr/>
            </p:nvSpPr>
            <p:spPr>
              <a:xfrm>
                <a:off x="7571956" y="3675379"/>
                <a:ext cx="197358" cy="9525"/>
              </a:xfrm>
              <a:custGeom>
                <a:avLst/>
                <a:gdLst>
                  <a:gd name="connsiteX0" fmla="*/ 193263 w 197358"/>
                  <a:gd name="connsiteY0" fmla="*/ 17431 h 9525"/>
                  <a:gd name="connsiteX1" fmla="*/ 7747 w 197358"/>
                  <a:gd name="connsiteY1" fmla="*/ 17431 h 9525"/>
                  <a:gd name="connsiteX2" fmla="*/ 48 w 197358"/>
                  <a:gd name="connsiteY2" fmla="*/ 7803 h 9525"/>
                  <a:gd name="connsiteX3" fmla="*/ 7747 w 197358"/>
                  <a:gd name="connsiteY3" fmla="*/ 0 h 9525"/>
                  <a:gd name="connsiteX4" fmla="*/ 193263 w 197358"/>
                  <a:gd name="connsiteY4" fmla="*/ 0 h 9525"/>
                  <a:gd name="connsiteX5" fmla="*/ 200962 w 197358"/>
                  <a:gd name="connsiteY5" fmla="*/ 9628 h 9525"/>
                  <a:gd name="connsiteX6" fmla="*/ 193263 w 197358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358" h="9525">
                    <a:moveTo>
                      <a:pt x="193263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93263" y="0"/>
                    </a:lnTo>
                    <a:cubicBezTo>
                      <a:pt x="198012" y="504"/>
                      <a:pt x="201459" y="4814"/>
                      <a:pt x="200962" y="9628"/>
                    </a:cubicBezTo>
                    <a:cubicBezTo>
                      <a:pt x="200537" y="13745"/>
                      <a:pt x="197326" y="17000"/>
                      <a:pt x="193263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6A0F0734-9C3D-4D47-AEB3-B7D9B0477062}"/>
                  </a:ext>
                </a:extLst>
              </p:cNvPr>
              <p:cNvSpPr/>
              <p:nvPr/>
            </p:nvSpPr>
            <p:spPr>
              <a:xfrm>
                <a:off x="7571151" y="3722432"/>
                <a:ext cx="150368" cy="9525"/>
              </a:xfrm>
              <a:custGeom>
                <a:avLst/>
                <a:gdLst>
                  <a:gd name="connsiteX0" fmla="*/ 145669 w 150368"/>
                  <a:gd name="connsiteY0" fmla="*/ 17335 h 9525"/>
                  <a:gd name="connsiteX1" fmla="*/ 8552 w 150368"/>
                  <a:gd name="connsiteY1" fmla="*/ 17335 h 9525"/>
                  <a:gd name="connsiteX2" fmla="*/ 0 w 150368"/>
                  <a:gd name="connsiteY2" fmla="*/ 8668 h 9525"/>
                  <a:gd name="connsiteX3" fmla="*/ 8552 w 150368"/>
                  <a:gd name="connsiteY3" fmla="*/ 0 h 9525"/>
                  <a:gd name="connsiteX4" fmla="*/ 145669 w 150368"/>
                  <a:gd name="connsiteY4" fmla="*/ 0 h 9525"/>
                  <a:gd name="connsiteX5" fmla="*/ 154221 w 150368"/>
                  <a:gd name="connsiteY5" fmla="*/ 8668 h 9525"/>
                  <a:gd name="connsiteX6" fmla="*/ 145669 w 15036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368" h="9525">
                    <a:moveTo>
                      <a:pt x="145669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5669" y="0"/>
                    </a:lnTo>
                    <a:cubicBezTo>
                      <a:pt x="150392" y="0"/>
                      <a:pt x="154221" y="3881"/>
                      <a:pt x="154221" y="8668"/>
                    </a:cubicBezTo>
                    <a:cubicBezTo>
                      <a:pt x="154221" y="13455"/>
                      <a:pt x="150392" y="17335"/>
                      <a:pt x="145669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1A92DD18-878B-124E-BC53-AAD3A65D3B67}"/>
                  </a:ext>
                </a:extLst>
              </p:cNvPr>
              <p:cNvSpPr/>
              <p:nvPr/>
            </p:nvSpPr>
            <p:spPr>
              <a:xfrm>
                <a:off x="7571151" y="3769390"/>
                <a:ext cx="103378" cy="9525"/>
              </a:xfrm>
              <a:custGeom>
                <a:avLst/>
                <a:gdLst>
                  <a:gd name="connsiteX0" fmla="*/ 99337 w 103378"/>
                  <a:gd name="connsiteY0" fmla="*/ 17335 h 9525"/>
                  <a:gd name="connsiteX1" fmla="*/ 8552 w 103378"/>
                  <a:gd name="connsiteY1" fmla="*/ 17335 h 9525"/>
                  <a:gd name="connsiteX2" fmla="*/ 0 w 103378"/>
                  <a:gd name="connsiteY2" fmla="*/ 8668 h 9525"/>
                  <a:gd name="connsiteX3" fmla="*/ 8552 w 103378"/>
                  <a:gd name="connsiteY3" fmla="*/ 0 h 9525"/>
                  <a:gd name="connsiteX4" fmla="*/ 99337 w 103378"/>
                  <a:gd name="connsiteY4" fmla="*/ 0 h 9525"/>
                  <a:gd name="connsiteX5" fmla="*/ 107889 w 103378"/>
                  <a:gd name="connsiteY5" fmla="*/ 8668 h 9525"/>
                  <a:gd name="connsiteX6" fmla="*/ 99337 w 103378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78" h="9525">
                    <a:moveTo>
                      <a:pt x="99337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99337" y="0"/>
                    </a:lnTo>
                    <a:cubicBezTo>
                      <a:pt x="104060" y="0"/>
                      <a:pt x="107889" y="3881"/>
                      <a:pt x="107889" y="8668"/>
                    </a:cubicBezTo>
                    <a:cubicBezTo>
                      <a:pt x="107889" y="13455"/>
                      <a:pt x="104060" y="17335"/>
                      <a:pt x="99337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01A6CB82-A3FD-EF4F-8E7C-AC3E2F9A517C}"/>
                  </a:ext>
                </a:extLst>
              </p:cNvPr>
              <p:cNvSpPr/>
              <p:nvPr/>
            </p:nvSpPr>
            <p:spPr>
              <a:xfrm>
                <a:off x="7638873" y="3555707"/>
                <a:ext cx="281940" cy="285750"/>
              </a:xfrm>
              <a:custGeom>
                <a:avLst/>
                <a:gdLst>
                  <a:gd name="connsiteX0" fmla="*/ 44020 w 281940"/>
                  <a:gd name="connsiteY0" fmla="*/ 292360 h 285750"/>
                  <a:gd name="connsiteX1" fmla="*/ 38005 w 281940"/>
                  <a:gd name="connsiteY1" fmla="*/ 289884 h 285750"/>
                  <a:gd name="connsiteX2" fmla="*/ 2481 w 281940"/>
                  <a:gd name="connsiteY2" fmla="*/ 253879 h 285750"/>
                  <a:gd name="connsiteX3" fmla="*/ 2481 w 281940"/>
                  <a:gd name="connsiteY3" fmla="*/ 241592 h 285750"/>
                  <a:gd name="connsiteX4" fmla="*/ 238371 w 281940"/>
                  <a:gd name="connsiteY4" fmla="*/ 2514 h 285750"/>
                  <a:gd name="connsiteX5" fmla="*/ 250494 w 281940"/>
                  <a:gd name="connsiteY5" fmla="*/ 2514 h 285750"/>
                  <a:gd name="connsiteX6" fmla="*/ 286018 w 281940"/>
                  <a:gd name="connsiteY6" fmla="*/ 38709 h 285750"/>
                  <a:gd name="connsiteX7" fmla="*/ 286018 w 281940"/>
                  <a:gd name="connsiteY7" fmla="*/ 50997 h 285750"/>
                  <a:gd name="connsiteX8" fmla="*/ 205290 w 281940"/>
                  <a:gd name="connsiteY8" fmla="*/ 132721 h 285750"/>
                  <a:gd name="connsiteX9" fmla="*/ 193211 w 281940"/>
                  <a:gd name="connsiteY9" fmla="*/ 132099 h 285750"/>
                  <a:gd name="connsiteX10" fmla="*/ 193166 w 281940"/>
                  <a:gd name="connsiteY10" fmla="*/ 120529 h 285750"/>
                  <a:gd name="connsiteX11" fmla="*/ 268350 w 281940"/>
                  <a:gd name="connsiteY11" fmla="*/ 44805 h 285750"/>
                  <a:gd name="connsiteX12" fmla="*/ 244949 w 281940"/>
                  <a:gd name="connsiteY12" fmla="*/ 21088 h 285750"/>
                  <a:gd name="connsiteX13" fmla="*/ 20243 w 281940"/>
                  <a:gd name="connsiteY13" fmla="*/ 248259 h 285750"/>
                  <a:gd name="connsiteX14" fmla="*/ 43644 w 281940"/>
                  <a:gd name="connsiteY14" fmla="*/ 271977 h 285750"/>
                  <a:gd name="connsiteX15" fmla="*/ 158864 w 281940"/>
                  <a:gd name="connsiteY15" fmla="*/ 155105 h 285750"/>
                  <a:gd name="connsiteX16" fmla="*/ 170958 w 281940"/>
                  <a:gd name="connsiteY16" fmla="*/ 155076 h 285750"/>
                  <a:gd name="connsiteX17" fmla="*/ 170987 w 281940"/>
                  <a:gd name="connsiteY17" fmla="*/ 155105 h 285750"/>
                  <a:gd name="connsiteX18" fmla="*/ 171189 w 281940"/>
                  <a:gd name="connsiteY18" fmla="*/ 167092 h 285750"/>
                  <a:gd name="connsiteX19" fmla="*/ 170987 w 281940"/>
                  <a:gd name="connsiteY19" fmla="*/ 167297 h 285750"/>
                  <a:gd name="connsiteX20" fmla="*/ 50129 w 281940"/>
                  <a:gd name="connsiteY20" fmla="*/ 289884 h 285750"/>
                  <a:gd name="connsiteX21" fmla="*/ 44020 w 281940"/>
                  <a:gd name="connsiteY21" fmla="*/ 29236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1940" h="285750">
                    <a:moveTo>
                      <a:pt x="44020" y="292360"/>
                    </a:moveTo>
                    <a:cubicBezTo>
                      <a:pt x="41768" y="292389"/>
                      <a:pt x="39599" y="291496"/>
                      <a:pt x="38005" y="289884"/>
                    </a:cubicBezTo>
                    <a:lnTo>
                      <a:pt x="2481" y="253879"/>
                    </a:lnTo>
                    <a:cubicBezTo>
                      <a:pt x="-827" y="250469"/>
                      <a:pt x="-827" y="245002"/>
                      <a:pt x="2481" y="241592"/>
                    </a:cubicBezTo>
                    <a:lnTo>
                      <a:pt x="238371" y="2514"/>
                    </a:lnTo>
                    <a:cubicBezTo>
                      <a:pt x="241735" y="-838"/>
                      <a:pt x="247130" y="-838"/>
                      <a:pt x="250494" y="2514"/>
                    </a:cubicBezTo>
                    <a:lnTo>
                      <a:pt x="286018" y="38709"/>
                    </a:lnTo>
                    <a:cubicBezTo>
                      <a:pt x="289326" y="42119"/>
                      <a:pt x="289326" y="47587"/>
                      <a:pt x="286018" y="50997"/>
                    </a:cubicBezTo>
                    <a:lnTo>
                      <a:pt x="205290" y="132721"/>
                    </a:lnTo>
                    <a:cubicBezTo>
                      <a:pt x="201784" y="135930"/>
                      <a:pt x="196377" y="135651"/>
                      <a:pt x="193211" y="132099"/>
                    </a:cubicBezTo>
                    <a:cubicBezTo>
                      <a:pt x="190287" y="128818"/>
                      <a:pt x="190268" y="123833"/>
                      <a:pt x="193166" y="120529"/>
                    </a:cubicBezTo>
                    <a:lnTo>
                      <a:pt x="268350" y="44805"/>
                    </a:lnTo>
                    <a:lnTo>
                      <a:pt x="244949" y="21088"/>
                    </a:lnTo>
                    <a:lnTo>
                      <a:pt x="20243" y="248259"/>
                    </a:lnTo>
                    <a:lnTo>
                      <a:pt x="43644" y="271977"/>
                    </a:lnTo>
                    <a:lnTo>
                      <a:pt x="158864" y="155105"/>
                    </a:lnTo>
                    <a:cubicBezTo>
                      <a:pt x="162195" y="151712"/>
                      <a:pt x="167610" y="151699"/>
                      <a:pt x="170958" y="155076"/>
                    </a:cubicBezTo>
                    <a:cubicBezTo>
                      <a:pt x="170968" y="155085"/>
                      <a:pt x="170977" y="155095"/>
                      <a:pt x="170987" y="155105"/>
                    </a:cubicBezTo>
                    <a:cubicBezTo>
                      <a:pt x="174309" y="158358"/>
                      <a:pt x="174399" y="163725"/>
                      <a:pt x="171189" y="167092"/>
                    </a:cubicBezTo>
                    <a:cubicBezTo>
                      <a:pt x="171123" y="167161"/>
                      <a:pt x="171056" y="167230"/>
                      <a:pt x="170987" y="167297"/>
                    </a:cubicBezTo>
                    <a:lnTo>
                      <a:pt x="50129" y="289884"/>
                    </a:lnTo>
                    <a:cubicBezTo>
                      <a:pt x="48506" y="291511"/>
                      <a:pt x="46303" y="292404"/>
                      <a:pt x="44020" y="29236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C05B36EC-3F2B-3946-80F5-239F32BBE746}"/>
                  </a:ext>
                </a:extLst>
              </p:cNvPr>
              <p:cNvSpPr/>
              <p:nvPr/>
            </p:nvSpPr>
            <p:spPr>
              <a:xfrm>
                <a:off x="7874763" y="3532942"/>
                <a:ext cx="65786" cy="66675"/>
              </a:xfrm>
              <a:custGeom>
                <a:avLst/>
                <a:gdLst>
                  <a:gd name="connsiteX0" fmla="*/ 44020 w 65786"/>
                  <a:gd name="connsiteY0" fmla="*/ 76047 h 66675"/>
                  <a:gd name="connsiteX1" fmla="*/ 38005 w 65786"/>
                  <a:gd name="connsiteY1" fmla="*/ 73571 h 66675"/>
                  <a:gd name="connsiteX2" fmla="*/ 2481 w 65786"/>
                  <a:gd name="connsiteY2" fmla="*/ 37566 h 66675"/>
                  <a:gd name="connsiteX3" fmla="*/ 2481 w 65786"/>
                  <a:gd name="connsiteY3" fmla="*/ 25279 h 66675"/>
                  <a:gd name="connsiteX4" fmla="*/ 24942 w 65786"/>
                  <a:gd name="connsiteY4" fmla="*/ 2514 h 66675"/>
                  <a:gd name="connsiteX5" fmla="*/ 37065 w 65786"/>
                  <a:gd name="connsiteY5" fmla="*/ 2514 h 66675"/>
                  <a:gd name="connsiteX6" fmla="*/ 72590 w 65786"/>
                  <a:gd name="connsiteY6" fmla="*/ 38519 h 66675"/>
                  <a:gd name="connsiteX7" fmla="*/ 72590 w 65786"/>
                  <a:gd name="connsiteY7" fmla="*/ 50806 h 66675"/>
                  <a:gd name="connsiteX8" fmla="*/ 50129 w 65786"/>
                  <a:gd name="connsiteY8" fmla="*/ 73571 h 66675"/>
                  <a:gd name="connsiteX9" fmla="*/ 44020 w 65786"/>
                  <a:gd name="connsiteY9" fmla="*/ 76047 h 66675"/>
                  <a:gd name="connsiteX10" fmla="*/ 20619 w 65786"/>
                  <a:gd name="connsiteY10" fmla="*/ 31470 h 66675"/>
                  <a:gd name="connsiteX11" fmla="*/ 44020 w 65786"/>
                  <a:gd name="connsiteY11" fmla="*/ 55188 h 66675"/>
                  <a:gd name="connsiteX12" fmla="*/ 54452 w 65786"/>
                  <a:gd name="connsiteY12" fmla="*/ 44615 h 66675"/>
                  <a:gd name="connsiteX13" fmla="*/ 31051 w 65786"/>
                  <a:gd name="connsiteY13" fmla="*/ 208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44020" y="76047"/>
                    </a:moveTo>
                    <a:cubicBezTo>
                      <a:pt x="41770" y="76066"/>
                      <a:pt x="39605" y="75174"/>
                      <a:pt x="38005" y="73571"/>
                    </a:cubicBezTo>
                    <a:lnTo>
                      <a:pt x="2481" y="37566"/>
                    </a:lnTo>
                    <a:cubicBezTo>
                      <a:pt x="-827" y="34157"/>
                      <a:pt x="-827" y="28689"/>
                      <a:pt x="2481" y="25279"/>
                    </a:cubicBezTo>
                    <a:lnTo>
                      <a:pt x="24942" y="2514"/>
                    </a:lnTo>
                    <a:cubicBezTo>
                      <a:pt x="28306" y="-838"/>
                      <a:pt x="33701" y="-838"/>
                      <a:pt x="37065" y="2514"/>
                    </a:cubicBezTo>
                    <a:lnTo>
                      <a:pt x="72590" y="38519"/>
                    </a:lnTo>
                    <a:cubicBezTo>
                      <a:pt x="75898" y="41929"/>
                      <a:pt x="75898" y="47396"/>
                      <a:pt x="72590" y="50806"/>
                    </a:cubicBezTo>
                    <a:lnTo>
                      <a:pt x="50129" y="73571"/>
                    </a:lnTo>
                    <a:cubicBezTo>
                      <a:pt x="48500" y="75189"/>
                      <a:pt x="46301" y="76080"/>
                      <a:pt x="44020" y="76047"/>
                    </a:cubicBezTo>
                    <a:close/>
                    <a:moveTo>
                      <a:pt x="20619" y="31470"/>
                    </a:moveTo>
                    <a:lnTo>
                      <a:pt x="44020" y="55188"/>
                    </a:lnTo>
                    <a:lnTo>
                      <a:pt x="54452" y="44615"/>
                    </a:lnTo>
                    <a:lnTo>
                      <a:pt x="31051" y="20898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28ABB88-B3E7-9940-AA82-CC4B03A442EF}"/>
                  </a:ext>
                </a:extLst>
              </p:cNvPr>
              <p:cNvSpPr/>
              <p:nvPr/>
            </p:nvSpPr>
            <p:spPr>
              <a:xfrm>
                <a:off x="7901570" y="3519887"/>
                <a:ext cx="56388" cy="57150"/>
              </a:xfrm>
              <a:custGeom>
                <a:avLst/>
                <a:gdLst>
                  <a:gd name="connsiteX0" fmla="*/ 35351 w 56388"/>
                  <a:gd name="connsiteY0" fmla="*/ 61956 h 57150"/>
                  <a:gd name="connsiteX1" fmla="*/ 29336 w 56388"/>
                  <a:gd name="connsiteY1" fmla="*/ 59384 h 57150"/>
                  <a:gd name="connsiteX2" fmla="*/ 2552 w 56388"/>
                  <a:gd name="connsiteY2" fmla="*/ 32238 h 57150"/>
                  <a:gd name="connsiteX3" fmla="*/ 2350 w 56388"/>
                  <a:gd name="connsiteY3" fmla="*/ 20251 h 57150"/>
                  <a:gd name="connsiteX4" fmla="*/ 2552 w 56388"/>
                  <a:gd name="connsiteY4" fmla="*/ 20046 h 57150"/>
                  <a:gd name="connsiteX5" fmla="*/ 15051 w 56388"/>
                  <a:gd name="connsiteY5" fmla="*/ 7283 h 57150"/>
                  <a:gd name="connsiteX6" fmla="*/ 33847 w 56388"/>
                  <a:gd name="connsiteY6" fmla="*/ 44 h 57150"/>
                  <a:gd name="connsiteX7" fmla="*/ 60913 w 56388"/>
                  <a:gd name="connsiteY7" fmla="*/ 27476 h 57150"/>
                  <a:gd name="connsiteX8" fmla="*/ 53771 w 56388"/>
                  <a:gd name="connsiteY8" fmla="*/ 46526 h 57150"/>
                  <a:gd name="connsiteX9" fmla="*/ 41366 w 56388"/>
                  <a:gd name="connsiteY9" fmla="*/ 59384 h 57150"/>
                  <a:gd name="connsiteX10" fmla="*/ 35351 w 56388"/>
                  <a:gd name="connsiteY10" fmla="*/ 61956 h 57150"/>
                  <a:gd name="connsiteX11" fmla="*/ 20690 w 56388"/>
                  <a:gd name="connsiteY11" fmla="*/ 26142 h 57150"/>
                  <a:gd name="connsiteX12" fmla="*/ 35351 w 56388"/>
                  <a:gd name="connsiteY12" fmla="*/ 41001 h 57150"/>
                  <a:gd name="connsiteX13" fmla="*/ 41836 w 56388"/>
                  <a:gd name="connsiteY13" fmla="*/ 34429 h 57150"/>
                  <a:gd name="connsiteX14" fmla="*/ 43997 w 56388"/>
                  <a:gd name="connsiteY14" fmla="*/ 28333 h 57150"/>
                  <a:gd name="connsiteX15" fmla="*/ 33189 w 56388"/>
                  <a:gd name="connsiteY15" fmla="*/ 17379 h 57150"/>
                  <a:gd name="connsiteX16" fmla="*/ 27175 w 56388"/>
                  <a:gd name="connsiteY16" fmla="*/ 1957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388" h="57150">
                    <a:moveTo>
                      <a:pt x="35351" y="61956"/>
                    </a:moveTo>
                    <a:cubicBezTo>
                      <a:pt x="33085" y="61960"/>
                      <a:pt x="30915" y="61032"/>
                      <a:pt x="29336" y="59384"/>
                    </a:cubicBezTo>
                    <a:lnTo>
                      <a:pt x="2552" y="32238"/>
                    </a:lnTo>
                    <a:cubicBezTo>
                      <a:pt x="-770" y="28985"/>
                      <a:pt x="-861" y="23618"/>
                      <a:pt x="2350" y="20251"/>
                    </a:cubicBezTo>
                    <a:cubicBezTo>
                      <a:pt x="2416" y="20182"/>
                      <a:pt x="2483" y="20113"/>
                      <a:pt x="2552" y="20046"/>
                    </a:cubicBezTo>
                    <a:lnTo>
                      <a:pt x="15051" y="7283"/>
                    </a:lnTo>
                    <a:cubicBezTo>
                      <a:pt x="20008" y="2258"/>
                      <a:pt x="26849" y="-377"/>
                      <a:pt x="33847" y="44"/>
                    </a:cubicBezTo>
                    <a:cubicBezTo>
                      <a:pt x="48454" y="848"/>
                      <a:pt x="60120" y="12671"/>
                      <a:pt x="60913" y="27476"/>
                    </a:cubicBezTo>
                    <a:cubicBezTo>
                      <a:pt x="61268" y="34559"/>
                      <a:pt x="58678" y="41469"/>
                      <a:pt x="53771" y="46526"/>
                    </a:cubicBezTo>
                    <a:lnTo>
                      <a:pt x="41366" y="59384"/>
                    </a:lnTo>
                    <a:cubicBezTo>
                      <a:pt x="39787" y="61032"/>
                      <a:pt x="37617" y="61960"/>
                      <a:pt x="35351" y="61956"/>
                    </a:cubicBezTo>
                    <a:close/>
                    <a:moveTo>
                      <a:pt x="20690" y="26142"/>
                    </a:moveTo>
                    <a:lnTo>
                      <a:pt x="35351" y="41001"/>
                    </a:lnTo>
                    <a:lnTo>
                      <a:pt x="41836" y="34429"/>
                    </a:lnTo>
                    <a:cubicBezTo>
                      <a:pt x="43372" y="32796"/>
                      <a:pt x="44157" y="30583"/>
                      <a:pt x="43997" y="28333"/>
                    </a:cubicBezTo>
                    <a:cubicBezTo>
                      <a:pt x="43590" y="22463"/>
                      <a:pt x="38981" y="17792"/>
                      <a:pt x="33189" y="17379"/>
                    </a:cubicBezTo>
                    <a:cubicBezTo>
                      <a:pt x="30964" y="17180"/>
                      <a:pt x="28765" y="17981"/>
                      <a:pt x="27175" y="1957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3C2076E0-8500-1342-8D68-808CC311B00A}"/>
                  </a:ext>
                </a:extLst>
              </p:cNvPr>
              <p:cNvSpPr/>
              <p:nvPr/>
            </p:nvSpPr>
            <p:spPr>
              <a:xfrm>
                <a:off x="7622378" y="3794791"/>
                <a:ext cx="65786" cy="66675"/>
              </a:xfrm>
              <a:custGeom>
                <a:avLst/>
                <a:gdLst>
                  <a:gd name="connsiteX0" fmla="*/ 8544 w 65786"/>
                  <a:gd name="connsiteY0" fmla="*/ 69849 h 66675"/>
                  <a:gd name="connsiteX1" fmla="*/ 2529 w 65786"/>
                  <a:gd name="connsiteY1" fmla="*/ 67277 h 66675"/>
                  <a:gd name="connsiteX2" fmla="*/ 368 w 65786"/>
                  <a:gd name="connsiteY2" fmla="*/ 58610 h 66675"/>
                  <a:gd name="connsiteX3" fmla="*/ 16720 w 65786"/>
                  <a:gd name="connsiteY3" fmla="*/ 6032 h 66675"/>
                  <a:gd name="connsiteX4" fmla="*/ 22829 w 65786"/>
                  <a:gd name="connsiteY4" fmla="*/ 221 h 66675"/>
                  <a:gd name="connsiteX5" fmla="*/ 30911 w 65786"/>
                  <a:gd name="connsiteY5" fmla="*/ 2507 h 66675"/>
                  <a:gd name="connsiteX6" fmla="*/ 66436 w 65786"/>
                  <a:gd name="connsiteY6" fmla="*/ 38512 h 66675"/>
                  <a:gd name="connsiteX7" fmla="*/ 68691 w 65786"/>
                  <a:gd name="connsiteY7" fmla="*/ 46703 h 66675"/>
                  <a:gd name="connsiteX8" fmla="*/ 62959 w 65786"/>
                  <a:gd name="connsiteY8" fmla="*/ 52895 h 66675"/>
                  <a:gd name="connsiteX9" fmla="*/ 11082 w 65786"/>
                  <a:gd name="connsiteY9" fmla="*/ 69468 h 66675"/>
                  <a:gd name="connsiteX10" fmla="*/ 8544 w 65786"/>
                  <a:gd name="connsiteY10" fmla="*/ 69849 h 66675"/>
                  <a:gd name="connsiteX11" fmla="*/ 28750 w 65786"/>
                  <a:gd name="connsiteY11" fmla="*/ 24891 h 66675"/>
                  <a:gd name="connsiteX12" fmla="*/ 21607 w 65786"/>
                  <a:gd name="connsiteY12" fmla="*/ 47942 h 66675"/>
                  <a:gd name="connsiteX13" fmla="*/ 44351 w 65786"/>
                  <a:gd name="connsiteY13" fmla="*/ 40703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786" h="66675">
                    <a:moveTo>
                      <a:pt x="8544" y="69849"/>
                    </a:moveTo>
                    <a:cubicBezTo>
                      <a:pt x="6274" y="69875"/>
                      <a:pt x="4095" y="68944"/>
                      <a:pt x="2529" y="67277"/>
                    </a:cubicBezTo>
                    <a:cubicBezTo>
                      <a:pt x="281" y="65017"/>
                      <a:pt x="-551" y="61682"/>
                      <a:pt x="368" y="58610"/>
                    </a:cubicBezTo>
                    <a:lnTo>
                      <a:pt x="16720" y="6032"/>
                    </a:lnTo>
                    <a:cubicBezTo>
                      <a:pt x="17617" y="3147"/>
                      <a:pt x="19932" y="945"/>
                      <a:pt x="22829" y="221"/>
                    </a:cubicBezTo>
                    <a:cubicBezTo>
                      <a:pt x="25731" y="-445"/>
                      <a:pt x="28769" y="414"/>
                      <a:pt x="30911" y="2507"/>
                    </a:cubicBezTo>
                    <a:lnTo>
                      <a:pt x="66436" y="38512"/>
                    </a:lnTo>
                    <a:cubicBezTo>
                      <a:pt x="68501" y="40683"/>
                      <a:pt x="69349" y="43762"/>
                      <a:pt x="68691" y="46703"/>
                    </a:cubicBezTo>
                    <a:cubicBezTo>
                      <a:pt x="67977" y="49639"/>
                      <a:pt x="65804" y="51986"/>
                      <a:pt x="62959" y="52895"/>
                    </a:cubicBezTo>
                    <a:lnTo>
                      <a:pt x="11082" y="69468"/>
                    </a:lnTo>
                    <a:cubicBezTo>
                      <a:pt x="10252" y="69688"/>
                      <a:pt x="9401" y="69816"/>
                      <a:pt x="8544" y="69849"/>
                    </a:cubicBezTo>
                    <a:close/>
                    <a:moveTo>
                      <a:pt x="28750" y="24891"/>
                    </a:moveTo>
                    <a:lnTo>
                      <a:pt x="21607" y="47942"/>
                    </a:lnTo>
                    <a:lnTo>
                      <a:pt x="44351" y="40703"/>
                    </a:ln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D702055C-6179-CA4A-8F05-22C1C023BCAF}"/>
                  </a:ext>
                </a:extLst>
              </p:cNvPr>
              <p:cNvSpPr/>
              <p:nvPr/>
            </p:nvSpPr>
            <p:spPr>
              <a:xfrm>
                <a:off x="7499350" y="3630992"/>
                <a:ext cx="385318" cy="304800"/>
              </a:xfrm>
              <a:custGeom>
                <a:avLst/>
                <a:gdLst>
                  <a:gd name="connsiteX0" fmla="*/ 220571 w 385318"/>
                  <a:gd name="connsiteY0" fmla="*/ 310229 h 304800"/>
                  <a:gd name="connsiteX1" fmla="*/ 43325 w 385318"/>
                  <a:gd name="connsiteY1" fmla="*/ 310229 h 304800"/>
                  <a:gd name="connsiteX2" fmla="*/ 0 w 385318"/>
                  <a:gd name="connsiteY2" fmla="*/ 266319 h 304800"/>
                  <a:gd name="connsiteX3" fmla="*/ 0 w 385318"/>
                  <a:gd name="connsiteY3" fmla="*/ 249174 h 304800"/>
                  <a:gd name="connsiteX4" fmla="*/ 8552 w 385318"/>
                  <a:gd name="connsiteY4" fmla="*/ 240506 h 304800"/>
                  <a:gd name="connsiteX5" fmla="*/ 17104 w 385318"/>
                  <a:gd name="connsiteY5" fmla="*/ 249174 h 304800"/>
                  <a:gd name="connsiteX6" fmla="*/ 17104 w 385318"/>
                  <a:gd name="connsiteY6" fmla="*/ 266319 h 304800"/>
                  <a:gd name="connsiteX7" fmla="*/ 43325 w 385318"/>
                  <a:gd name="connsiteY7" fmla="*/ 292894 h 304800"/>
                  <a:gd name="connsiteX8" fmla="*/ 217940 w 385318"/>
                  <a:gd name="connsiteY8" fmla="*/ 292894 h 304800"/>
                  <a:gd name="connsiteX9" fmla="*/ 372161 w 385318"/>
                  <a:gd name="connsiteY9" fmla="*/ 188786 h 304800"/>
                  <a:gd name="connsiteX10" fmla="*/ 372161 w 385318"/>
                  <a:gd name="connsiteY10" fmla="*/ 8668 h 304800"/>
                  <a:gd name="connsiteX11" fmla="*/ 380713 w 385318"/>
                  <a:gd name="connsiteY11" fmla="*/ 0 h 304800"/>
                  <a:gd name="connsiteX12" fmla="*/ 389265 w 385318"/>
                  <a:gd name="connsiteY12" fmla="*/ 8668 h 304800"/>
                  <a:gd name="connsiteX13" fmla="*/ 389265 w 385318"/>
                  <a:gd name="connsiteY13" fmla="*/ 193453 h 304800"/>
                  <a:gd name="connsiteX14" fmla="*/ 385412 w 385318"/>
                  <a:gd name="connsiteY14" fmla="*/ 200597 h 304800"/>
                  <a:gd name="connsiteX15" fmla="*/ 225552 w 385318"/>
                  <a:gd name="connsiteY15" fmla="*/ 308800 h 304800"/>
                  <a:gd name="connsiteX16" fmla="*/ 220571 w 385318"/>
                  <a:gd name="connsiteY16" fmla="*/ 31022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318" h="304800">
                    <a:moveTo>
                      <a:pt x="220571" y="310229"/>
                    </a:moveTo>
                    <a:lnTo>
                      <a:pt x="43325" y="310229"/>
                    </a:lnTo>
                    <a:cubicBezTo>
                      <a:pt x="19397" y="310229"/>
                      <a:pt x="0" y="290570"/>
                      <a:pt x="0" y="266319"/>
                    </a:cubicBezTo>
                    <a:lnTo>
                      <a:pt x="0" y="249174"/>
                    </a:lnTo>
                    <a:cubicBezTo>
                      <a:pt x="0" y="244387"/>
                      <a:pt x="3829" y="240506"/>
                      <a:pt x="8552" y="240506"/>
                    </a:cubicBezTo>
                    <a:cubicBezTo>
                      <a:pt x="13275" y="240506"/>
                      <a:pt x="17104" y="244387"/>
                      <a:pt x="17104" y="249174"/>
                    </a:cubicBezTo>
                    <a:lnTo>
                      <a:pt x="17104" y="266319"/>
                    </a:lnTo>
                    <a:cubicBezTo>
                      <a:pt x="17104" y="280996"/>
                      <a:pt x="28844" y="292894"/>
                      <a:pt x="43325" y="292894"/>
                    </a:cubicBezTo>
                    <a:lnTo>
                      <a:pt x="217940" y="292894"/>
                    </a:lnTo>
                    <a:lnTo>
                      <a:pt x="372161" y="188786"/>
                    </a:lnTo>
                    <a:lnTo>
                      <a:pt x="372161" y="8668"/>
                    </a:lnTo>
                    <a:cubicBezTo>
                      <a:pt x="372161" y="3881"/>
                      <a:pt x="375990" y="0"/>
                      <a:pt x="380713" y="0"/>
                    </a:cubicBezTo>
                    <a:cubicBezTo>
                      <a:pt x="385436" y="0"/>
                      <a:pt x="389265" y="3881"/>
                      <a:pt x="389265" y="8668"/>
                    </a:cubicBezTo>
                    <a:lnTo>
                      <a:pt x="389265" y="193453"/>
                    </a:lnTo>
                    <a:cubicBezTo>
                      <a:pt x="389216" y="196331"/>
                      <a:pt x="387776" y="199001"/>
                      <a:pt x="385412" y="200597"/>
                    </a:cubicBezTo>
                    <a:lnTo>
                      <a:pt x="225552" y="308800"/>
                    </a:lnTo>
                    <a:cubicBezTo>
                      <a:pt x="224083" y="309799"/>
                      <a:pt x="222339" y="310299"/>
                      <a:pt x="220571" y="310229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759C4E80-B08C-614F-8DDF-7582533F06FB}"/>
                  </a:ext>
                </a:extLst>
              </p:cNvPr>
              <p:cNvSpPr/>
              <p:nvPr/>
            </p:nvSpPr>
            <p:spPr>
              <a:xfrm>
                <a:off x="7499350" y="3442016"/>
                <a:ext cx="385318" cy="390525"/>
              </a:xfrm>
              <a:custGeom>
                <a:avLst/>
                <a:gdLst>
                  <a:gd name="connsiteX0" fmla="*/ 8552 w 385318"/>
                  <a:gd name="connsiteY0" fmla="*/ 392240 h 390525"/>
                  <a:gd name="connsiteX1" fmla="*/ 0 w 385318"/>
                  <a:gd name="connsiteY1" fmla="*/ 383572 h 390525"/>
                  <a:gd name="connsiteX2" fmla="*/ 0 w 385318"/>
                  <a:gd name="connsiteY2" fmla="*/ 43910 h 390525"/>
                  <a:gd name="connsiteX3" fmla="*/ 43325 w 385318"/>
                  <a:gd name="connsiteY3" fmla="*/ 0 h 390525"/>
                  <a:gd name="connsiteX4" fmla="*/ 345940 w 385318"/>
                  <a:gd name="connsiteY4" fmla="*/ 0 h 390525"/>
                  <a:gd name="connsiteX5" fmla="*/ 389265 w 385318"/>
                  <a:gd name="connsiteY5" fmla="*/ 43910 h 390525"/>
                  <a:gd name="connsiteX6" fmla="*/ 389265 w 385318"/>
                  <a:gd name="connsiteY6" fmla="*/ 82010 h 390525"/>
                  <a:gd name="connsiteX7" fmla="*/ 380713 w 385318"/>
                  <a:gd name="connsiteY7" fmla="*/ 90678 h 390525"/>
                  <a:gd name="connsiteX8" fmla="*/ 372161 w 385318"/>
                  <a:gd name="connsiteY8" fmla="*/ 82010 h 390525"/>
                  <a:gd name="connsiteX9" fmla="*/ 372161 w 385318"/>
                  <a:gd name="connsiteY9" fmla="*/ 43910 h 390525"/>
                  <a:gd name="connsiteX10" fmla="*/ 345940 w 385318"/>
                  <a:gd name="connsiteY10" fmla="*/ 17336 h 390525"/>
                  <a:gd name="connsiteX11" fmla="*/ 43325 w 385318"/>
                  <a:gd name="connsiteY11" fmla="*/ 17336 h 390525"/>
                  <a:gd name="connsiteX12" fmla="*/ 17104 w 385318"/>
                  <a:gd name="connsiteY12" fmla="*/ 43910 h 390525"/>
                  <a:gd name="connsiteX13" fmla="*/ 17104 w 385318"/>
                  <a:gd name="connsiteY13" fmla="*/ 383572 h 390525"/>
                  <a:gd name="connsiteX14" fmla="*/ 8552 w 385318"/>
                  <a:gd name="connsiteY14" fmla="*/ 39224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5318" h="390525">
                    <a:moveTo>
                      <a:pt x="8552" y="392240"/>
                    </a:moveTo>
                    <a:cubicBezTo>
                      <a:pt x="3829" y="392240"/>
                      <a:pt x="0" y="388359"/>
                      <a:pt x="0" y="383572"/>
                    </a:cubicBezTo>
                    <a:lnTo>
                      <a:pt x="0" y="43910"/>
                    </a:lnTo>
                    <a:cubicBezTo>
                      <a:pt x="52" y="19681"/>
                      <a:pt x="19419" y="52"/>
                      <a:pt x="43325" y="0"/>
                    </a:cubicBezTo>
                    <a:lnTo>
                      <a:pt x="345940" y="0"/>
                    </a:lnTo>
                    <a:cubicBezTo>
                      <a:pt x="369847" y="52"/>
                      <a:pt x="389213" y="19681"/>
                      <a:pt x="389265" y="43910"/>
                    </a:cubicBezTo>
                    <a:lnTo>
                      <a:pt x="389265" y="82010"/>
                    </a:lnTo>
                    <a:cubicBezTo>
                      <a:pt x="389265" y="86797"/>
                      <a:pt x="385436" y="90678"/>
                      <a:pt x="380713" y="90678"/>
                    </a:cubicBezTo>
                    <a:cubicBezTo>
                      <a:pt x="375990" y="90678"/>
                      <a:pt x="372161" y="86797"/>
                      <a:pt x="372161" y="82010"/>
                    </a:cubicBezTo>
                    <a:lnTo>
                      <a:pt x="372161" y="43910"/>
                    </a:lnTo>
                    <a:cubicBezTo>
                      <a:pt x="372109" y="29255"/>
                      <a:pt x="360400" y="17388"/>
                      <a:pt x="345940" y="17336"/>
                    </a:cubicBezTo>
                    <a:lnTo>
                      <a:pt x="43325" y="17336"/>
                    </a:lnTo>
                    <a:cubicBezTo>
                      <a:pt x="28844" y="17336"/>
                      <a:pt x="17104" y="29233"/>
                      <a:pt x="17104" y="43910"/>
                    </a:cubicBezTo>
                    <a:lnTo>
                      <a:pt x="17104" y="383572"/>
                    </a:lnTo>
                    <a:cubicBezTo>
                      <a:pt x="17104" y="388359"/>
                      <a:pt x="13275" y="392240"/>
                      <a:pt x="8552" y="392240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074B588C-6BB5-D842-8144-D5F3DFE22DC7}"/>
                  </a:ext>
                </a:extLst>
              </p:cNvPr>
              <p:cNvSpPr/>
              <p:nvPr/>
            </p:nvSpPr>
            <p:spPr>
              <a:xfrm>
                <a:off x="7932504" y="3620759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2A6F007E-6A4E-7C44-A6FC-054864E3954F}"/>
                  </a:ext>
                </a:extLst>
              </p:cNvPr>
              <p:cNvSpPr/>
              <p:nvPr/>
            </p:nvSpPr>
            <p:spPr>
              <a:xfrm>
                <a:off x="7944533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A9079441-9A0B-B546-94A0-DFD2EDE167DF}"/>
                  </a:ext>
                </a:extLst>
              </p:cNvPr>
              <p:cNvSpPr/>
              <p:nvPr/>
            </p:nvSpPr>
            <p:spPr>
              <a:xfrm>
                <a:off x="7932504" y="3650668"/>
                <a:ext cx="9398" cy="19050"/>
              </a:xfrm>
              <a:custGeom>
                <a:avLst/>
                <a:gdLst>
                  <a:gd name="connsiteX0" fmla="*/ 8552 w 9398"/>
                  <a:gd name="connsiteY0" fmla="*/ 22615 h 19050"/>
                  <a:gd name="connsiteX1" fmla="*/ 0 w 9398"/>
                  <a:gd name="connsiteY1" fmla="*/ 13947 h 19050"/>
                  <a:gd name="connsiteX2" fmla="*/ 0 w 9398"/>
                  <a:gd name="connsiteY2" fmla="*/ 7851 h 19050"/>
                  <a:gd name="connsiteX3" fmla="*/ 9499 w 9398"/>
                  <a:gd name="connsiteY3" fmla="*/ 48 h 19050"/>
                  <a:gd name="connsiteX4" fmla="*/ 17198 w 9398"/>
                  <a:gd name="connsiteY4" fmla="*/ 7851 h 19050"/>
                  <a:gd name="connsiteX5" fmla="*/ 17198 w 9398"/>
                  <a:gd name="connsiteY5" fmla="*/ 13947 h 19050"/>
                  <a:gd name="connsiteX6" fmla="*/ 8552 w 9398"/>
                  <a:gd name="connsiteY6" fmla="*/ 2261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2615"/>
                    </a:moveTo>
                    <a:cubicBezTo>
                      <a:pt x="3829" y="22615"/>
                      <a:pt x="0" y="18734"/>
                      <a:pt x="0" y="13947"/>
                    </a:cubicBezTo>
                    <a:lnTo>
                      <a:pt x="0" y="7851"/>
                    </a:lnTo>
                    <a:cubicBezTo>
                      <a:pt x="497" y="3038"/>
                      <a:pt x="4750" y="-456"/>
                      <a:pt x="9499" y="48"/>
                    </a:cubicBezTo>
                    <a:cubicBezTo>
                      <a:pt x="13562" y="479"/>
                      <a:pt x="16773" y="3734"/>
                      <a:pt x="17198" y="7851"/>
                    </a:cubicBezTo>
                    <a:lnTo>
                      <a:pt x="17198" y="13947"/>
                    </a:lnTo>
                    <a:cubicBezTo>
                      <a:pt x="17147" y="18750"/>
                      <a:pt x="13291" y="22615"/>
                      <a:pt x="8552" y="2261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617E5399-B9DE-B048-9CAF-55738FA87491}"/>
                  </a:ext>
                </a:extLst>
              </p:cNvPr>
              <p:cNvSpPr/>
              <p:nvPr/>
            </p:nvSpPr>
            <p:spPr>
              <a:xfrm>
                <a:off x="7915024" y="3637945"/>
                <a:ext cx="18796" cy="9525"/>
              </a:xfrm>
              <a:custGeom>
                <a:avLst/>
                <a:gdLst>
                  <a:gd name="connsiteX0" fmla="*/ 14473 w 18796"/>
                  <a:gd name="connsiteY0" fmla="*/ 17335 h 9525"/>
                  <a:gd name="connsiteX1" fmla="*/ 8552 w 18796"/>
                  <a:gd name="connsiteY1" fmla="*/ 17335 h 9525"/>
                  <a:gd name="connsiteX2" fmla="*/ 0 w 18796"/>
                  <a:gd name="connsiteY2" fmla="*/ 8668 h 9525"/>
                  <a:gd name="connsiteX3" fmla="*/ 8552 w 18796"/>
                  <a:gd name="connsiteY3" fmla="*/ 0 h 9525"/>
                  <a:gd name="connsiteX4" fmla="*/ 14473 w 18796"/>
                  <a:gd name="connsiteY4" fmla="*/ 0 h 9525"/>
                  <a:gd name="connsiteX5" fmla="*/ 23025 w 18796"/>
                  <a:gd name="connsiteY5" fmla="*/ 8668 h 9525"/>
                  <a:gd name="connsiteX6" fmla="*/ 14473 w 18796"/>
                  <a:gd name="connsiteY6" fmla="*/ 173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4473" y="17335"/>
                    </a:moveTo>
                    <a:lnTo>
                      <a:pt x="8552" y="17335"/>
                    </a:lnTo>
                    <a:cubicBezTo>
                      <a:pt x="3829" y="17335"/>
                      <a:pt x="0" y="13455"/>
                      <a:pt x="0" y="8668"/>
                    </a:cubicBezTo>
                    <a:cubicBezTo>
                      <a:pt x="0" y="3881"/>
                      <a:pt x="3829" y="0"/>
                      <a:pt x="8552" y="0"/>
                    </a:cubicBezTo>
                    <a:lnTo>
                      <a:pt x="14473" y="0"/>
                    </a:lnTo>
                    <a:cubicBezTo>
                      <a:pt x="19196" y="0"/>
                      <a:pt x="23025" y="3881"/>
                      <a:pt x="23025" y="8668"/>
                    </a:cubicBezTo>
                    <a:cubicBezTo>
                      <a:pt x="23025" y="13455"/>
                      <a:pt x="19196" y="17335"/>
                      <a:pt x="14473" y="17335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E3DAB360-2DF8-B64B-8763-677F7FDCF844}"/>
                  </a:ext>
                </a:extLst>
              </p:cNvPr>
              <p:cNvSpPr/>
              <p:nvPr/>
            </p:nvSpPr>
            <p:spPr>
              <a:xfrm>
                <a:off x="7880627" y="3851877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9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9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9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9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0A795E5B-CAF4-9342-A24D-CE17253A641B}"/>
                  </a:ext>
                </a:extLst>
              </p:cNvPr>
              <p:cNvSpPr/>
              <p:nvPr/>
            </p:nvSpPr>
            <p:spPr>
              <a:xfrm>
                <a:off x="789318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CF0E2BDB-4F78-974E-A9F9-6AAF45E6B1FE}"/>
                  </a:ext>
                </a:extLst>
              </p:cNvPr>
              <p:cNvSpPr/>
              <p:nvPr/>
            </p:nvSpPr>
            <p:spPr>
              <a:xfrm>
                <a:off x="7880627" y="3881785"/>
                <a:ext cx="9398" cy="19050"/>
              </a:xfrm>
              <a:custGeom>
                <a:avLst/>
                <a:gdLst>
                  <a:gd name="connsiteX0" fmla="*/ 8552 w 9398"/>
                  <a:gd name="connsiteY0" fmla="*/ 23336 h 19050"/>
                  <a:gd name="connsiteX1" fmla="*/ 0 w 9398"/>
                  <a:gd name="connsiteY1" fmla="*/ 14668 h 19050"/>
                  <a:gd name="connsiteX2" fmla="*/ 0 w 9398"/>
                  <a:gd name="connsiteY2" fmla="*/ 8668 h 19050"/>
                  <a:gd name="connsiteX3" fmla="*/ 8552 w 9398"/>
                  <a:gd name="connsiteY3" fmla="*/ 0 h 19050"/>
                  <a:gd name="connsiteX4" fmla="*/ 17104 w 9398"/>
                  <a:gd name="connsiteY4" fmla="*/ 8668 h 19050"/>
                  <a:gd name="connsiteX5" fmla="*/ 17104 w 9398"/>
                  <a:gd name="connsiteY5" fmla="*/ 14668 h 19050"/>
                  <a:gd name="connsiteX6" fmla="*/ 8552 w 9398"/>
                  <a:gd name="connsiteY6" fmla="*/ 2333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" h="19050">
                    <a:moveTo>
                      <a:pt x="8552" y="23336"/>
                    </a:moveTo>
                    <a:cubicBezTo>
                      <a:pt x="3829" y="23336"/>
                      <a:pt x="0" y="19456"/>
                      <a:pt x="0" y="14668"/>
                    </a:cubicBezTo>
                    <a:lnTo>
                      <a:pt x="0" y="8668"/>
                    </a:lnTo>
                    <a:cubicBezTo>
                      <a:pt x="0" y="3881"/>
                      <a:pt x="3829" y="0"/>
                      <a:pt x="8552" y="0"/>
                    </a:cubicBezTo>
                    <a:cubicBezTo>
                      <a:pt x="13275" y="0"/>
                      <a:pt x="17104" y="3881"/>
                      <a:pt x="17104" y="8668"/>
                    </a:cubicBezTo>
                    <a:lnTo>
                      <a:pt x="17104" y="14668"/>
                    </a:lnTo>
                    <a:cubicBezTo>
                      <a:pt x="17104" y="19456"/>
                      <a:pt x="13275" y="23336"/>
                      <a:pt x="8552" y="23336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7C3BAA20-D967-2045-ABA0-3416123E58CF}"/>
                  </a:ext>
                </a:extLst>
              </p:cNvPr>
              <p:cNvSpPr/>
              <p:nvPr/>
            </p:nvSpPr>
            <p:spPr>
              <a:xfrm>
                <a:off x="7863670" y="3869784"/>
                <a:ext cx="18796" cy="9525"/>
              </a:xfrm>
              <a:custGeom>
                <a:avLst/>
                <a:gdLst>
                  <a:gd name="connsiteX0" fmla="*/ 13761 w 18796"/>
                  <a:gd name="connsiteY0" fmla="*/ 17431 h 9525"/>
                  <a:gd name="connsiteX1" fmla="*/ 7747 w 18796"/>
                  <a:gd name="connsiteY1" fmla="*/ 17431 h 9525"/>
                  <a:gd name="connsiteX2" fmla="*/ 48 w 18796"/>
                  <a:gd name="connsiteY2" fmla="*/ 7803 h 9525"/>
                  <a:gd name="connsiteX3" fmla="*/ 7747 w 18796"/>
                  <a:gd name="connsiteY3" fmla="*/ 0 h 9525"/>
                  <a:gd name="connsiteX4" fmla="*/ 13761 w 18796"/>
                  <a:gd name="connsiteY4" fmla="*/ 0 h 9525"/>
                  <a:gd name="connsiteX5" fmla="*/ 21460 w 18796"/>
                  <a:gd name="connsiteY5" fmla="*/ 9628 h 9525"/>
                  <a:gd name="connsiteX6" fmla="*/ 13761 w 18796"/>
                  <a:gd name="connsiteY6" fmla="*/ 174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6" h="9525">
                    <a:moveTo>
                      <a:pt x="13761" y="17431"/>
                    </a:moveTo>
                    <a:lnTo>
                      <a:pt x="7747" y="17431"/>
                    </a:lnTo>
                    <a:cubicBezTo>
                      <a:pt x="2997" y="16927"/>
                      <a:pt x="-449" y="12616"/>
                      <a:pt x="48" y="7803"/>
                    </a:cubicBezTo>
                    <a:cubicBezTo>
                      <a:pt x="473" y="3685"/>
                      <a:pt x="3684" y="431"/>
                      <a:pt x="7747" y="0"/>
                    </a:cubicBezTo>
                    <a:lnTo>
                      <a:pt x="13761" y="0"/>
                    </a:lnTo>
                    <a:cubicBezTo>
                      <a:pt x="18511" y="504"/>
                      <a:pt x="21958" y="4814"/>
                      <a:pt x="21460" y="9628"/>
                    </a:cubicBezTo>
                    <a:cubicBezTo>
                      <a:pt x="21035" y="13745"/>
                      <a:pt x="17824" y="17000"/>
                      <a:pt x="13761" y="17431"/>
                    </a:cubicBezTo>
                    <a:close/>
                  </a:path>
                </a:pathLst>
              </a:custGeom>
              <a:grpFill/>
              <a:ln w="9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19" name="Rectangle 218"/>
          <p:cNvSpPr/>
          <p:nvPr/>
        </p:nvSpPr>
        <p:spPr>
          <a:xfrm>
            <a:off x="2432931" y="6107809"/>
            <a:ext cx="9664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permits are effective within time duration set up for each case as of the time (minute, hour) of the receipt of the reply SMS.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0" name="Graphic 34">
            <a:extLst>
              <a:ext uri="{FF2B5EF4-FFF2-40B4-BE49-F238E27FC236}">
                <a16:creationId xmlns:a16="http://schemas.microsoft.com/office/drawing/2014/main" id="{33D182D5-813E-FF47-BBFA-97B50F052957}"/>
              </a:ext>
            </a:extLst>
          </p:cNvPr>
          <p:cNvGrpSpPr/>
          <p:nvPr/>
        </p:nvGrpSpPr>
        <p:grpSpPr>
          <a:xfrm>
            <a:off x="7645372" y="1922067"/>
            <a:ext cx="3919207" cy="3282632"/>
            <a:chOff x="7123643" y="3567400"/>
            <a:chExt cx="2812923" cy="2337092"/>
          </a:xfrm>
          <a:solidFill>
            <a:schemeClr val="accent1"/>
          </a:solidFill>
        </p:grpSpPr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6A5DBE7B-6A25-D345-98F7-AC9A99E8554C}"/>
                </a:ext>
              </a:extLst>
            </p:cNvPr>
            <p:cNvSpPr/>
            <p:nvPr/>
          </p:nvSpPr>
          <p:spPr>
            <a:xfrm>
              <a:off x="7463305" y="5724007"/>
              <a:ext cx="2066925" cy="180485"/>
            </a:xfrm>
            <a:custGeom>
              <a:avLst/>
              <a:gdLst>
                <a:gd name="connsiteX0" fmla="*/ 2074926 w 2066925"/>
                <a:gd name="connsiteY0" fmla="*/ 91857 h 180484"/>
                <a:gd name="connsiteX1" fmla="*/ 1037463 w 2066925"/>
                <a:gd name="connsiteY1" fmla="*/ 183714 h 180484"/>
                <a:gd name="connsiteX2" fmla="*/ 0 w 2066925"/>
                <a:gd name="connsiteY2" fmla="*/ 91857 h 180484"/>
                <a:gd name="connsiteX3" fmla="*/ 1037463 w 2066925"/>
                <a:gd name="connsiteY3" fmla="*/ 0 h 180484"/>
                <a:gd name="connsiteX4" fmla="*/ 2074926 w 2066925"/>
                <a:gd name="connsiteY4" fmla="*/ 91857 h 1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925" h="180484">
                  <a:moveTo>
                    <a:pt x="2074926" y="91857"/>
                  </a:moveTo>
                  <a:cubicBezTo>
                    <a:pt x="2074926" y="142588"/>
                    <a:pt x="1610438" y="183714"/>
                    <a:pt x="1037463" y="183714"/>
                  </a:cubicBezTo>
                  <a:cubicBezTo>
                    <a:pt x="464488" y="183714"/>
                    <a:pt x="0" y="142588"/>
                    <a:pt x="0" y="91857"/>
                  </a:cubicBezTo>
                  <a:cubicBezTo>
                    <a:pt x="0" y="41126"/>
                    <a:pt x="464488" y="0"/>
                    <a:pt x="1037463" y="0"/>
                  </a:cubicBezTo>
                  <a:cubicBezTo>
                    <a:pt x="1610438" y="0"/>
                    <a:pt x="2074926" y="41126"/>
                    <a:pt x="2074926" y="9185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613C76A5-2B16-8F46-B467-EB9C0616A4C7}"/>
                </a:ext>
              </a:extLst>
            </p:cNvPr>
            <p:cNvSpPr/>
            <p:nvPr/>
          </p:nvSpPr>
          <p:spPr>
            <a:xfrm>
              <a:off x="7123643" y="4834789"/>
              <a:ext cx="571500" cy="569951"/>
            </a:xfrm>
            <a:custGeom>
              <a:avLst/>
              <a:gdLst>
                <a:gd name="connsiteX0" fmla="*/ 579406 w 571500"/>
                <a:gd name="connsiteY0" fmla="*/ 343206 h 569951"/>
                <a:gd name="connsiteX1" fmla="*/ 579406 w 571500"/>
                <a:gd name="connsiteY1" fmla="*/ 233490 h 569951"/>
                <a:gd name="connsiteX2" fmla="*/ 531019 w 571500"/>
                <a:gd name="connsiteY2" fmla="*/ 233490 h 569951"/>
                <a:gd name="connsiteX3" fmla="*/ 499110 w 571500"/>
                <a:gd name="connsiteY3" fmla="*/ 157497 h 569951"/>
                <a:gd name="connsiteX4" fmla="*/ 533400 w 571500"/>
                <a:gd name="connsiteY4" fmla="*/ 123299 h 569951"/>
                <a:gd name="connsiteX5" fmla="*/ 455771 w 571500"/>
                <a:gd name="connsiteY5" fmla="*/ 45976 h 569951"/>
                <a:gd name="connsiteX6" fmla="*/ 421481 w 571500"/>
                <a:gd name="connsiteY6" fmla="*/ 80173 h 569951"/>
                <a:gd name="connsiteX7" fmla="*/ 344615 w 571500"/>
                <a:gd name="connsiteY7" fmla="*/ 48256 h 569951"/>
                <a:gd name="connsiteX8" fmla="*/ 344615 w 571500"/>
                <a:gd name="connsiteY8" fmla="*/ 0 h 569951"/>
                <a:gd name="connsiteX9" fmla="*/ 234887 w 571500"/>
                <a:gd name="connsiteY9" fmla="*/ 0 h 569951"/>
                <a:gd name="connsiteX10" fmla="*/ 234887 w 571500"/>
                <a:gd name="connsiteY10" fmla="*/ 48256 h 569951"/>
                <a:gd name="connsiteX11" fmla="*/ 157925 w 571500"/>
                <a:gd name="connsiteY11" fmla="*/ 80173 h 569951"/>
                <a:gd name="connsiteX12" fmla="*/ 123634 w 571500"/>
                <a:gd name="connsiteY12" fmla="*/ 45976 h 569951"/>
                <a:gd name="connsiteX13" fmla="*/ 46101 w 571500"/>
                <a:gd name="connsiteY13" fmla="*/ 123299 h 569951"/>
                <a:gd name="connsiteX14" fmla="*/ 80391 w 571500"/>
                <a:gd name="connsiteY14" fmla="*/ 157497 h 569951"/>
                <a:gd name="connsiteX15" fmla="*/ 48387 w 571500"/>
                <a:gd name="connsiteY15" fmla="*/ 233490 h 569951"/>
                <a:gd name="connsiteX16" fmla="*/ 0 w 571500"/>
                <a:gd name="connsiteY16" fmla="*/ 233490 h 569951"/>
                <a:gd name="connsiteX17" fmla="*/ 0 w 571500"/>
                <a:gd name="connsiteY17" fmla="*/ 342826 h 569951"/>
                <a:gd name="connsiteX18" fmla="*/ 48387 w 571500"/>
                <a:gd name="connsiteY18" fmla="*/ 342826 h 569951"/>
                <a:gd name="connsiteX19" fmla="*/ 80391 w 571500"/>
                <a:gd name="connsiteY19" fmla="*/ 419579 h 569951"/>
                <a:gd name="connsiteX20" fmla="*/ 46101 w 571500"/>
                <a:gd name="connsiteY20" fmla="*/ 453776 h 569951"/>
                <a:gd name="connsiteX21" fmla="*/ 123825 w 571500"/>
                <a:gd name="connsiteY21" fmla="*/ 531575 h 569951"/>
                <a:gd name="connsiteX22" fmla="*/ 158115 w 571500"/>
                <a:gd name="connsiteY22" fmla="*/ 497283 h 569951"/>
                <a:gd name="connsiteX23" fmla="*/ 235077 w 571500"/>
                <a:gd name="connsiteY23" fmla="*/ 529200 h 569951"/>
                <a:gd name="connsiteX24" fmla="*/ 235077 w 571500"/>
                <a:gd name="connsiteY24" fmla="*/ 577456 h 569951"/>
                <a:gd name="connsiteX25" fmla="*/ 344615 w 571500"/>
                <a:gd name="connsiteY25" fmla="*/ 577456 h 569951"/>
                <a:gd name="connsiteX26" fmla="*/ 344615 w 571500"/>
                <a:gd name="connsiteY26" fmla="*/ 529200 h 569951"/>
                <a:gd name="connsiteX27" fmla="*/ 421481 w 571500"/>
                <a:gd name="connsiteY27" fmla="*/ 497283 h 569951"/>
                <a:gd name="connsiteX28" fmla="*/ 455771 w 571500"/>
                <a:gd name="connsiteY28" fmla="*/ 531575 h 569951"/>
                <a:gd name="connsiteX29" fmla="*/ 533400 w 571500"/>
                <a:gd name="connsiteY29" fmla="*/ 454156 h 569951"/>
                <a:gd name="connsiteX30" fmla="*/ 499110 w 571500"/>
                <a:gd name="connsiteY30" fmla="*/ 419959 h 569951"/>
                <a:gd name="connsiteX31" fmla="*/ 531019 w 571500"/>
                <a:gd name="connsiteY31" fmla="*/ 343206 h 569951"/>
                <a:gd name="connsiteX32" fmla="*/ 289751 w 571500"/>
                <a:gd name="connsiteY32" fmla="*/ 408845 h 569951"/>
                <a:gd name="connsiteX33" fmla="*/ 169069 w 571500"/>
                <a:gd name="connsiteY33" fmla="*/ 288490 h 569951"/>
                <a:gd name="connsiteX34" fmla="*/ 289751 w 571500"/>
                <a:gd name="connsiteY34" fmla="*/ 168136 h 569951"/>
                <a:gd name="connsiteX35" fmla="*/ 410432 w 571500"/>
                <a:gd name="connsiteY35" fmla="*/ 288490 h 569951"/>
                <a:gd name="connsiteX36" fmla="*/ 410432 w 571500"/>
                <a:gd name="connsiteY36" fmla="*/ 288585 h 569951"/>
                <a:gd name="connsiteX37" fmla="*/ 289846 w 571500"/>
                <a:gd name="connsiteY37" fmla="*/ 408845 h 569951"/>
                <a:gd name="connsiteX38" fmla="*/ 289751 w 571500"/>
                <a:gd name="connsiteY38" fmla="*/ 408845 h 5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1500" h="569951">
                  <a:moveTo>
                    <a:pt x="579406" y="343206"/>
                  </a:moveTo>
                  <a:lnTo>
                    <a:pt x="579406" y="233490"/>
                  </a:lnTo>
                  <a:lnTo>
                    <a:pt x="531019" y="233490"/>
                  </a:lnTo>
                  <a:cubicBezTo>
                    <a:pt x="524724" y="206556"/>
                    <a:pt x="513938" y="180867"/>
                    <a:pt x="499110" y="157497"/>
                  </a:cubicBezTo>
                  <a:lnTo>
                    <a:pt x="533400" y="123299"/>
                  </a:lnTo>
                  <a:lnTo>
                    <a:pt x="455771" y="45976"/>
                  </a:lnTo>
                  <a:lnTo>
                    <a:pt x="421481" y="80173"/>
                  </a:lnTo>
                  <a:cubicBezTo>
                    <a:pt x="397866" y="65251"/>
                    <a:pt x="371871" y="54457"/>
                    <a:pt x="344615" y="48256"/>
                  </a:cubicBezTo>
                  <a:lnTo>
                    <a:pt x="344615" y="0"/>
                  </a:lnTo>
                  <a:lnTo>
                    <a:pt x="234887" y="0"/>
                  </a:lnTo>
                  <a:lnTo>
                    <a:pt x="234887" y="48256"/>
                  </a:lnTo>
                  <a:cubicBezTo>
                    <a:pt x="207594" y="54438"/>
                    <a:pt x="181565" y="65233"/>
                    <a:pt x="157925" y="80173"/>
                  </a:cubicBezTo>
                  <a:lnTo>
                    <a:pt x="123634" y="45976"/>
                  </a:lnTo>
                  <a:lnTo>
                    <a:pt x="46101" y="123299"/>
                  </a:lnTo>
                  <a:lnTo>
                    <a:pt x="80391" y="157497"/>
                  </a:lnTo>
                  <a:cubicBezTo>
                    <a:pt x="65489" y="180840"/>
                    <a:pt x="54668" y="206536"/>
                    <a:pt x="48387" y="233490"/>
                  </a:cubicBezTo>
                  <a:lnTo>
                    <a:pt x="0" y="233490"/>
                  </a:lnTo>
                  <a:lnTo>
                    <a:pt x="0" y="342826"/>
                  </a:lnTo>
                  <a:lnTo>
                    <a:pt x="48387" y="342826"/>
                  </a:lnTo>
                  <a:cubicBezTo>
                    <a:pt x="54586" y="370044"/>
                    <a:pt x="65410" y="396003"/>
                    <a:pt x="80391" y="419579"/>
                  </a:cubicBezTo>
                  <a:lnTo>
                    <a:pt x="46101" y="453776"/>
                  </a:lnTo>
                  <a:lnTo>
                    <a:pt x="123825" y="531575"/>
                  </a:lnTo>
                  <a:lnTo>
                    <a:pt x="158115" y="497283"/>
                  </a:lnTo>
                  <a:cubicBezTo>
                    <a:pt x="181755" y="512223"/>
                    <a:pt x="207785" y="523018"/>
                    <a:pt x="235077" y="529200"/>
                  </a:cubicBezTo>
                  <a:lnTo>
                    <a:pt x="235077" y="577456"/>
                  </a:lnTo>
                  <a:lnTo>
                    <a:pt x="344615" y="577456"/>
                  </a:lnTo>
                  <a:lnTo>
                    <a:pt x="344615" y="529200"/>
                  </a:lnTo>
                  <a:cubicBezTo>
                    <a:pt x="371871" y="522999"/>
                    <a:pt x="397866" y="512205"/>
                    <a:pt x="421481" y="497283"/>
                  </a:cubicBezTo>
                  <a:lnTo>
                    <a:pt x="455771" y="531575"/>
                  </a:lnTo>
                  <a:lnTo>
                    <a:pt x="533400" y="454156"/>
                  </a:lnTo>
                  <a:lnTo>
                    <a:pt x="499110" y="419959"/>
                  </a:lnTo>
                  <a:cubicBezTo>
                    <a:pt x="514016" y="396355"/>
                    <a:pt x="524805" y="370404"/>
                    <a:pt x="531019" y="343206"/>
                  </a:cubicBezTo>
                  <a:close/>
                  <a:moveTo>
                    <a:pt x="289751" y="408845"/>
                  </a:moveTo>
                  <a:cubicBezTo>
                    <a:pt x="223100" y="408845"/>
                    <a:pt x="169069" y="354960"/>
                    <a:pt x="169069" y="288490"/>
                  </a:cubicBezTo>
                  <a:cubicBezTo>
                    <a:pt x="169069" y="222020"/>
                    <a:pt x="223100" y="168136"/>
                    <a:pt x="289751" y="168136"/>
                  </a:cubicBezTo>
                  <a:cubicBezTo>
                    <a:pt x="356401" y="168136"/>
                    <a:pt x="410432" y="222020"/>
                    <a:pt x="410432" y="288490"/>
                  </a:cubicBezTo>
                  <a:cubicBezTo>
                    <a:pt x="410432" y="288522"/>
                    <a:pt x="410432" y="288554"/>
                    <a:pt x="410432" y="288585"/>
                  </a:cubicBezTo>
                  <a:cubicBezTo>
                    <a:pt x="410432" y="355003"/>
                    <a:pt x="356444" y="408845"/>
                    <a:pt x="289846" y="408845"/>
                  </a:cubicBezTo>
                  <a:cubicBezTo>
                    <a:pt x="289814" y="408845"/>
                    <a:pt x="289782" y="408845"/>
                    <a:pt x="289751" y="4088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C736CE3F-69BD-AF4D-8A8A-96DF3E2ABCB4}"/>
                </a:ext>
              </a:extLst>
            </p:cNvPr>
            <p:cNvSpPr/>
            <p:nvPr/>
          </p:nvSpPr>
          <p:spPr>
            <a:xfrm>
              <a:off x="9390593" y="4899193"/>
              <a:ext cx="457200" cy="636446"/>
            </a:xfrm>
            <a:custGeom>
              <a:avLst/>
              <a:gdLst>
                <a:gd name="connsiteX0" fmla="*/ 0 w 457200"/>
                <a:gd name="connsiteY0" fmla="*/ 641955 h 636445"/>
                <a:gd name="connsiteX1" fmla="*/ 457200 w 457200"/>
                <a:gd name="connsiteY1" fmla="*/ 0 h 63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636445">
                  <a:moveTo>
                    <a:pt x="0" y="641955"/>
                  </a:moveTo>
                  <a:cubicBezTo>
                    <a:pt x="84042" y="386907"/>
                    <a:pt x="243408" y="163141"/>
                    <a:pt x="45720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D0B73B02-6B60-6940-8D0E-E4CD561D3CE4}"/>
                </a:ext>
              </a:extLst>
            </p:cNvPr>
            <p:cNvSpPr/>
            <p:nvPr/>
          </p:nvSpPr>
          <p:spPr>
            <a:xfrm>
              <a:off x="9428467" y="5064859"/>
              <a:ext cx="114300" cy="170985"/>
            </a:xfrm>
            <a:custGeom>
              <a:avLst/>
              <a:gdLst>
                <a:gd name="connsiteX0" fmla="*/ 9751 w 114300"/>
                <a:gd name="connsiteY0" fmla="*/ 113990 h 170985"/>
                <a:gd name="connsiteX1" fmla="*/ 14799 w 114300"/>
                <a:gd name="connsiteY1" fmla="*/ 0 h 170985"/>
                <a:gd name="connsiteX2" fmla="*/ 108906 w 114300"/>
                <a:gd name="connsiteY2" fmla="*/ 64785 h 170985"/>
                <a:gd name="connsiteX3" fmla="*/ 103763 w 114300"/>
                <a:gd name="connsiteY3" fmla="*/ 178775 h 170985"/>
                <a:gd name="connsiteX4" fmla="*/ 9751 w 114300"/>
                <a:gd name="connsiteY4" fmla="*/ 113990 h 17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70985">
                  <a:moveTo>
                    <a:pt x="9751" y="113990"/>
                  </a:moveTo>
                  <a:cubicBezTo>
                    <a:pt x="-14823" y="64595"/>
                    <a:pt x="14799" y="0"/>
                    <a:pt x="14799" y="0"/>
                  </a:cubicBezTo>
                  <a:cubicBezTo>
                    <a:pt x="14799" y="0"/>
                    <a:pt x="84332" y="15389"/>
                    <a:pt x="108906" y="64785"/>
                  </a:cubicBezTo>
                  <a:cubicBezTo>
                    <a:pt x="133481" y="114180"/>
                    <a:pt x="103763" y="178775"/>
                    <a:pt x="103763" y="178775"/>
                  </a:cubicBezTo>
                  <a:cubicBezTo>
                    <a:pt x="103763" y="178775"/>
                    <a:pt x="34421" y="163386"/>
                    <a:pt x="9751" y="11399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5285F3E2-B26B-AC46-9B9D-69685112D50B}"/>
                </a:ext>
              </a:extLst>
            </p:cNvPr>
            <p:cNvSpPr/>
            <p:nvPr/>
          </p:nvSpPr>
          <p:spPr>
            <a:xfrm>
              <a:off x="9554042" y="5153102"/>
              <a:ext cx="200025" cy="104491"/>
            </a:xfrm>
            <a:custGeom>
              <a:avLst/>
              <a:gdLst>
                <a:gd name="connsiteX0" fmla="*/ 99441 w 200025"/>
                <a:gd name="connsiteY0" fmla="*/ 4 h 104491"/>
                <a:gd name="connsiteX1" fmla="*/ 200120 w 200025"/>
                <a:gd name="connsiteY1" fmla="*/ 54150 h 104491"/>
                <a:gd name="connsiteX2" fmla="*/ 100679 w 200025"/>
                <a:gd name="connsiteY2" fmla="*/ 110385 h 104491"/>
                <a:gd name="connsiteX3" fmla="*/ 0 w 200025"/>
                <a:gd name="connsiteY3" fmla="*/ 56240 h 104491"/>
                <a:gd name="connsiteX4" fmla="*/ 99441 w 200025"/>
                <a:gd name="connsiteY4" fmla="*/ 4 h 10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04491">
                  <a:moveTo>
                    <a:pt x="99441" y="4"/>
                  </a:moveTo>
                  <a:cubicBezTo>
                    <a:pt x="154781" y="-566"/>
                    <a:pt x="200120" y="54150"/>
                    <a:pt x="200120" y="54150"/>
                  </a:cubicBezTo>
                  <a:cubicBezTo>
                    <a:pt x="200120" y="54150"/>
                    <a:pt x="155924" y="109815"/>
                    <a:pt x="100679" y="110385"/>
                  </a:cubicBezTo>
                  <a:cubicBezTo>
                    <a:pt x="45434" y="110955"/>
                    <a:pt x="0" y="56240"/>
                    <a:pt x="0" y="56240"/>
                  </a:cubicBezTo>
                  <a:cubicBezTo>
                    <a:pt x="0" y="56240"/>
                    <a:pt x="44196" y="669"/>
                    <a:pt x="99441" y="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F7E18F82-9D4F-E647-ABAA-651C519609EC}"/>
                </a:ext>
              </a:extLst>
            </p:cNvPr>
            <p:cNvSpPr/>
            <p:nvPr/>
          </p:nvSpPr>
          <p:spPr>
            <a:xfrm>
              <a:off x="9651864" y="5031797"/>
              <a:ext cx="161925" cy="85493"/>
            </a:xfrm>
            <a:custGeom>
              <a:avLst/>
              <a:gdLst>
                <a:gd name="connsiteX0" fmla="*/ 84868 w 161925"/>
                <a:gd name="connsiteY0" fmla="*/ 5 h 85492"/>
                <a:gd name="connsiteX1" fmla="*/ 170593 w 161925"/>
                <a:gd name="connsiteY1" fmla="*/ 46171 h 85492"/>
                <a:gd name="connsiteX2" fmla="*/ 85725 w 161925"/>
                <a:gd name="connsiteY2" fmla="*/ 93667 h 85492"/>
                <a:gd name="connsiteX3" fmla="*/ 0 w 161925"/>
                <a:gd name="connsiteY3" fmla="*/ 47501 h 85492"/>
                <a:gd name="connsiteX4" fmla="*/ 84868 w 161925"/>
                <a:gd name="connsiteY4" fmla="*/ 5 h 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85492">
                  <a:moveTo>
                    <a:pt x="84868" y="5"/>
                  </a:moveTo>
                  <a:cubicBezTo>
                    <a:pt x="131921" y="-565"/>
                    <a:pt x="170593" y="46171"/>
                    <a:pt x="170593" y="46171"/>
                  </a:cubicBezTo>
                  <a:cubicBezTo>
                    <a:pt x="170593" y="46171"/>
                    <a:pt x="132493" y="93667"/>
                    <a:pt x="85725" y="93667"/>
                  </a:cubicBezTo>
                  <a:cubicBezTo>
                    <a:pt x="38957" y="93667"/>
                    <a:pt x="0" y="47501"/>
                    <a:pt x="0" y="47501"/>
                  </a:cubicBezTo>
                  <a:cubicBezTo>
                    <a:pt x="0" y="47501"/>
                    <a:pt x="37719" y="480"/>
                    <a:pt x="84868" y="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2B5B2C-7222-EC41-B2C6-B748715003AF}"/>
                </a:ext>
              </a:extLst>
            </p:cNvPr>
            <p:cNvSpPr/>
            <p:nvPr/>
          </p:nvSpPr>
          <p:spPr>
            <a:xfrm>
              <a:off x="9576079" y="4930730"/>
              <a:ext cx="85725" cy="151987"/>
            </a:xfrm>
            <a:custGeom>
              <a:avLst/>
              <a:gdLst>
                <a:gd name="connsiteX0" fmla="*/ 3299 w 85725"/>
                <a:gd name="connsiteY0" fmla="*/ 90717 h 151986"/>
                <a:gd name="connsiteX1" fmla="*/ 21778 w 85725"/>
                <a:gd name="connsiteY1" fmla="*/ 0 h 151986"/>
                <a:gd name="connsiteX2" fmla="*/ 89120 w 85725"/>
                <a:gd name="connsiteY2" fmla="*/ 63739 h 151986"/>
                <a:gd name="connsiteX3" fmla="*/ 70641 w 85725"/>
                <a:gd name="connsiteY3" fmla="*/ 154457 h 151986"/>
                <a:gd name="connsiteX4" fmla="*/ 3299 w 85725"/>
                <a:gd name="connsiteY4" fmla="*/ 90717 h 15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51986">
                  <a:moveTo>
                    <a:pt x="3299" y="90717"/>
                  </a:moveTo>
                  <a:cubicBezTo>
                    <a:pt x="-10131" y="48066"/>
                    <a:pt x="21778" y="0"/>
                    <a:pt x="21778" y="0"/>
                  </a:cubicBezTo>
                  <a:cubicBezTo>
                    <a:pt x="21778" y="0"/>
                    <a:pt x="75594" y="21088"/>
                    <a:pt x="89120" y="63739"/>
                  </a:cubicBezTo>
                  <a:cubicBezTo>
                    <a:pt x="102645" y="106391"/>
                    <a:pt x="70641" y="154457"/>
                    <a:pt x="70641" y="154457"/>
                  </a:cubicBezTo>
                  <a:cubicBezTo>
                    <a:pt x="70641" y="154457"/>
                    <a:pt x="16825" y="133369"/>
                    <a:pt x="3299" y="9071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E6765C5-1647-E044-B93B-6CA85334FED6}"/>
                </a:ext>
              </a:extLst>
            </p:cNvPr>
            <p:cNvSpPr/>
            <p:nvPr/>
          </p:nvSpPr>
          <p:spPr>
            <a:xfrm>
              <a:off x="9709081" y="4838303"/>
              <a:ext cx="76200" cy="123489"/>
            </a:xfrm>
            <a:custGeom>
              <a:avLst/>
              <a:gdLst>
                <a:gd name="connsiteX0" fmla="*/ 2790 w 76200"/>
                <a:gd name="connsiteY0" fmla="*/ 75993 h 123489"/>
                <a:gd name="connsiteX1" fmla="*/ 18316 w 76200"/>
                <a:gd name="connsiteY1" fmla="*/ 0 h 123489"/>
                <a:gd name="connsiteX2" fmla="*/ 74990 w 76200"/>
                <a:gd name="connsiteY2" fmla="*/ 53670 h 123489"/>
                <a:gd name="connsiteX3" fmla="*/ 59464 w 76200"/>
                <a:gd name="connsiteY3" fmla="*/ 129664 h 123489"/>
                <a:gd name="connsiteX4" fmla="*/ 2790 w 76200"/>
                <a:gd name="connsiteY4" fmla="*/ 75993 h 12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23489">
                  <a:moveTo>
                    <a:pt x="2790" y="75993"/>
                  </a:moveTo>
                  <a:cubicBezTo>
                    <a:pt x="-8544" y="39992"/>
                    <a:pt x="18316" y="0"/>
                    <a:pt x="18316" y="0"/>
                  </a:cubicBezTo>
                  <a:cubicBezTo>
                    <a:pt x="18316" y="0"/>
                    <a:pt x="63655" y="17764"/>
                    <a:pt x="74990" y="53670"/>
                  </a:cubicBezTo>
                  <a:cubicBezTo>
                    <a:pt x="86324" y="89577"/>
                    <a:pt x="59464" y="129664"/>
                    <a:pt x="59464" y="129664"/>
                  </a:cubicBezTo>
                  <a:cubicBezTo>
                    <a:pt x="59464" y="129664"/>
                    <a:pt x="14125" y="111901"/>
                    <a:pt x="2790" y="759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8305699-1212-214D-8240-B351066D5D13}"/>
                </a:ext>
              </a:extLst>
            </p:cNvPr>
            <p:cNvSpPr/>
            <p:nvPr/>
          </p:nvSpPr>
          <p:spPr>
            <a:xfrm>
              <a:off x="9777308" y="4935436"/>
              <a:ext cx="123825" cy="75993"/>
            </a:xfrm>
            <a:custGeom>
              <a:avLst/>
              <a:gdLst>
                <a:gd name="connsiteX0" fmla="*/ 75629 w 123825"/>
                <a:gd name="connsiteY0" fmla="*/ 1944 h 75993"/>
                <a:gd name="connsiteX1" fmla="*/ 132302 w 123825"/>
                <a:gd name="connsiteY1" fmla="*/ 55519 h 75993"/>
                <a:gd name="connsiteX2" fmla="*/ 56674 w 123825"/>
                <a:gd name="connsiteY2" fmla="*/ 74518 h 75993"/>
                <a:gd name="connsiteX3" fmla="*/ 0 w 123825"/>
                <a:gd name="connsiteY3" fmla="*/ 20847 h 75993"/>
                <a:gd name="connsiteX4" fmla="*/ 75629 w 123825"/>
                <a:gd name="connsiteY4" fmla="*/ 1944 h 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75993">
                  <a:moveTo>
                    <a:pt x="75629" y="1944"/>
                  </a:moveTo>
                  <a:cubicBezTo>
                    <a:pt x="112204" y="11443"/>
                    <a:pt x="132302" y="55519"/>
                    <a:pt x="132302" y="55519"/>
                  </a:cubicBezTo>
                  <a:cubicBezTo>
                    <a:pt x="132302" y="55519"/>
                    <a:pt x="93250" y="84017"/>
                    <a:pt x="56674" y="74518"/>
                  </a:cubicBezTo>
                  <a:cubicBezTo>
                    <a:pt x="20098" y="65018"/>
                    <a:pt x="0" y="20847"/>
                    <a:pt x="0" y="20847"/>
                  </a:cubicBezTo>
                  <a:cubicBezTo>
                    <a:pt x="0" y="20847"/>
                    <a:pt x="39053" y="-7555"/>
                    <a:pt x="75629" y="19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550B93C2-0C7C-9B47-AF4E-947CE69FADC2}"/>
                </a:ext>
              </a:extLst>
            </p:cNvPr>
            <p:cNvSpPr/>
            <p:nvPr/>
          </p:nvSpPr>
          <p:spPr>
            <a:xfrm>
              <a:off x="9831791" y="4825322"/>
              <a:ext cx="104775" cy="85493"/>
            </a:xfrm>
            <a:custGeom>
              <a:avLst/>
              <a:gdLst>
                <a:gd name="connsiteX0" fmla="*/ 30194 w 104775"/>
                <a:gd name="connsiteY0" fmla="*/ 14976 h 85492"/>
                <a:gd name="connsiteX1" fmla="*/ 107061 w 104775"/>
                <a:gd name="connsiteY1" fmla="*/ 2437 h 85492"/>
                <a:gd name="connsiteX2" fmla="*/ 76867 w 104775"/>
                <a:gd name="connsiteY2" fmla="*/ 74061 h 85492"/>
                <a:gd name="connsiteX3" fmla="*/ 0 w 104775"/>
                <a:gd name="connsiteY3" fmla="*/ 86600 h 85492"/>
                <a:gd name="connsiteX4" fmla="*/ 30194 w 104775"/>
                <a:gd name="connsiteY4" fmla="*/ 14976 h 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85492">
                  <a:moveTo>
                    <a:pt x="30194" y="14976"/>
                  </a:moveTo>
                  <a:cubicBezTo>
                    <a:pt x="59722" y="-8202"/>
                    <a:pt x="107061" y="2437"/>
                    <a:pt x="107061" y="2437"/>
                  </a:cubicBezTo>
                  <a:cubicBezTo>
                    <a:pt x="107061" y="2437"/>
                    <a:pt x="106394" y="50883"/>
                    <a:pt x="76867" y="74061"/>
                  </a:cubicBezTo>
                  <a:cubicBezTo>
                    <a:pt x="47339" y="97239"/>
                    <a:pt x="0" y="86600"/>
                    <a:pt x="0" y="86600"/>
                  </a:cubicBezTo>
                  <a:cubicBezTo>
                    <a:pt x="0" y="86600"/>
                    <a:pt x="571" y="37869"/>
                    <a:pt x="30194" y="1497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CF2849AA-2759-D441-8B7B-83889201846D}"/>
                </a:ext>
              </a:extLst>
            </p:cNvPr>
            <p:cNvSpPr/>
            <p:nvPr/>
          </p:nvSpPr>
          <p:spPr>
            <a:xfrm>
              <a:off x="7480926" y="3649860"/>
              <a:ext cx="419100" cy="693441"/>
            </a:xfrm>
            <a:custGeom>
              <a:avLst/>
              <a:gdLst>
                <a:gd name="connsiteX0" fmla="*/ 424720 w 419100"/>
                <a:gd name="connsiteY0" fmla="*/ 701230 h 693440"/>
                <a:gd name="connsiteX1" fmla="*/ 0 w 419100"/>
                <a:gd name="connsiteY1" fmla="*/ 0 h 69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693440">
                  <a:moveTo>
                    <a:pt x="424720" y="701230"/>
                  </a:moveTo>
                  <a:cubicBezTo>
                    <a:pt x="357290" y="430122"/>
                    <a:pt x="209238" y="18568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673A3C2C-7C45-774F-B27F-37291C93EE9B}"/>
                </a:ext>
              </a:extLst>
            </p:cNvPr>
            <p:cNvSpPr/>
            <p:nvPr/>
          </p:nvSpPr>
          <p:spPr>
            <a:xfrm>
              <a:off x="7770958" y="3853048"/>
              <a:ext cx="123825" cy="170985"/>
            </a:xfrm>
            <a:custGeom>
              <a:avLst/>
              <a:gdLst>
                <a:gd name="connsiteX0" fmla="*/ 112971 w 123825"/>
                <a:gd name="connsiteY0" fmla="*/ 118550 h 170985"/>
                <a:gd name="connsiteX1" fmla="*/ 116590 w 123825"/>
                <a:gd name="connsiteY1" fmla="*/ 0 h 170985"/>
                <a:gd name="connsiteX2" fmla="*/ 14006 w 123825"/>
                <a:gd name="connsiteY2" fmla="*/ 59940 h 170985"/>
                <a:gd name="connsiteX3" fmla="*/ 10386 w 123825"/>
                <a:gd name="connsiteY3" fmla="*/ 178490 h 170985"/>
                <a:gd name="connsiteX4" fmla="*/ 112971 w 123825"/>
                <a:gd name="connsiteY4" fmla="*/ 118550 h 17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70985">
                  <a:moveTo>
                    <a:pt x="112971" y="118550"/>
                  </a:moveTo>
                  <a:cubicBezTo>
                    <a:pt x="142308" y="69344"/>
                    <a:pt x="116590" y="0"/>
                    <a:pt x="116590" y="0"/>
                  </a:cubicBezTo>
                  <a:cubicBezTo>
                    <a:pt x="116590" y="0"/>
                    <a:pt x="43248" y="10639"/>
                    <a:pt x="14006" y="59940"/>
                  </a:cubicBezTo>
                  <a:cubicBezTo>
                    <a:pt x="-15236" y="109241"/>
                    <a:pt x="10386" y="178490"/>
                    <a:pt x="10386" y="178490"/>
                  </a:cubicBezTo>
                  <a:cubicBezTo>
                    <a:pt x="10386" y="178490"/>
                    <a:pt x="83634" y="167851"/>
                    <a:pt x="112971" y="11855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DB43B84C-B295-D74F-B5AD-3AFE6BDD9E85}"/>
                </a:ext>
              </a:extLst>
            </p:cNvPr>
            <p:cNvSpPr/>
            <p:nvPr/>
          </p:nvSpPr>
          <p:spPr>
            <a:xfrm>
              <a:off x="7554173" y="3928065"/>
              <a:ext cx="200025" cy="113990"/>
            </a:xfrm>
            <a:custGeom>
              <a:avLst/>
              <a:gdLst>
                <a:gd name="connsiteX0" fmla="*/ 108585 w 200025"/>
                <a:gd name="connsiteY0" fmla="*/ 311 h 113990"/>
                <a:gd name="connsiteX1" fmla="*/ 0 w 200025"/>
                <a:gd name="connsiteY1" fmla="*/ 48757 h 113990"/>
                <a:gd name="connsiteX2" fmla="*/ 98774 w 200025"/>
                <a:gd name="connsiteY2" fmla="*/ 115252 h 113990"/>
                <a:gd name="connsiteX3" fmla="*/ 207645 w 200025"/>
                <a:gd name="connsiteY3" fmla="*/ 66236 h 113990"/>
                <a:gd name="connsiteX4" fmla="*/ 108585 w 200025"/>
                <a:gd name="connsiteY4" fmla="*/ 311 h 1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13990">
                  <a:moveTo>
                    <a:pt x="108585" y="311"/>
                  </a:moveTo>
                  <a:cubicBezTo>
                    <a:pt x="51435" y="-4533"/>
                    <a:pt x="0" y="48757"/>
                    <a:pt x="0" y="48757"/>
                  </a:cubicBezTo>
                  <a:cubicBezTo>
                    <a:pt x="0" y="48757"/>
                    <a:pt x="41434" y="109932"/>
                    <a:pt x="98774" y="115252"/>
                  </a:cubicBezTo>
                  <a:cubicBezTo>
                    <a:pt x="156115" y="120571"/>
                    <a:pt x="207645" y="66236"/>
                    <a:pt x="207645" y="66236"/>
                  </a:cubicBezTo>
                  <a:cubicBezTo>
                    <a:pt x="207645" y="66236"/>
                    <a:pt x="165830" y="5061"/>
                    <a:pt x="108585" y="31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8AD6E5D5-B65A-EC4B-BD3D-FB3CF982BFAC}"/>
                </a:ext>
              </a:extLst>
            </p:cNvPr>
            <p:cNvSpPr/>
            <p:nvPr/>
          </p:nvSpPr>
          <p:spPr>
            <a:xfrm>
              <a:off x="7493308" y="3795686"/>
              <a:ext cx="171450" cy="94992"/>
            </a:xfrm>
            <a:custGeom>
              <a:avLst/>
              <a:gdLst>
                <a:gd name="connsiteX0" fmla="*/ 92583 w 171450"/>
                <a:gd name="connsiteY0" fmla="*/ 272 h 94991"/>
                <a:gd name="connsiteX1" fmla="*/ 0 w 171450"/>
                <a:gd name="connsiteY1" fmla="*/ 41498 h 94991"/>
                <a:gd name="connsiteX2" fmla="*/ 84201 w 171450"/>
                <a:gd name="connsiteY2" fmla="*/ 97923 h 94991"/>
                <a:gd name="connsiteX3" fmla="*/ 176879 w 171450"/>
                <a:gd name="connsiteY3" fmla="*/ 56697 h 94991"/>
                <a:gd name="connsiteX4" fmla="*/ 92583 w 171450"/>
                <a:gd name="connsiteY4" fmla="*/ 272 h 9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94991">
                  <a:moveTo>
                    <a:pt x="92583" y="272"/>
                  </a:moveTo>
                  <a:cubicBezTo>
                    <a:pt x="43815" y="-3908"/>
                    <a:pt x="0" y="41498"/>
                    <a:pt x="0" y="41498"/>
                  </a:cubicBezTo>
                  <a:cubicBezTo>
                    <a:pt x="0" y="41498"/>
                    <a:pt x="35433" y="93744"/>
                    <a:pt x="84201" y="97923"/>
                  </a:cubicBezTo>
                  <a:cubicBezTo>
                    <a:pt x="132969" y="102103"/>
                    <a:pt x="176879" y="56697"/>
                    <a:pt x="176879" y="56697"/>
                  </a:cubicBezTo>
                  <a:cubicBezTo>
                    <a:pt x="176879" y="56697"/>
                    <a:pt x="141446" y="4451"/>
                    <a:pt x="92583" y="27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4A754F0B-229F-4D4E-9265-7BCA662A7790}"/>
                </a:ext>
              </a:extLst>
            </p:cNvPr>
            <p:cNvSpPr/>
            <p:nvPr/>
          </p:nvSpPr>
          <p:spPr>
            <a:xfrm>
              <a:off x="7657499" y="3701915"/>
              <a:ext cx="95250" cy="151987"/>
            </a:xfrm>
            <a:custGeom>
              <a:avLst/>
              <a:gdLst>
                <a:gd name="connsiteX0" fmla="*/ 92317 w 95250"/>
                <a:gd name="connsiteY0" fmla="*/ 95562 h 151986"/>
                <a:gd name="connsiteX1" fmla="*/ 80221 w 95250"/>
                <a:gd name="connsiteY1" fmla="*/ 0 h 151986"/>
                <a:gd name="connsiteX2" fmla="*/ 5545 w 95250"/>
                <a:gd name="connsiteY2" fmla="*/ 60985 h 151986"/>
                <a:gd name="connsiteX3" fmla="*/ 17642 w 95250"/>
                <a:gd name="connsiteY3" fmla="*/ 156452 h 151986"/>
                <a:gd name="connsiteX4" fmla="*/ 92317 w 95250"/>
                <a:gd name="connsiteY4" fmla="*/ 95562 h 15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1986">
                  <a:moveTo>
                    <a:pt x="92317" y="95562"/>
                  </a:moveTo>
                  <a:cubicBezTo>
                    <a:pt x="109653" y="52341"/>
                    <a:pt x="80221" y="0"/>
                    <a:pt x="80221" y="0"/>
                  </a:cubicBezTo>
                  <a:cubicBezTo>
                    <a:pt x="80221" y="0"/>
                    <a:pt x="23071" y="17763"/>
                    <a:pt x="5545" y="60985"/>
                  </a:cubicBezTo>
                  <a:cubicBezTo>
                    <a:pt x="-11981" y="104206"/>
                    <a:pt x="17642" y="156452"/>
                    <a:pt x="17642" y="156452"/>
                  </a:cubicBezTo>
                  <a:cubicBezTo>
                    <a:pt x="17642" y="156452"/>
                    <a:pt x="75077" y="138783"/>
                    <a:pt x="92317" y="9556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B5CF0D11-98D5-4D4C-91C4-F876EEA6F667}"/>
                </a:ext>
              </a:extLst>
            </p:cNvPr>
            <p:cNvSpPr/>
            <p:nvPr/>
          </p:nvSpPr>
          <p:spPr>
            <a:xfrm>
              <a:off x="7543224" y="3595905"/>
              <a:ext cx="76200" cy="123489"/>
            </a:xfrm>
            <a:custGeom>
              <a:avLst/>
              <a:gdLst>
                <a:gd name="connsiteX0" fmla="*/ 77624 w 76200"/>
                <a:gd name="connsiteY0" fmla="*/ 80078 h 123489"/>
                <a:gd name="connsiteX1" fmla="*/ 67432 w 76200"/>
                <a:gd name="connsiteY1" fmla="*/ 0 h 123489"/>
                <a:gd name="connsiteX2" fmla="*/ 4567 w 76200"/>
                <a:gd name="connsiteY2" fmla="*/ 51296 h 123489"/>
                <a:gd name="connsiteX3" fmla="*/ 14663 w 76200"/>
                <a:gd name="connsiteY3" fmla="*/ 131754 h 123489"/>
                <a:gd name="connsiteX4" fmla="*/ 77624 w 76200"/>
                <a:gd name="connsiteY4" fmla="*/ 80078 h 12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23489">
                  <a:moveTo>
                    <a:pt x="77624" y="80078"/>
                  </a:moveTo>
                  <a:cubicBezTo>
                    <a:pt x="92197" y="43791"/>
                    <a:pt x="67432" y="0"/>
                    <a:pt x="67432" y="0"/>
                  </a:cubicBezTo>
                  <a:cubicBezTo>
                    <a:pt x="67432" y="0"/>
                    <a:pt x="19045" y="14914"/>
                    <a:pt x="4567" y="51296"/>
                  </a:cubicBezTo>
                  <a:cubicBezTo>
                    <a:pt x="-9911" y="87677"/>
                    <a:pt x="14663" y="131754"/>
                    <a:pt x="14663" y="131754"/>
                  </a:cubicBezTo>
                  <a:cubicBezTo>
                    <a:pt x="14663" y="131754"/>
                    <a:pt x="63050" y="116460"/>
                    <a:pt x="77624" y="8007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8C46D3A9-69AE-EA46-8EA5-8D2043C170AD}"/>
                </a:ext>
              </a:extLst>
            </p:cNvPr>
            <p:cNvSpPr/>
            <p:nvPr/>
          </p:nvSpPr>
          <p:spPr>
            <a:xfrm>
              <a:off x="7409393" y="3688133"/>
              <a:ext cx="133350" cy="75993"/>
            </a:xfrm>
            <a:custGeom>
              <a:avLst/>
              <a:gdLst>
                <a:gd name="connsiteX0" fmla="*/ 63341 w 133350"/>
                <a:gd name="connsiteY0" fmla="*/ 959 h 75993"/>
                <a:gd name="connsiteX1" fmla="*/ 0 w 133350"/>
                <a:gd name="connsiteY1" fmla="*/ 52159 h 75993"/>
                <a:gd name="connsiteX2" fmla="*/ 76962 w 133350"/>
                <a:gd name="connsiteY2" fmla="*/ 78187 h 75993"/>
                <a:gd name="connsiteX3" fmla="*/ 139922 w 133350"/>
                <a:gd name="connsiteY3" fmla="*/ 26986 h 75993"/>
                <a:gd name="connsiteX4" fmla="*/ 63341 w 133350"/>
                <a:gd name="connsiteY4" fmla="*/ 959 h 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5993">
                  <a:moveTo>
                    <a:pt x="63341" y="959"/>
                  </a:moveTo>
                  <a:cubicBezTo>
                    <a:pt x="24670" y="7893"/>
                    <a:pt x="0" y="52159"/>
                    <a:pt x="0" y="52159"/>
                  </a:cubicBezTo>
                  <a:cubicBezTo>
                    <a:pt x="0" y="52159"/>
                    <a:pt x="38100" y="85121"/>
                    <a:pt x="76962" y="78187"/>
                  </a:cubicBezTo>
                  <a:cubicBezTo>
                    <a:pt x="115824" y="71253"/>
                    <a:pt x="139922" y="26986"/>
                    <a:pt x="139922" y="26986"/>
                  </a:cubicBezTo>
                  <a:cubicBezTo>
                    <a:pt x="139922" y="26986"/>
                    <a:pt x="102013" y="-5976"/>
                    <a:pt x="63341" y="95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F9729C20-95D2-3B45-80A0-C20F3582BE7D}"/>
                </a:ext>
              </a:extLst>
            </p:cNvPr>
            <p:cNvSpPr/>
            <p:nvPr/>
          </p:nvSpPr>
          <p:spPr>
            <a:xfrm>
              <a:off x="7392147" y="3567400"/>
              <a:ext cx="95250" cy="94992"/>
            </a:xfrm>
            <a:custGeom>
              <a:avLst/>
              <a:gdLst>
                <a:gd name="connsiteX0" fmla="*/ 78872 w 95250"/>
                <a:gd name="connsiteY0" fmla="*/ 19956 h 94991"/>
                <a:gd name="connsiteX1" fmla="*/ 101 w 95250"/>
                <a:gd name="connsiteY1" fmla="*/ 957 h 94991"/>
                <a:gd name="connsiteX2" fmla="*/ 25818 w 95250"/>
                <a:gd name="connsiteY2" fmla="*/ 77616 h 94991"/>
                <a:gd name="connsiteX3" fmla="*/ 104590 w 95250"/>
                <a:gd name="connsiteY3" fmla="*/ 96614 h 94991"/>
                <a:gd name="connsiteX4" fmla="*/ 78872 w 95250"/>
                <a:gd name="connsiteY4" fmla="*/ 19956 h 9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4991">
                  <a:moveTo>
                    <a:pt x="78872" y="19956"/>
                  </a:moveTo>
                  <a:cubicBezTo>
                    <a:pt x="50297" y="-6452"/>
                    <a:pt x="101" y="957"/>
                    <a:pt x="101" y="957"/>
                  </a:cubicBezTo>
                  <a:cubicBezTo>
                    <a:pt x="101" y="957"/>
                    <a:pt x="-3043" y="51208"/>
                    <a:pt x="25818" y="77616"/>
                  </a:cubicBezTo>
                  <a:cubicBezTo>
                    <a:pt x="54679" y="104023"/>
                    <a:pt x="104590" y="96614"/>
                    <a:pt x="104590" y="96614"/>
                  </a:cubicBezTo>
                  <a:cubicBezTo>
                    <a:pt x="104590" y="96614"/>
                    <a:pt x="107638" y="46268"/>
                    <a:pt x="78872" y="1995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5AF8CFF1-BA83-594A-8A92-46A194D7F191}"/>
                </a:ext>
              </a:extLst>
            </p:cNvPr>
            <p:cNvSpPr/>
            <p:nvPr/>
          </p:nvSpPr>
          <p:spPr>
            <a:xfrm>
              <a:off x="7467401" y="4173550"/>
              <a:ext cx="2066925" cy="1405880"/>
            </a:xfrm>
            <a:custGeom>
              <a:avLst/>
              <a:gdLst>
                <a:gd name="connsiteX0" fmla="*/ 1885093 w 2066925"/>
                <a:gd name="connsiteY0" fmla="*/ 0 h 1405879"/>
                <a:gd name="connsiteX1" fmla="*/ 2068259 w 2066925"/>
                <a:gd name="connsiteY1" fmla="*/ 182669 h 1405879"/>
                <a:gd name="connsiteX2" fmla="*/ 2068259 w 2066925"/>
                <a:gd name="connsiteY2" fmla="*/ 1225015 h 1405879"/>
                <a:gd name="connsiteX3" fmla="*/ 1885093 w 2066925"/>
                <a:gd name="connsiteY3" fmla="*/ 1407685 h 1405879"/>
                <a:gd name="connsiteX4" fmla="*/ 183166 w 2066925"/>
                <a:gd name="connsiteY4" fmla="*/ 1407685 h 1405879"/>
                <a:gd name="connsiteX5" fmla="*/ 0 w 2066925"/>
                <a:gd name="connsiteY5" fmla="*/ 1225015 h 1405879"/>
                <a:gd name="connsiteX6" fmla="*/ 0 w 2066925"/>
                <a:gd name="connsiteY6" fmla="*/ 182669 h 1405879"/>
                <a:gd name="connsiteX7" fmla="*/ 183166 w 2066925"/>
                <a:gd name="connsiteY7" fmla="*/ 0 h 140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6925" h="1405879">
                  <a:moveTo>
                    <a:pt x="1885093" y="0"/>
                  </a:moveTo>
                  <a:cubicBezTo>
                    <a:pt x="1986252" y="0"/>
                    <a:pt x="2068259" y="81784"/>
                    <a:pt x="2068259" y="182669"/>
                  </a:cubicBezTo>
                  <a:lnTo>
                    <a:pt x="2068259" y="1225015"/>
                  </a:lnTo>
                  <a:cubicBezTo>
                    <a:pt x="2068259" y="1325901"/>
                    <a:pt x="1986252" y="1407685"/>
                    <a:pt x="1885093" y="1407685"/>
                  </a:cubicBezTo>
                  <a:lnTo>
                    <a:pt x="183166" y="1407685"/>
                  </a:lnTo>
                  <a:cubicBezTo>
                    <a:pt x="82006" y="1407685"/>
                    <a:pt x="0" y="1325901"/>
                    <a:pt x="0" y="1225015"/>
                  </a:cubicBezTo>
                  <a:lnTo>
                    <a:pt x="0" y="182669"/>
                  </a:lnTo>
                  <a:cubicBezTo>
                    <a:pt x="0" y="81784"/>
                    <a:pt x="82006" y="0"/>
                    <a:pt x="18316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986ED548-5B6B-D843-8077-6EAE0C840A78}"/>
                </a:ext>
              </a:extLst>
            </p:cNvPr>
            <p:cNvSpPr/>
            <p:nvPr/>
          </p:nvSpPr>
          <p:spPr>
            <a:xfrm>
              <a:off x="7565222" y="4271107"/>
              <a:ext cx="1762125" cy="1206397"/>
            </a:xfrm>
            <a:custGeom>
              <a:avLst/>
              <a:gdLst>
                <a:gd name="connsiteX0" fmla="*/ 1765554 w 1762125"/>
                <a:gd name="connsiteY0" fmla="*/ 1127459 h 1206396"/>
                <a:gd name="connsiteX1" fmla="*/ 1680210 w 1762125"/>
                <a:gd name="connsiteY1" fmla="*/ 1212571 h 1206396"/>
                <a:gd name="connsiteX2" fmla="*/ 85344 w 1762125"/>
                <a:gd name="connsiteY2" fmla="*/ 1212571 h 1206396"/>
                <a:gd name="connsiteX3" fmla="*/ 0 w 1762125"/>
                <a:gd name="connsiteY3" fmla="*/ 1127459 h 1206396"/>
                <a:gd name="connsiteX4" fmla="*/ 0 w 1762125"/>
                <a:gd name="connsiteY4" fmla="*/ 85113 h 1206396"/>
                <a:gd name="connsiteX5" fmla="*/ 85344 w 1762125"/>
                <a:gd name="connsiteY5" fmla="*/ 0 h 1206396"/>
                <a:gd name="connsiteX6" fmla="*/ 1680210 w 1762125"/>
                <a:gd name="connsiteY6" fmla="*/ 0 h 1206396"/>
                <a:gd name="connsiteX7" fmla="*/ 1765554 w 1762125"/>
                <a:gd name="connsiteY7" fmla="*/ 85113 h 120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125" h="1206396">
                  <a:moveTo>
                    <a:pt x="1765554" y="1127459"/>
                  </a:moveTo>
                  <a:cubicBezTo>
                    <a:pt x="1765554" y="1174465"/>
                    <a:pt x="1727344" y="1212571"/>
                    <a:pt x="1680210" y="1212571"/>
                  </a:cubicBezTo>
                  <a:lnTo>
                    <a:pt x="85344" y="1212571"/>
                  </a:lnTo>
                  <a:cubicBezTo>
                    <a:pt x="38210" y="1212571"/>
                    <a:pt x="0" y="1174465"/>
                    <a:pt x="0" y="1127459"/>
                  </a:cubicBezTo>
                  <a:lnTo>
                    <a:pt x="0" y="85113"/>
                  </a:lnTo>
                  <a:cubicBezTo>
                    <a:pt x="0" y="38106"/>
                    <a:pt x="38210" y="0"/>
                    <a:pt x="85344" y="0"/>
                  </a:cubicBezTo>
                  <a:lnTo>
                    <a:pt x="1680210" y="0"/>
                  </a:lnTo>
                  <a:cubicBezTo>
                    <a:pt x="1727344" y="0"/>
                    <a:pt x="1765554" y="38106"/>
                    <a:pt x="1765554" y="8511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3A1781A2-ACD2-6047-8B0B-F46471DF7EE3}"/>
                </a:ext>
              </a:extLst>
            </p:cNvPr>
            <p:cNvSpPr/>
            <p:nvPr/>
          </p:nvSpPr>
          <p:spPr>
            <a:xfrm>
              <a:off x="9372686" y="4840203"/>
              <a:ext cx="104775" cy="104491"/>
            </a:xfrm>
            <a:custGeom>
              <a:avLst/>
              <a:gdLst>
                <a:gd name="connsiteX0" fmla="*/ 111823 w 104775"/>
                <a:gd name="connsiteY0" fmla="*/ 55760 h 104491"/>
                <a:gd name="connsiteX1" fmla="*/ 55912 w 104775"/>
                <a:gd name="connsiteY1" fmla="*/ 0 h 104491"/>
                <a:gd name="connsiteX2" fmla="*/ 0 w 104775"/>
                <a:gd name="connsiteY2" fmla="*/ 55760 h 104491"/>
                <a:gd name="connsiteX3" fmla="*/ 55912 w 104775"/>
                <a:gd name="connsiteY3" fmla="*/ 111520 h 104491"/>
                <a:gd name="connsiteX4" fmla="*/ 111823 w 104775"/>
                <a:gd name="connsiteY4" fmla="*/ 55760 h 10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491">
                  <a:moveTo>
                    <a:pt x="111823" y="55760"/>
                  </a:moveTo>
                  <a:cubicBezTo>
                    <a:pt x="111823" y="24965"/>
                    <a:pt x="86791" y="0"/>
                    <a:pt x="55912" y="0"/>
                  </a:cubicBezTo>
                  <a:cubicBezTo>
                    <a:pt x="25032" y="0"/>
                    <a:pt x="0" y="24965"/>
                    <a:pt x="0" y="55760"/>
                  </a:cubicBezTo>
                  <a:cubicBezTo>
                    <a:pt x="0" y="86556"/>
                    <a:pt x="25032" y="111520"/>
                    <a:pt x="55912" y="111520"/>
                  </a:cubicBezTo>
                  <a:cubicBezTo>
                    <a:pt x="86791" y="111520"/>
                    <a:pt x="111823" y="86556"/>
                    <a:pt x="111823" y="557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DF6AF383-4B82-5648-A414-4C1D0B5D6115}"/>
                </a:ext>
              </a:extLst>
            </p:cNvPr>
            <p:cNvSpPr/>
            <p:nvPr/>
          </p:nvSpPr>
          <p:spPr>
            <a:xfrm>
              <a:off x="9532799" y="5506882"/>
              <a:ext cx="171450" cy="170985"/>
            </a:xfrm>
            <a:custGeom>
              <a:avLst/>
              <a:gdLst>
                <a:gd name="connsiteX0" fmla="*/ 92775 w 171450"/>
                <a:gd name="connsiteY0" fmla="*/ 4343 h 170985"/>
                <a:gd name="connsiteX1" fmla="*/ 114302 w 171450"/>
                <a:gd name="connsiteY1" fmla="*/ 53549 h 170985"/>
                <a:gd name="connsiteX2" fmla="*/ 118112 w 171450"/>
                <a:gd name="connsiteY2" fmla="*/ 57349 h 170985"/>
                <a:gd name="connsiteX3" fmla="*/ 167451 w 171450"/>
                <a:gd name="connsiteY3" fmla="*/ 78817 h 170985"/>
                <a:gd name="connsiteX4" fmla="*/ 171452 w 171450"/>
                <a:gd name="connsiteY4" fmla="*/ 88506 h 170985"/>
                <a:gd name="connsiteX5" fmla="*/ 167451 w 171450"/>
                <a:gd name="connsiteY5" fmla="*/ 92496 h 170985"/>
                <a:gd name="connsiteX6" fmla="*/ 118112 w 171450"/>
                <a:gd name="connsiteY6" fmla="*/ 113869 h 170985"/>
                <a:gd name="connsiteX7" fmla="*/ 114302 w 171450"/>
                <a:gd name="connsiteY7" fmla="*/ 117764 h 170985"/>
                <a:gd name="connsiteX8" fmla="*/ 92775 w 171450"/>
                <a:gd name="connsiteY8" fmla="*/ 166969 h 170985"/>
                <a:gd name="connsiteX9" fmla="*/ 82821 w 171450"/>
                <a:gd name="connsiteY9" fmla="*/ 170720 h 170985"/>
                <a:gd name="connsiteX10" fmla="*/ 79059 w 171450"/>
                <a:gd name="connsiteY10" fmla="*/ 166969 h 170985"/>
                <a:gd name="connsiteX11" fmla="*/ 57819 w 171450"/>
                <a:gd name="connsiteY11" fmla="*/ 117764 h 170985"/>
                <a:gd name="connsiteX12" fmla="*/ 53913 w 171450"/>
                <a:gd name="connsiteY12" fmla="*/ 113869 h 170985"/>
                <a:gd name="connsiteX13" fmla="*/ 4574 w 171450"/>
                <a:gd name="connsiteY13" fmla="*/ 92496 h 170985"/>
                <a:gd name="connsiteX14" fmla="*/ 573 w 171450"/>
                <a:gd name="connsiteY14" fmla="*/ 82807 h 170985"/>
                <a:gd name="connsiteX15" fmla="*/ 4574 w 171450"/>
                <a:gd name="connsiteY15" fmla="*/ 78817 h 170985"/>
                <a:gd name="connsiteX16" fmla="*/ 53913 w 171450"/>
                <a:gd name="connsiteY16" fmla="*/ 57349 h 170985"/>
                <a:gd name="connsiteX17" fmla="*/ 57819 w 171450"/>
                <a:gd name="connsiteY17" fmla="*/ 53549 h 170985"/>
                <a:gd name="connsiteX18" fmla="*/ 79250 w 171450"/>
                <a:gd name="connsiteY18" fmla="*/ 4343 h 170985"/>
                <a:gd name="connsiteX19" fmla="*/ 89089 w 171450"/>
                <a:gd name="connsiteY19" fmla="*/ 667 h 170985"/>
                <a:gd name="connsiteX20" fmla="*/ 92775 w 171450"/>
                <a:gd name="connsiteY20" fmla="*/ 4343 h 17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450" h="170985">
                  <a:moveTo>
                    <a:pt x="92775" y="4343"/>
                  </a:moveTo>
                  <a:lnTo>
                    <a:pt x="114302" y="53549"/>
                  </a:lnTo>
                  <a:cubicBezTo>
                    <a:pt x="115050" y="55247"/>
                    <a:pt x="116410" y="56602"/>
                    <a:pt x="118112" y="57349"/>
                  </a:cubicBezTo>
                  <a:lnTo>
                    <a:pt x="167451" y="78817"/>
                  </a:lnTo>
                  <a:cubicBezTo>
                    <a:pt x="171239" y="80391"/>
                    <a:pt x="173030" y="84729"/>
                    <a:pt x="171452" y="88506"/>
                  </a:cubicBezTo>
                  <a:cubicBezTo>
                    <a:pt x="170698" y="90310"/>
                    <a:pt x="169260" y="91744"/>
                    <a:pt x="167451" y="92496"/>
                  </a:cubicBezTo>
                  <a:lnTo>
                    <a:pt x="118112" y="113869"/>
                  </a:lnTo>
                  <a:cubicBezTo>
                    <a:pt x="116381" y="114622"/>
                    <a:pt x="115014" y="116020"/>
                    <a:pt x="114302" y="117764"/>
                  </a:cubicBezTo>
                  <a:lnTo>
                    <a:pt x="92775" y="166969"/>
                  </a:lnTo>
                  <a:cubicBezTo>
                    <a:pt x="91065" y="170747"/>
                    <a:pt x="86608" y="172426"/>
                    <a:pt x="82821" y="170720"/>
                  </a:cubicBezTo>
                  <a:cubicBezTo>
                    <a:pt x="81151" y="169968"/>
                    <a:pt x="79813" y="168635"/>
                    <a:pt x="79059" y="166969"/>
                  </a:cubicBezTo>
                  <a:lnTo>
                    <a:pt x="57819" y="117764"/>
                  </a:lnTo>
                  <a:cubicBezTo>
                    <a:pt x="57093" y="115996"/>
                    <a:pt x="55686" y="114593"/>
                    <a:pt x="53913" y="113869"/>
                  </a:cubicBezTo>
                  <a:lnTo>
                    <a:pt x="4574" y="92496"/>
                  </a:lnTo>
                  <a:cubicBezTo>
                    <a:pt x="786" y="90922"/>
                    <a:pt x="-1005" y="86584"/>
                    <a:pt x="573" y="82807"/>
                  </a:cubicBezTo>
                  <a:cubicBezTo>
                    <a:pt x="1327" y="81003"/>
                    <a:pt x="2765" y="79569"/>
                    <a:pt x="4574" y="78817"/>
                  </a:cubicBezTo>
                  <a:lnTo>
                    <a:pt x="53913" y="57349"/>
                  </a:lnTo>
                  <a:cubicBezTo>
                    <a:pt x="55662" y="56639"/>
                    <a:pt x="57063" y="55275"/>
                    <a:pt x="57819" y="53549"/>
                  </a:cubicBezTo>
                  <a:lnTo>
                    <a:pt x="79250" y="4343"/>
                  </a:lnTo>
                  <a:cubicBezTo>
                    <a:pt x="80949" y="619"/>
                    <a:pt x="85354" y="-1028"/>
                    <a:pt x="89089" y="667"/>
                  </a:cubicBezTo>
                  <a:cubicBezTo>
                    <a:pt x="90723" y="1408"/>
                    <a:pt x="92032" y="2714"/>
                    <a:pt x="92775" y="4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2DD6EF96-005A-744A-B5C9-4408B3518BF6}"/>
                </a:ext>
              </a:extLst>
            </p:cNvPr>
            <p:cNvSpPr/>
            <p:nvPr/>
          </p:nvSpPr>
          <p:spPr>
            <a:xfrm>
              <a:off x="9354678" y="5371090"/>
              <a:ext cx="133350" cy="132989"/>
            </a:xfrm>
            <a:custGeom>
              <a:avLst/>
              <a:gdLst>
                <a:gd name="connsiteX0" fmla="*/ 75634 w 133350"/>
                <a:gd name="connsiteY0" fmla="*/ 3633 h 132988"/>
                <a:gd name="connsiteX1" fmla="*/ 93065 w 133350"/>
                <a:gd name="connsiteY1" fmla="*/ 43624 h 132988"/>
                <a:gd name="connsiteX2" fmla="*/ 96208 w 133350"/>
                <a:gd name="connsiteY2" fmla="*/ 46759 h 132988"/>
                <a:gd name="connsiteX3" fmla="*/ 136404 w 133350"/>
                <a:gd name="connsiteY3" fmla="*/ 64237 h 132988"/>
                <a:gd name="connsiteX4" fmla="*/ 139503 w 133350"/>
                <a:gd name="connsiteY4" fmla="*/ 72260 h 132988"/>
                <a:gd name="connsiteX5" fmla="*/ 136404 w 133350"/>
                <a:gd name="connsiteY5" fmla="*/ 75352 h 132988"/>
                <a:gd name="connsiteX6" fmla="*/ 96208 w 133350"/>
                <a:gd name="connsiteY6" fmla="*/ 92735 h 132988"/>
                <a:gd name="connsiteX7" fmla="*/ 93065 w 133350"/>
                <a:gd name="connsiteY7" fmla="*/ 95965 h 132988"/>
                <a:gd name="connsiteX8" fmla="*/ 75634 w 133350"/>
                <a:gd name="connsiteY8" fmla="*/ 135956 h 132988"/>
                <a:gd name="connsiteX9" fmla="*/ 67416 w 133350"/>
                <a:gd name="connsiteY9" fmla="*/ 138970 h 132988"/>
                <a:gd name="connsiteX10" fmla="*/ 64395 w 133350"/>
                <a:gd name="connsiteY10" fmla="*/ 135956 h 132988"/>
                <a:gd name="connsiteX11" fmla="*/ 46964 w 133350"/>
                <a:gd name="connsiteY11" fmla="*/ 96155 h 132988"/>
                <a:gd name="connsiteX12" fmla="*/ 43821 w 133350"/>
                <a:gd name="connsiteY12" fmla="*/ 92925 h 132988"/>
                <a:gd name="connsiteX13" fmla="*/ 3625 w 133350"/>
                <a:gd name="connsiteY13" fmla="*/ 75542 h 132988"/>
                <a:gd name="connsiteX14" fmla="*/ 525 w 133350"/>
                <a:gd name="connsiteY14" fmla="*/ 67519 h 132988"/>
                <a:gd name="connsiteX15" fmla="*/ 3625 w 133350"/>
                <a:gd name="connsiteY15" fmla="*/ 64427 h 132988"/>
                <a:gd name="connsiteX16" fmla="*/ 43821 w 133350"/>
                <a:gd name="connsiteY16" fmla="*/ 46949 h 132988"/>
                <a:gd name="connsiteX17" fmla="*/ 46964 w 133350"/>
                <a:gd name="connsiteY17" fmla="*/ 43814 h 132988"/>
                <a:gd name="connsiteX18" fmla="*/ 64395 w 133350"/>
                <a:gd name="connsiteY18" fmla="*/ 3823 h 132988"/>
                <a:gd name="connsiteX19" fmla="*/ 72319 w 133350"/>
                <a:gd name="connsiteY19" fmla="*/ 437 h 132988"/>
                <a:gd name="connsiteX20" fmla="*/ 75634 w 133350"/>
                <a:gd name="connsiteY20" fmla="*/ 3633 h 13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350" h="132988">
                  <a:moveTo>
                    <a:pt x="75634" y="3633"/>
                  </a:moveTo>
                  <a:lnTo>
                    <a:pt x="93065" y="43624"/>
                  </a:lnTo>
                  <a:cubicBezTo>
                    <a:pt x="93636" y="45056"/>
                    <a:pt x="94773" y="46189"/>
                    <a:pt x="96208" y="46759"/>
                  </a:cubicBezTo>
                  <a:lnTo>
                    <a:pt x="136404" y="64237"/>
                  </a:lnTo>
                  <a:cubicBezTo>
                    <a:pt x="139481" y="65599"/>
                    <a:pt x="140869" y="69191"/>
                    <a:pt x="139503" y="72260"/>
                  </a:cubicBezTo>
                  <a:cubicBezTo>
                    <a:pt x="138890" y="73638"/>
                    <a:pt x="137786" y="74740"/>
                    <a:pt x="136404" y="75352"/>
                  </a:cubicBezTo>
                  <a:lnTo>
                    <a:pt x="96208" y="92735"/>
                  </a:lnTo>
                  <a:cubicBezTo>
                    <a:pt x="94785" y="93371"/>
                    <a:pt x="93660" y="94527"/>
                    <a:pt x="93065" y="95965"/>
                  </a:cubicBezTo>
                  <a:lnTo>
                    <a:pt x="75634" y="135956"/>
                  </a:lnTo>
                  <a:cubicBezTo>
                    <a:pt x="74199" y="139052"/>
                    <a:pt x="70520" y="140401"/>
                    <a:pt x="67416" y="138970"/>
                  </a:cubicBezTo>
                  <a:cubicBezTo>
                    <a:pt x="66082" y="138355"/>
                    <a:pt x="65011" y="137287"/>
                    <a:pt x="64395" y="135956"/>
                  </a:cubicBezTo>
                  <a:lnTo>
                    <a:pt x="46964" y="96155"/>
                  </a:lnTo>
                  <a:cubicBezTo>
                    <a:pt x="46369" y="94717"/>
                    <a:pt x="45244" y="93561"/>
                    <a:pt x="43821" y="92925"/>
                  </a:cubicBezTo>
                  <a:lnTo>
                    <a:pt x="3625" y="75542"/>
                  </a:lnTo>
                  <a:cubicBezTo>
                    <a:pt x="548" y="74180"/>
                    <a:pt x="-840" y="70588"/>
                    <a:pt x="525" y="67519"/>
                  </a:cubicBezTo>
                  <a:cubicBezTo>
                    <a:pt x="1139" y="66141"/>
                    <a:pt x="2243" y="65039"/>
                    <a:pt x="3625" y="64427"/>
                  </a:cubicBezTo>
                  <a:lnTo>
                    <a:pt x="43821" y="46949"/>
                  </a:lnTo>
                  <a:cubicBezTo>
                    <a:pt x="45256" y="46379"/>
                    <a:pt x="46393" y="45246"/>
                    <a:pt x="46964" y="43814"/>
                  </a:cubicBezTo>
                  <a:lnTo>
                    <a:pt x="64395" y="3823"/>
                  </a:lnTo>
                  <a:cubicBezTo>
                    <a:pt x="65645" y="705"/>
                    <a:pt x="69193" y="-811"/>
                    <a:pt x="72319" y="437"/>
                  </a:cubicBezTo>
                  <a:cubicBezTo>
                    <a:pt x="73801" y="1028"/>
                    <a:pt x="74991" y="2176"/>
                    <a:pt x="75634" y="363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281422AE-43F9-7A45-ACE5-4815E10BB22F}"/>
                </a:ext>
              </a:extLst>
            </p:cNvPr>
            <p:cNvSpPr/>
            <p:nvPr/>
          </p:nvSpPr>
          <p:spPr>
            <a:xfrm>
              <a:off x="9611566" y="5357141"/>
              <a:ext cx="76200" cy="75993"/>
            </a:xfrm>
            <a:custGeom>
              <a:avLst/>
              <a:gdLst>
                <a:gd name="connsiteX0" fmla="*/ 44299 w 76200"/>
                <a:gd name="connsiteY0" fmla="*/ 2097 h 75993"/>
                <a:gd name="connsiteX1" fmla="*/ 54491 w 76200"/>
                <a:gd name="connsiteY1" fmla="*/ 25560 h 75993"/>
                <a:gd name="connsiteX2" fmla="*/ 56396 w 76200"/>
                <a:gd name="connsiteY2" fmla="*/ 27365 h 75993"/>
                <a:gd name="connsiteX3" fmla="*/ 79922 w 76200"/>
                <a:gd name="connsiteY3" fmla="*/ 37624 h 75993"/>
                <a:gd name="connsiteX4" fmla="*/ 81691 w 76200"/>
                <a:gd name="connsiteY4" fmla="*/ 42415 h 75993"/>
                <a:gd name="connsiteX5" fmla="*/ 79922 w 76200"/>
                <a:gd name="connsiteY5" fmla="*/ 44179 h 75993"/>
                <a:gd name="connsiteX6" fmla="*/ 56395 w 76200"/>
                <a:gd name="connsiteY6" fmla="*/ 54343 h 75993"/>
                <a:gd name="connsiteX7" fmla="*/ 54490 w 76200"/>
                <a:gd name="connsiteY7" fmla="*/ 56243 h 75993"/>
                <a:gd name="connsiteX8" fmla="*/ 44299 w 76200"/>
                <a:gd name="connsiteY8" fmla="*/ 79706 h 75993"/>
                <a:gd name="connsiteX9" fmla="*/ 39495 w 76200"/>
                <a:gd name="connsiteY9" fmla="*/ 81470 h 75993"/>
                <a:gd name="connsiteX10" fmla="*/ 37726 w 76200"/>
                <a:gd name="connsiteY10" fmla="*/ 79706 h 75993"/>
                <a:gd name="connsiteX11" fmla="*/ 27439 w 76200"/>
                <a:gd name="connsiteY11" fmla="*/ 56243 h 75993"/>
                <a:gd name="connsiteX12" fmla="*/ 25630 w 76200"/>
                <a:gd name="connsiteY12" fmla="*/ 54343 h 75993"/>
                <a:gd name="connsiteX13" fmla="*/ 2103 w 76200"/>
                <a:gd name="connsiteY13" fmla="*/ 44179 h 75993"/>
                <a:gd name="connsiteX14" fmla="*/ 334 w 76200"/>
                <a:gd name="connsiteY14" fmla="*/ 39388 h 75993"/>
                <a:gd name="connsiteX15" fmla="*/ 2103 w 76200"/>
                <a:gd name="connsiteY15" fmla="*/ 37624 h 75993"/>
                <a:gd name="connsiteX16" fmla="*/ 25630 w 76200"/>
                <a:gd name="connsiteY16" fmla="*/ 27365 h 75993"/>
                <a:gd name="connsiteX17" fmla="*/ 27440 w 76200"/>
                <a:gd name="connsiteY17" fmla="*/ 25560 h 75993"/>
                <a:gd name="connsiteX18" fmla="*/ 37726 w 76200"/>
                <a:gd name="connsiteY18" fmla="*/ 2097 h 75993"/>
                <a:gd name="connsiteX19" fmla="*/ 42530 w 76200"/>
                <a:gd name="connsiteY19" fmla="*/ 333 h 75993"/>
                <a:gd name="connsiteX20" fmla="*/ 44299 w 76200"/>
                <a:gd name="connsiteY20" fmla="*/ 2097 h 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200" h="75993">
                  <a:moveTo>
                    <a:pt x="44299" y="2097"/>
                  </a:moveTo>
                  <a:lnTo>
                    <a:pt x="54491" y="25560"/>
                  </a:lnTo>
                  <a:cubicBezTo>
                    <a:pt x="54841" y="26403"/>
                    <a:pt x="55533" y="27059"/>
                    <a:pt x="56396" y="27365"/>
                  </a:cubicBezTo>
                  <a:lnTo>
                    <a:pt x="79922" y="37624"/>
                  </a:lnTo>
                  <a:cubicBezTo>
                    <a:pt x="81737" y="38460"/>
                    <a:pt x="82529" y="40605"/>
                    <a:pt x="81691" y="42415"/>
                  </a:cubicBezTo>
                  <a:cubicBezTo>
                    <a:pt x="81330" y="43193"/>
                    <a:pt x="80703" y="43819"/>
                    <a:pt x="79922" y="44179"/>
                  </a:cubicBezTo>
                  <a:lnTo>
                    <a:pt x="56395" y="54343"/>
                  </a:lnTo>
                  <a:cubicBezTo>
                    <a:pt x="55544" y="54716"/>
                    <a:pt x="54865" y="55394"/>
                    <a:pt x="54490" y="56243"/>
                  </a:cubicBezTo>
                  <a:lnTo>
                    <a:pt x="44299" y="79706"/>
                  </a:lnTo>
                  <a:cubicBezTo>
                    <a:pt x="43461" y="81516"/>
                    <a:pt x="41310" y="82305"/>
                    <a:pt x="39495" y="81470"/>
                  </a:cubicBezTo>
                  <a:cubicBezTo>
                    <a:pt x="38714" y="81110"/>
                    <a:pt x="38087" y="80485"/>
                    <a:pt x="37726" y="79706"/>
                  </a:cubicBezTo>
                  <a:lnTo>
                    <a:pt x="27439" y="56243"/>
                  </a:lnTo>
                  <a:cubicBezTo>
                    <a:pt x="27132" y="55383"/>
                    <a:pt x="26475" y="54693"/>
                    <a:pt x="25630" y="54343"/>
                  </a:cubicBezTo>
                  <a:lnTo>
                    <a:pt x="2103" y="44179"/>
                  </a:lnTo>
                  <a:cubicBezTo>
                    <a:pt x="288" y="43343"/>
                    <a:pt x="-504" y="41198"/>
                    <a:pt x="334" y="39388"/>
                  </a:cubicBezTo>
                  <a:cubicBezTo>
                    <a:pt x="695" y="38609"/>
                    <a:pt x="1322" y="37984"/>
                    <a:pt x="2103" y="37624"/>
                  </a:cubicBezTo>
                  <a:lnTo>
                    <a:pt x="25630" y="27365"/>
                  </a:lnTo>
                  <a:cubicBezTo>
                    <a:pt x="26485" y="27082"/>
                    <a:pt x="27155" y="26413"/>
                    <a:pt x="27440" y="25560"/>
                  </a:cubicBezTo>
                  <a:lnTo>
                    <a:pt x="37726" y="2097"/>
                  </a:lnTo>
                  <a:cubicBezTo>
                    <a:pt x="38565" y="287"/>
                    <a:pt x="40715" y="-502"/>
                    <a:pt x="42530" y="333"/>
                  </a:cubicBezTo>
                  <a:cubicBezTo>
                    <a:pt x="43311" y="693"/>
                    <a:pt x="43938" y="1318"/>
                    <a:pt x="44299" y="209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7A2E6E5-C14E-A048-A205-31538A1C7ABA}"/>
                </a:ext>
              </a:extLst>
            </p:cNvPr>
            <p:cNvSpPr/>
            <p:nvPr/>
          </p:nvSpPr>
          <p:spPr>
            <a:xfrm>
              <a:off x="7265849" y="3885818"/>
              <a:ext cx="171450" cy="170985"/>
            </a:xfrm>
            <a:custGeom>
              <a:avLst/>
              <a:gdLst>
                <a:gd name="connsiteX0" fmla="*/ 93252 w 171450"/>
                <a:gd name="connsiteY0" fmla="*/ 4562 h 170985"/>
                <a:gd name="connsiteX1" fmla="*/ 114969 w 171450"/>
                <a:gd name="connsiteY1" fmla="*/ 53387 h 170985"/>
                <a:gd name="connsiteX2" fmla="*/ 118779 w 171450"/>
                <a:gd name="connsiteY2" fmla="*/ 57282 h 170985"/>
                <a:gd name="connsiteX3" fmla="*/ 168118 w 171450"/>
                <a:gd name="connsiteY3" fmla="*/ 78655 h 170985"/>
                <a:gd name="connsiteX4" fmla="*/ 172119 w 171450"/>
                <a:gd name="connsiteY4" fmla="*/ 88344 h 170985"/>
                <a:gd name="connsiteX5" fmla="*/ 168118 w 171450"/>
                <a:gd name="connsiteY5" fmla="*/ 92334 h 170985"/>
                <a:gd name="connsiteX6" fmla="*/ 118779 w 171450"/>
                <a:gd name="connsiteY6" fmla="*/ 113707 h 170985"/>
                <a:gd name="connsiteX7" fmla="*/ 114969 w 171450"/>
                <a:gd name="connsiteY7" fmla="*/ 117602 h 170985"/>
                <a:gd name="connsiteX8" fmla="*/ 93442 w 171450"/>
                <a:gd name="connsiteY8" fmla="*/ 166808 h 170985"/>
                <a:gd name="connsiteX9" fmla="*/ 83727 w 171450"/>
                <a:gd name="connsiteY9" fmla="*/ 170797 h 170985"/>
                <a:gd name="connsiteX10" fmla="*/ 79726 w 171450"/>
                <a:gd name="connsiteY10" fmla="*/ 166808 h 170985"/>
                <a:gd name="connsiteX11" fmla="*/ 57819 w 171450"/>
                <a:gd name="connsiteY11" fmla="*/ 117602 h 170985"/>
                <a:gd name="connsiteX12" fmla="*/ 53913 w 171450"/>
                <a:gd name="connsiteY12" fmla="*/ 113707 h 170985"/>
                <a:gd name="connsiteX13" fmla="*/ 4574 w 171450"/>
                <a:gd name="connsiteY13" fmla="*/ 92334 h 170985"/>
                <a:gd name="connsiteX14" fmla="*/ 573 w 171450"/>
                <a:gd name="connsiteY14" fmla="*/ 82645 h 170985"/>
                <a:gd name="connsiteX15" fmla="*/ 4574 w 171450"/>
                <a:gd name="connsiteY15" fmla="*/ 78655 h 170985"/>
                <a:gd name="connsiteX16" fmla="*/ 53913 w 171450"/>
                <a:gd name="connsiteY16" fmla="*/ 57282 h 170985"/>
                <a:gd name="connsiteX17" fmla="*/ 57819 w 171450"/>
                <a:gd name="connsiteY17" fmla="*/ 53387 h 170985"/>
                <a:gd name="connsiteX18" fmla="*/ 79536 w 171450"/>
                <a:gd name="connsiteY18" fmla="*/ 4562 h 170985"/>
                <a:gd name="connsiteX19" fmla="*/ 89251 w 171450"/>
                <a:gd name="connsiteY19" fmla="*/ 572 h 170985"/>
                <a:gd name="connsiteX20" fmla="*/ 93252 w 171450"/>
                <a:gd name="connsiteY20" fmla="*/ 4562 h 17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450" h="170985">
                  <a:moveTo>
                    <a:pt x="93252" y="4562"/>
                  </a:moveTo>
                  <a:lnTo>
                    <a:pt x="114969" y="53387"/>
                  </a:lnTo>
                  <a:cubicBezTo>
                    <a:pt x="115713" y="55110"/>
                    <a:pt x="117070" y="56497"/>
                    <a:pt x="118779" y="57282"/>
                  </a:cubicBezTo>
                  <a:lnTo>
                    <a:pt x="168118" y="78655"/>
                  </a:lnTo>
                  <a:cubicBezTo>
                    <a:pt x="171906" y="80229"/>
                    <a:pt x="173697" y="84567"/>
                    <a:pt x="172119" y="88344"/>
                  </a:cubicBezTo>
                  <a:cubicBezTo>
                    <a:pt x="171365" y="90148"/>
                    <a:pt x="169927" y="91582"/>
                    <a:pt x="168118" y="92334"/>
                  </a:cubicBezTo>
                  <a:lnTo>
                    <a:pt x="118779" y="113707"/>
                  </a:lnTo>
                  <a:cubicBezTo>
                    <a:pt x="117070" y="114492"/>
                    <a:pt x="115713" y="115879"/>
                    <a:pt x="114969" y="117602"/>
                  </a:cubicBezTo>
                  <a:lnTo>
                    <a:pt x="93442" y="166808"/>
                  </a:lnTo>
                  <a:cubicBezTo>
                    <a:pt x="91864" y="170585"/>
                    <a:pt x="87514" y="172371"/>
                    <a:pt x="83727" y="170797"/>
                  </a:cubicBezTo>
                  <a:cubicBezTo>
                    <a:pt x="81918" y="170046"/>
                    <a:pt x="80480" y="168612"/>
                    <a:pt x="79726" y="166808"/>
                  </a:cubicBezTo>
                  <a:lnTo>
                    <a:pt x="57819" y="117602"/>
                  </a:lnTo>
                  <a:cubicBezTo>
                    <a:pt x="57036" y="115873"/>
                    <a:pt x="55647" y="114488"/>
                    <a:pt x="53913" y="113707"/>
                  </a:cubicBezTo>
                  <a:lnTo>
                    <a:pt x="4574" y="92334"/>
                  </a:lnTo>
                  <a:cubicBezTo>
                    <a:pt x="786" y="90760"/>
                    <a:pt x="-1005" y="86422"/>
                    <a:pt x="573" y="82645"/>
                  </a:cubicBezTo>
                  <a:cubicBezTo>
                    <a:pt x="1327" y="80841"/>
                    <a:pt x="2765" y="79407"/>
                    <a:pt x="4574" y="78655"/>
                  </a:cubicBezTo>
                  <a:lnTo>
                    <a:pt x="53913" y="57282"/>
                  </a:lnTo>
                  <a:cubicBezTo>
                    <a:pt x="55647" y="56501"/>
                    <a:pt x="57036" y="55117"/>
                    <a:pt x="57819" y="53387"/>
                  </a:cubicBezTo>
                  <a:lnTo>
                    <a:pt x="79536" y="4562"/>
                  </a:lnTo>
                  <a:cubicBezTo>
                    <a:pt x="81114" y="784"/>
                    <a:pt x="85464" y="-1002"/>
                    <a:pt x="89251" y="572"/>
                  </a:cubicBezTo>
                  <a:cubicBezTo>
                    <a:pt x="91060" y="1324"/>
                    <a:pt x="92498" y="2758"/>
                    <a:pt x="93252" y="456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42220B22-B701-3C40-99ED-1CDA81026F45}"/>
                </a:ext>
              </a:extLst>
            </p:cNvPr>
            <p:cNvSpPr/>
            <p:nvPr/>
          </p:nvSpPr>
          <p:spPr>
            <a:xfrm>
              <a:off x="7223840" y="4160371"/>
              <a:ext cx="133350" cy="132989"/>
            </a:xfrm>
            <a:custGeom>
              <a:avLst/>
              <a:gdLst>
                <a:gd name="connsiteX0" fmla="*/ 75634 w 133350"/>
                <a:gd name="connsiteY0" fmla="*/ 3585 h 132988"/>
                <a:gd name="connsiteX1" fmla="*/ 93065 w 133350"/>
                <a:gd name="connsiteY1" fmla="*/ 43482 h 132988"/>
                <a:gd name="connsiteX2" fmla="*/ 96208 w 133350"/>
                <a:gd name="connsiteY2" fmla="*/ 46616 h 132988"/>
                <a:gd name="connsiteX3" fmla="*/ 136404 w 133350"/>
                <a:gd name="connsiteY3" fmla="*/ 64000 h 132988"/>
                <a:gd name="connsiteX4" fmla="*/ 139503 w 133350"/>
                <a:gd name="connsiteY4" fmla="*/ 72023 h 132988"/>
                <a:gd name="connsiteX5" fmla="*/ 136404 w 133350"/>
                <a:gd name="connsiteY5" fmla="*/ 75114 h 132988"/>
                <a:gd name="connsiteX6" fmla="*/ 96208 w 133350"/>
                <a:gd name="connsiteY6" fmla="*/ 92592 h 132988"/>
                <a:gd name="connsiteX7" fmla="*/ 93065 w 133350"/>
                <a:gd name="connsiteY7" fmla="*/ 95727 h 132988"/>
                <a:gd name="connsiteX8" fmla="*/ 75634 w 133350"/>
                <a:gd name="connsiteY8" fmla="*/ 135719 h 132988"/>
                <a:gd name="connsiteX9" fmla="*/ 67652 w 133350"/>
                <a:gd name="connsiteY9" fmla="*/ 138967 h 132988"/>
                <a:gd name="connsiteX10" fmla="*/ 64395 w 133350"/>
                <a:gd name="connsiteY10" fmla="*/ 135719 h 132988"/>
                <a:gd name="connsiteX11" fmla="*/ 46964 w 133350"/>
                <a:gd name="connsiteY11" fmla="*/ 95727 h 132988"/>
                <a:gd name="connsiteX12" fmla="*/ 43821 w 133350"/>
                <a:gd name="connsiteY12" fmla="*/ 92592 h 132988"/>
                <a:gd name="connsiteX13" fmla="*/ 3625 w 133350"/>
                <a:gd name="connsiteY13" fmla="*/ 75304 h 132988"/>
                <a:gd name="connsiteX14" fmla="*/ 525 w 133350"/>
                <a:gd name="connsiteY14" fmla="*/ 67281 h 132988"/>
                <a:gd name="connsiteX15" fmla="*/ 3625 w 133350"/>
                <a:gd name="connsiteY15" fmla="*/ 64190 h 132988"/>
                <a:gd name="connsiteX16" fmla="*/ 43821 w 133350"/>
                <a:gd name="connsiteY16" fmla="*/ 46806 h 132988"/>
                <a:gd name="connsiteX17" fmla="*/ 46964 w 133350"/>
                <a:gd name="connsiteY17" fmla="*/ 43671 h 132988"/>
                <a:gd name="connsiteX18" fmla="*/ 64395 w 133350"/>
                <a:gd name="connsiteY18" fmla="*/ 3585 h 132988"/>
                <a:gd name="connsiteX19" fmla="*/ 72612 w 133350"/>
                <a:gd name="connsiteY19" fmla="*/ 571 h 132988"/>
                <a:gd name="connsiteX20" fmla="*/ 75634 w 133350"/>
                <a:gd name="connsiteY20" fmla="*/ 3585 h 13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350" h="132988">
                  <a:moveTo>
                    <a:pt x="75634" y="3585"/>
                  </a:moveTo>
                  <a:lnTo>
                    <a:pt x="93065" y="43482"/>
                  </a:lnTo>
                  <a:cubicBezTo>
                    <a:pt x="93695" y="44873"/>
                    <a:pt x="94813" y="45988"/>
                    <a:pt x="96208" y="46616"/>
                  </a:cubicBezTo>
                  <a:lnTo>
                    <a:pt x="136404" y="64000"/>
                  </a:lnTo>
                  <a:cubicBezTo>
                    <a:pt x="139481" y="65362"/>
                    <a:pt x="140869" y="68953"/>
                    <a:pt x="139503" y="72023"/>
                  </a:cubicBezTo>
                  <a:cubicBezTo>
                    <a:pt x="138890" y="73401"/>
                    <a:pt x="137786" y="74502"/>
                    <a:pt x="136404" y="75114"/>
                  </a:cubicBezTo>
                  <a:lnTo>
                    <a:pt x="96208" y="92592"/>
                  </a:lnTo>
                  <a:cubicBezTo>
                    <a:pt x="94797" y="93197"/>
                    <a:pt x="93672" y="94319"/>
                    <a:pt x="93065" y="95727"/>
                  </a:cubicBezTo>
                  <a:lnTo>
                    <a:pt x="75634" y="135719"/>
                  </a:lnTo>
                  <a:cubicBezTo>
                    <a:pt x="74330" y="138814"/>
                    <a:pt x="70756" y="140268"/>
                    <a:pt x="67652" y="138967"/>
                  </a:cubicBezTo>
                  <a:cubicBezTo>
                    <a:pt x="66182" y="138351"/>
                    <a:pt x="65013" y="137185"/>
                    <a:pt x="64395" y="135719"/>
                  </a:cubicBezTo>
                  <a:lnTo>
                    <a:pt x="46964" y="95727"/>
                  </a:lnTo>
                  <a:cubicBezTo>
                    <a:pt x="46393" y="94296"/>
                    <a:pt x="45256" y="93162"/>
                    <a:pt x="43821" y="92592"/>
                  </a:cubicBezTo>
                  <a:lnTo>
                    <a:pt x="3625" y="75304"/>
                  </a:lnTo>
                  <a:cubicBezTo>
                    <a:pt x="548" y="73942"/>
                    <a:pt x="-840" y="70350"/>
                    <a:pt x="525" y="67281"/>
                  </a:cubicBezTo>
                  <a:cubicBezTo>
                    <a:pt x="1139" y="65903"/>
                    <a:pt x="2243" y="64801"/>
                    <a:pt x="3625" y="64190"/>
                  </a:cubicBezTo>
                  <a:lnTo>
                    <a:pt x="43821" y="46806"/>
                  </a:lnTo>
                  <a:cubicBezTo>
                    <a:pt x="45232" y="46201"/>
                    <a:pt x="46357" y="45079"/>
                    <a:pt x="46964" y="43671"/>
                  </a:cubicBezTo>
                  <a:lnTo>
                    <a:pt x="64395" y="3585"/>
                  </a:lnTo>
                  <a:cubicBezTo>
                    <a:pt x="65830" y="490"/>
                    <a:pt x="69509" y="-860"/>
                    <a:pt x="72612" y="571"/>
                  </a:cubicBezTo>
                  <a:cubicBezTo>
                    <a:pt x="73946" y="1186"/>
                    <a:pt x="75017" y="2255"/>
                    <a:pt x="75634" y="35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0CFFF5AD-837B-D643-8274-8DFF54991A0B}"/>
                </a:ext>
              </a:extLst>
            </p:cNvPr>
            <p:cNvSpPr/>
            <p:nvPr/>
          </p:nvSpPr>
          <p:spPr>
            <a:xfrm>
              <a:off x="7424149" y="4150935"/>
              <a:ext cx="76200" cy="75993"/>
            </a:xfrm>
            <a:custGeom>
              <a:avLst/>
              <a:gdLst>
                <a:gd name="connsiteX0" fmla="*/ 44299 w 76200"/>
                <a:gd name="connsiteY0" fmla="*/ 2097 h 75993"/>
                <a:gd name="connsiteX1" fmla="*/ 54491 w 76200"/>
                <a:gd name="connsiteY1" fmla="*/ 25560 h 75993"/>
                <a:gd name="connsiteX2" fmla="*/ 56396 w 76200"/>
                <a:gd name="connsiteY2" fmla="*/ 27460 h 75993"/>
                <a:gd name="connsiteX3" fmla="*/ 79922 w 76200"/>
                <a:gd name="connsiteY3" fmla="*/ 37624 h 75993"/>
                <a:gd name="connsiteX4" fmla="*/ 81691 w 76200"/>
                <a:gd name="connsiteY4" fmla="*/ 42415 h 75993"/>
                <a:gd name="connsiteX5" fmla="*/ 79922 w 76200"/>
                <a:gd name="connsiteY5" fmla="*/ 44179 h 75993"/>
                <a:gd name="connsiteX6" fmla="*/ 56396 w 76200"/>
                <a:gd name="connsiteY6" fmla="*/ 54343 h 75993"/>
                <a:gd name="connsiteX7" fmla="*/ 54491 w 76200"/>
                <a:gd name="connsiteY7" fmla="*/ 56243 h 75993"/>
                <a:gd name="connsiteX8" fmla="*/ 44299 w 76200"/>
                <a:gd name="connsiteY8" fmla="*/ 79706 h 75993"/>
                <a:gd name="connsiteX9" fmla="*/ 39495 w 76200"/>
                <a:gd name="connsiteY9" fmla="*/ 81470 h 75993"/>
                <a:gd name="connsiteX10" fmla="*/ 37727 w 76200"/>
                <a:gd name="connsiteY10" fmla="*/ 79706 h 75993"/>
                <a:gd name="connsiteX11" fmla="*/ 27440 w 76200"/>
                <a:gd name="connsiteY11" fmla="*/ 56243 h 75993"/>
                <a:gd name="connsiteX12" fmla="*/ 25630 w 76200"/>
                <a:gd name="connsiteY12" fmla="*/ 54343 h 75993"/>
                <a:gd name="connsiteX13" fmla="*/ 2103 w 76200"/>
                <a:gd name="connsiteY13" fmla="*/ 44179 h 75993"/>
                <a:gd name="connsiteX14" fmla="*/ 334 w 76200"/>
                <a:gd name="connsiteY14" fmla="*/ 39388 h 75993"/>
                <a:gd name="connsiteX15" fmla="*/ 2103 w 76200"/>
                <a:gd name="connsiteY15" fmla="*/ 37624 h 75993"/>
                <a:gd name="connsiteX16" fmla="*/ 25630 w 76200"/>
                <a:gd name="connsiteY16" fmla="*/ 27460 h 75993"/>
                <a:gd name="connsiteX17" fmla="*/ 27440 w 76200"/>
                <a:gd name="connsiteY17" fmla="*/ 25560 h 75993"/>
                <a:gd name="connsiteX18" fmla="*/ 37727 w 76200"/>
                <a:gd name="connsiteY18" fmla="*/ 2097 h 75993"/>
                <a:gd name="connsiteX19" fmla="*/ 42530 w 76200"/>
                <a:gd name="connsiteY19" fmla="*/ 333 h 75993"/>
                <a:gd name="connsiteX20" fmla="*/ 44299 w 76200"/>
                <a:gd name="connsiteY20" fmla="*/ 2097 h 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200" h="75993">
                  <a:moveTo>
                    <a:pt x="44299" y="2097"/>
                  </a:moveTo>
                  <a:lnTo>
                    <a:pt x="54491" y="25560"/>
                  </a:lnTo>
                  <a:cubicBezTo>
                    <a:pt x="54865" y="26409"/>
                    <a:pt x="55545" y="27087"/>
                    <a:pt x="56396" y="27460"/>
                  </a:cubicBezTo>
                  <a:lnTo>
                    <a:pt x="79922" y="37624"/>
                  </a:lnTo>
                  <a:cubicBezTo>
                    <a:pt x="81737" y="38460"/>
                    <a:pt x="82529" y="40605"/>
                    <a:pt x="81691" y="42415"/>
                  </a:cubicBezTo>
                  <a:cubicBezTo>
                    <a:pt x="81330" y="43194"/>
                    <a:pt x="80703" y="43819"/>
                    <a:pt x="79922" y="44179"/>
                  </a:cubicBezTo>
                  <a:lnTo>
                    <a:pt x="56396" y="54343"/>
                  </a:lnTo>
                  <a:cubicBezTo>
                    <a:pt x="55545" y="54716"/>
                    <a:pt x="54865" y="55394"/>
                    <a:pt x="54491" y="56243"/>
                  </a:cubicBezTo>
                  <a:lnTo>
                    <a:pt x="44299" y="79706"/>
                  </a:lnTo>
                  <a:cubicBezTo>
                    <a:pt x="43461" y="81516"/>
                    <a:pt x="41310" y="82305"/>
                    <a:pt x="39495" y="81470"/>
                  </a:cubicBezTo>
                  <a:cubicBezTo>
                    <a:pt x="38714" y="81110"/>
                    <a:pt x="38087" y="80485"/>
                    <a:pt x="37727" y="79706"/>
                  </a:cubicBezTo>
                  <a:lnTo>
                    <a:pt x="27440" y="56243"/>
                  </a:lnTo>
                  <a:cubicBezTo>
                    <a:pt x="27133" y="55383"/>
                    <a:pt x="26475" y="54693"/>
                    <a:pt x="25630" y="54343"/>
                  </a:cubicBezTo>
                  <a:lnTo>
                    <a:pt x="2103" y="44179"/>
                  </a:lnTo>
                  <a:cubicBezTo>
                    <a:pt x="288" y="43343"/>
                    <a:pt x="-504" y="41198"/>
                    <a:pt x="334" y="39388"/>
                  </a:cubicBezTo>
                  <a:cubicBezTo>
                    <a:pt x="695" y="38609"/>
                    <a:pt x="1322" y="37984"/>
                    <a:pt x="2103" y="37624"/>
                  </a:cubicBezTo>
                  <a:lnTo>
                    <a:pt x="25630" y="27460"/>
                  </a:lnTo>
                  <a:cubicBezTo>
                    <a:pt x="26475" y="27110"/>
                    <a:pt x="27133" y="26420"/>
                    <a:pt x="27440" y="25560"/>
                  </a:cubicBezTo>
                  <a:lnTo>
                    <a:pt x="37727" y="2097"/>
                  </a:lnTo>
                  <a:cubicBezTo>
                    <a:pt x="38565" y="287"/>
                    <a:pt x="40715" y="-502"/>
                    <a:pt x="42530" y="333"/>
                  </a:cubicBezTo>
                  <a:cubicBezTo>
                    <a:pt x="43311" y="693"/>
                    <a:pt x="43938" y="1318"/>
                    <a:pt x="44299" y="20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633D167B-7068-364B-92D6-D6CE286B78FF}"/>
                </a:ext>
              </a:extLst>
            </p:cNvPr>
            <p:cNvSpPr/>
            <p:nvPr/>
          </p:nvSpPr>
          <p:spPr>
            <a:xfrm>
              <a:off x="8440665" y="3781327"/>
              <a:ext cx="542925" cy="560452"/>
            </a:xfrm>
            <a:custGeom>
              <a:avLst/>
              <a:gdLst>
                <a:gd name="connsiteX0" fmla="*/ 546163 w 542925"/>
                <a:gd name="connsiteY0" fmla="*/ 272724 h 560452"/>
                <a:gd name="connsiteX1" fmla="*/ 273465 w 542925"/>
                <a:gd name="connsiteY1" fmla="*/ 0 h 560452"/>
                <a:gd name="connsiteX2" fmla="*/ 0 w 542925"/>
                <a:gd name="connsiteY2" fmla="*/ 271960 h 560452"/>
                <a:gd name="connsiteX3" fmla="*/ 272699 w 542925"/>
                <a:gd name="connsiteY3" fmla="*/ 544683 h 560452"/>
                <a:gd name="connsiteX4" fmla="*/ 316801 w 542925"/>
                <a:gd name="connsiteY4" fmla="*/ 541171 h 560452"/>
                <a:gd name="connsiteX5" fmla="*/ 336518 w 542925"/>
                <a:gd name="connsiteY5" fmla="*/ 543260 h 560452"/>
                <a:gd name="connsiteX6" fmla="*/ 399669 w 542925"/>
                <a:gd name="connsiteY6" fmla="*/ 566818 h 560452"/>
                <a:gd name="connsiteX7" fmla="*/ 410051 w 542925"/>
                <a:gd name="connsiteY7" fmla="*/ 521697 h 560452"/>
                <a:gd name="connsiteX8" fmla="*/ 426529 w 542925"/>
                <a:gd name="connsiteY8" fmla="*/ 497759 h 560452"/>
                <a:gd name="connsiteX9" fmla="*/ 546163 w 542925"/>
                <a:gd name="connsiteY9" fmla="*/ 272724 h 56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925" h="560452">
                  <a:moveTo>
                    <a:pt x="546163" y="272724"/>
                  </a:moveTo>
                  <a:cubicBezTo>
                    <a:pt x="546375" y="122314"/>
                    <a:pt x="424283" y="211"/>
                    <a:pt x="273465" y="0"/>
                  </a:cubicBezTo>
                  <a:cubicBezTo>
                    <a:pt x="122646" y="-211"/>
                    <a:pt x="212" y="121550"/>
                    <a:pt x="0" y="271960"/>
                  </a:cubicBezTo>
                  <a:cubicBezTo>
                    <a:pt x="-211" y="422370"/>
                    <a:pt x="121880" y="544472"/>
                    <a:pt x="272699" y="544683"/>
                  </a:cubicBezTo>
                  <a:cubicBezTo>
                    <a:pt x="287471" y="544704"/>
                    <a:pt x="302220" y="543529"/>
                    <a:pt x="316801" y="541171"/>
                  </a:cubicBezTo>
                  <a:cubicBezTo>
                    <a:pt x="323444" y="540147"/>
                    <a:pt x="330240" y="540867"/>
                    <a:pt x="336518" y="543260"/>
                  </a:cubicBezTo>
                  <a:lnTo>
                    <a:pt x="399669" y="566818"/>
                  </a:lnTo>
                  <a:lnTo>
                    <a:pt x="410051" y="521697"/>
                  </a:lnTo>
                  <a:cubicBezTo>
                    <a:pt x="412281" y="511914"/>
                    <a:pt x="418176" y="503350"/>
                    <a:pt x="426529" y="497759"/>
                  </a:cubicBezTo>
                  <a:cubicBezTo>
                    <a:pt x="501393" y="447204"/>
                    <a:pt x="546216" y="362890"/>
                    <a:pt x="546163" y="27272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B2CB92D0-6076-0D4C-8D32-0EF5445B248C}"/>
                </a:ext>
              </a:extLst>
            </p:cNvPr>
            <p:cNvSpPr/>
            <p:nvPr/>
          </p:nvSpPr>
          <p:spPr>
            <a:xfrm>
              <a:off x="9234816" y="4016279"/>
              <a:ext cx="447675" cy="446462"/>
            </a:xfrm>
            <a:custGeom>
              <a:avLst/>
              <a:gdLst>
                <a:gd name="connsiteX0" fmla="*/ 445805 w 447675"/>
                <a:gd name="connsiteY0" fmla="*/ 216881 h 446461"/>
                <a:gd name="connsiteX1" fmla="*/ 239199 w 447675"/>
                <a:gd name="connsiteY1" fmla="*/ 444597 h 446461"/>
                <a:gd name="connsiteX2" fmla="*/ 10864 w 447675"/>
                <a:gd name="connsiteY2" fmla="*/ 238551 h 446461"/>
                <a:gd name="connsiteX3" fmla="*/ 217470 w 447675"/>
                <a:gd name="connsiteY3" fmla="*/ 10835 h 446461"/>
                <a:gd name="connsiteX4" fmla="*/ 445805 w 447675"/>
                <a:gd name="connsiteY4" fmla="*/ 216881 h 44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446461">
                  <a:moveTo>
                    <a:pt x="445805" y="216881"/>
                  </a:moveTo>
                  <a:cubicBezTo>
                    <a:pt x="451805" y="336661"/>
                    <a:pt x="359305" y="438613"/>
                    <a:pt x="239199" y="444597"/>
                  </a:cubicBezTo>
                  <a:cubicBezTo>
                    <a:pt x="119094" y="450581"/>
                    <a:pt x="16865" y="358331"/>
                    <a:pt x="10864" y="238551"/>
                  </a:cubicBezTo>
                  <a:cubicBezTo>
                    <a:pt x="4864" y="118771"/>
                    <a:pt x="97365" y="16819"/>
                    <a:pt x="217470" y="10835"/>
                  </a:cubicBezTo>
                  <a:cubicBezTo>
                    <a:pt x="337576" y="4851"/>
                    <a:pt x="439805" y="97101"/>
                    <a:pt x="445805" y="21688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443441E4-9789-D54B-BF7D-205877CC70F4}"/>
                </a:ext>
              </a:extLst>
            </p:cNvPr>
            <p:cNvSpPr/>
            <p:nvPr/>
          </p:nvSpPr>
          <p:spPr>
            <a:xfrm>
              <a:off x="9370686" y="4121780"/>
              <a:ext cx="180975" cy="180485"/>
            </a:xfrm>
            <a:custGeom>
              <a:avLst/>
              <a:gdLst>
                <a:gd name="connsiteX0" fmla="*/ 165925 w 180975"/>
                <a:gd name="connsiteY0" fmla="*/ 61935 h 180484"/>
                <a:gd name="connsiteX1" fmla="*/ 157734 w 180975"/>
                <a:gd name="connsiteY1" fmla="*/ 27263 h 180484"/>
                <a:gd name="connsiteX2" fmla="*/ 122968 w 180975"/>
                <a:gd name="connsiteY2" fmla="*/ 18998 h 180484"/>
                <a:gd name="connsiteX3" fmla="*/ 92488 w 180975"/>
                <a:gd name="connsiteY3" fmla="*/ 0 h 180484"/>
                <a:gd name="connsiteX4" fmla="*/ 62103 w 180975"/>
                <a:gd name="connsiteY4" fmla="*/ 18998 h 180484"/>
                <a:gd name="connsiteX5" fmla="*/ 27337 w 180975"/>
                <a:gd name="connsiteY5" fmla="*/ 27263 h 180484"/>
                <a:gd name="connsiteX6" fmla="*/ 19050 w 180975"/>
                <a:gd name="connsiteY6" fmla="*/ 61935 h 180484"/>
                <a:gd name="connsiteX7" fmla="*/ 0 w 180975"/>
                <a:gd name="connsiteY7" fmla="*/ 92237 h 180484"/>
                <a:gd name="connsiteX8" fmla="*/ 19050 w 180975"/>
                <a:gd name="connsiteY8" fmla="*/ 122634 h 180484"/>
                <a:gd name="connsiteX9" fmla="*/ 27337 w 180975"/>
                <a:gd name="connsiteY9" fmla="*/ 157307 h 180484"/>
                <a:gd name="connsiteX10" fmla="*/ 62103 w 180975"/>
                <a:gd name="connsiteY10" fmla="*/ 165571 h 180484"/>
                <a:gd name="connsiteX11" fmla="*/ 92488 w 180975"/>
                <a:gd name="connsiteY11" fmla="*/ 184569 h 180484"/>
                <a:gd name="connsiteX12" fmla="*/ 122968 w 180975"/>
                <a:gd name="connsiteY12" fmla="*/ 165571 h 180484"/>
                <a:gd name="connsiteX13" fmla="*/ 157734 w 180975"/>
                <a:gd name="connsiteY13" fmla="*/ 157307 h 180484"/>
                <a:gd name="connsiteX14" fmla="*/ 165925 w 180975"/>
                <a:gd name="connsiteY14" fmla="*/ 122634 h 180484"/>
                <a:gd name="connsiteX15" fmla="*/ 184975 w 180975"/>
                <a:gd name="connsiteY15" fmla="*/ 92237 h 180484"/>
                <a:gd name="connsiteX16" fmla="*/ 165925 w 180975"/>
                <a:gd name="connsiteY16" fmla="*/ 61935 h 180484"/>
                <a:gd name="connsiteX17" fmla="*/ 92488 w 180975"/>
                <a:gd name="connsiteY17" fmla="*/ 145623 h 180484"/>
                <a:gd name="connsiteX18" fmla="*/ 38957 w 180975"/>
                <a:gd name="connsiteY18" fmla="*/ 92237 h 180484"/>
                <a:gd name="connsiteX19" fmla="*/ 92488 w 180975"/>
                <a:gd name="connsiteY19" fmla="*/ 38852 h 180484"/>
                <a:gd name="connsiteX20" fmla="*/ 146018 w 180975"/>
                <a:gd name="connsiteY20" fmla="*/ 92237 h 180484"/>
                <a:gd name="connsiteX21" fmla="*/ 92488 w 180975"/>
                <a:gd name="connsiteY21" fmla="*/ 145623 h 1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180484">
                  <a:moveTo>
                    <a:pt x="165925" y="61935"/>
                  </a:moveTo>
                  <a:cubicBezTo>
                    <a:pt x="161639" y="51486"/>
                    <a:pt x="165925" y="35147"/>
                    <a:pt x="157734" y="27263"/>
                  </a:cubicBezTo>
                  <a:cubicBezTo>
                    <a:pt x="149542" y="19378"/>
                    <a:pt x="133445" y="23368"/>
                    <a:pt x="122968" y="18998"/>
                  </a:cubicBezTo>
                  <a:cubicBezTo>
                    <a:pt x="112490" y="14629"/>
                    <a:pt x="103918" y="0"/>
                    <a:pt x="92488" y="0"/>
                  </a:cubicBezTo>
                  <a:cubicBezTo>
                    <a:pt x="81058" y="0"/>
                    <a:pt x="72200" y="14534"/>
                    <a:pt x="62103" y="18998"/>
                  </a:cubicBezTo>
                  <a:cubicBezTo>
                    <a:pt x="52006" y="23463"/>
                    <a:pt x="35242" y="18998"/>
                    <a:pt x="27337" y="27263"/>
                  </a:cubicBezTo>
                  <a:cubicBezTo>
                    <a:pt x="19431" y="35527"/>
                    <a:pt x="23431" y="51486"/>
                    <a:pt x="19050" y="61935"/>
                  </a:cubicBezTo>
                  <a:cubicBezTo>
                    <a:pt x="14668" y="72384"/>
                    <a:pt x="0" y="80933"/>
                    <a:pt x="0" y="92237"/>
                  </a:cubicBezTo>
                  <a:cubicBezTo>
                    <a:pt x="0" y="103541"/>
                    <a:pt x="14573" y="112565"/>
                    <a:pt x="19050" y="122634"/>
                  </a:cubicBezTo>
                  <a:cubicBezTo>
                    <a:pt x="23527" y="132704"/>
                    <a:pt x="19050" y="149422"/>
                    <a:pt x="27337" y="157307"/>
                  </a:cubicBezTo>
                  <a:cubicBezTo>
                    <a:pt x="35623" y="165191"/>
                    <a:pt x="51625" y="161201"/>
                    <a:pt x="62103" y="165571"/>
                  </a:cubicBezTo>
                  <a:cubicBezTo>
                    <a:pt x="72580" y="169940"/>
                    <a:pt x="81153" y="184569"/>
                    <a:pt x="92488" y="184569"/>
                  </a:cubicBezTo>
                  <a:cubicBezTo>
                    <a:pt x="103822" y="184569"/>
                    <a:pt x="112776" y="170130"/>
                    <a:pt x="122968" y="165571"/>
                  </a:cubicBezTo>
                  <a:cubicBezTo>
                    <a:pt x="133159" y="161011"/>
                    <a:pt x="149828" y="165571"/>
                    <a:pt x="157734" y="157307"/>
                  </a:cubicBezTo>
                  <a:cubicBezTo>
                    <a:pt x="165640" y="149042"/>
                    <a:pt x="161639" y="133084"/>
                    <a:pt x="165925" y="122634"/>
                  </a:cubicBezTo>
                  <a:cubicBezTo>
                    <a:pt x="170212" y="112185"/>
                    <a:pt x="184975" y="103636"/>
                    <a:pt x="184975" y="92237"/>
                  </a:cubicBezTo>
                  <a:cubicBezTo>
                    <a:pt x="184975" y="80838"/>
                    <a:pt x="170117" y="72004"/>
                    <a:pt x="165925" y="61935"/>
                  </a:cubicBezTo>
                  <a:close/>
                  <a:moveTo>
                    <a:pt x="92488" y="145623"/>
                  </a:moveTo>
                  <a:cubicBezTo>
                    <a:pt x="62924" y="145623"/>
                    <a:pt x="38957" y="121721"/>
                    <a:pt x="38957" y="92237"/>
                  </a:cubicBezTo>
                  <a:cubicBezTo>
                    <a:pt x="38957" y="62753"/>
                    <a:pt x="62924" y="38852"/>
                    <a:pt x="92488" y="38852"/>
                  </a:cubicBezTo>
                  <a:cubicBezTo>
                    <a:pt x="122052" y="38852"/>
                    <a:pt x="146018" y="62753"/>
                    <a:pt x="146018" y="92237"/>
                  </a:cubicBezTo>
                  <a:cubicBezTo>
                    <a:pt x="146018" y="121721"/>
                    <a:pt x="122052" y="145623"/>
                    <a:pt x="92488" y="1456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CDA0B193-A67B-7741-913F-5A6839428511}"/>
                </a:ext>
              </a:extLst>
            </p:cNvPr>
            <p:cNvSpPr/>
            <p:nvPr/>
          </p:nvSpPr>
          <p:spPr>
            <a:xfrm>
              <a:off x="9434598" y="4303784"/>
              <a:ext cx="57150" cy="66494"/>
            </a:xfrm>
            <a:custGeom>
              <a:avLst/>
              <a:gdLst>
                <a:gd name="connsiteX0" fmla="*/ 28575 w 57150"/>
                <a:gd name="connsiteY0" fmla="*/ 17668 h 66494"/>
                <a:gd name="connsiteX1" fmla="*/ 0 w 57150"/>
                <a:gd name="connsiteY1" fmla="*/ 0 h 66494"/>
                <a:gd name="connsiteX2" fmla="*/ 0 w 57150"/>
                <a:gd name="connsiteY2" fmla="*/ 73619 h 66494"/>
                <a:gd name="connsiteX3" fmla="*/ 28575 w 57150"/>
                <a:gd name="connsiteY3" fmla="*/ 51581 h 66494"/>
                <a:gd name="connsiteX4" fmla="*/ 57150 w 57150"/>
                <a:gd name="connsiteY4" fmla="*/ 73619 h 66494"/>
                <a:gd name="connsiteX5" fmla="*/ 57150 w 57150"/>
                <a:gd name="connsiteY5" fmla="*/ 0 h 66494"/>
                <a:gd name="connsiteX6" fmla="*/ 28575 w 57150"/>
                <a:gd name="connsiteY6" fmla="*/ 17668 h 6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66494">
                  <a:moveTo>
                    <a:pt x="28575" y="17668"/>
                  </a:moveTo>
                  <a:cubicBezTo>
                    <a:pt x="17717" y="17668"/>
                    <a:pt x="8954" y="6839"/>
                    <a:pt x="0" y="0"/>
                  </a:cubicBezTo>
                  <a:lnTo>
                    <a:pt x="0" y="73619"/>
                  </a:lnTo>
                  <a:lnTo>
                    <a:pt x="28575" y="51581"/>
                  </a:lnTo>
                  <a:lnTo>
                    <a:pt x="57150" y="73619"/>
                  </a:lnTo>
                  <a:lnTo>
                    <a:pt x="57150" y="0"/>
                  </a:lnTo>
                  <a:cubicBezTo>
                    <a:pt x="48196" y="6839"/>
                    <a:pt x="39529" y="17668"/>
                    <a:pt x="28575" y="176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69353B69-CD92-924E-B5F2-5E3DA18858F8}"/>
                </a:ext>
              </a:extLst>
            </p:cNvPr>
            <p:cNvSpPr/>
            <p:nvPr/>
          </p:nvSpPr>
          <p:spPr>
            <a:xfrm>
              <a:off x="8651550" y="3962467"/>
              <a:ext cx="123825" cy="161486"/>
            </a:xfrm>
            <a:custGeom>
              <a:avLst/>
              <a:gdLst>
                <a:gd name="connsiteX0" fmla="*/ 125157 w 123825"/>
                <a:gd name="connsiteY0" fmla="*/ 62801 h 161486"/>
                <a:gd name="connsiteX1" fmla="*/ 62972 w 123825"/>
                <a:gd name="connsiteY1" fmla="*/ 1 h 161486"/>
                <a:gd name="connsiteX2" fmla="*/ 1 w 123825"/>
                <a:gd name="connsiteY2" fmla="*/ 62018 h 161486"/>
                <a:gd name="connsiteX3" fmla="*/ 18477 w 123825"/>
                <a:gd name="connsiteY3" fmla="*/ 106687 h 161486"/>
                <a:gd name="connsiteX4" fmla="*/ 34670 w 123825"/>
                <a:gd name="connsiteY4" fmla="*/ 144684 h 161486"/>
                <a:gd name="connsiteX5" fmla="*/ 34670 w 123825"/>
                <a:gd name="connsiteY5" fmla="*/ 149339 h 161486"/>
                <a:gd name="connsiteX6" fmla="*/ 48290 w 123825"/>
                <a:gd name="connsiteY6" fmla="*/ 162923 h 161486"/>
                <a:gd name="connsiteX7" fmla="*/ 76865 w 123825"/>
                <a:gd name="connsiteY7" fmla="*/ 162923 h 161486"/>
                <a:gd name="connsiteX8" fmla="*/ 90486 w 123825"/>
                <a:gd name="connsiteY8" fmla="*/ 149339 h 161486"/>
                <a:gd name="connsiteX9" fmla="*/ 90486 w 123825"/>
                <a:gd name="connsiteY9" fmla="*/ 144684 h 161486"/>
                <a:gd name="connsiteX10" fmla="*/ 105536 w 123825"/>
                <a:gd name="connsiteY10" fmla="*/ 107922 h 161486"/>
                <a:gd name="connsiteX11" fmla="*/ 125157 w 123825"/>
                <a:gd name="connsiteY11" fmla="*/ 62801 h 1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161486">
                  <a:moveTo>
                    <a:pt x="125157" y="62801"/>
                  </a:moveTo>
                  <a:cubicBezTo>
                    <a:pt x="125374" y="28334"/>
                    <a:pt x="97533" y="217"/>
                    <a:pt x="62972" y="1"/>
                  </a:cubicBezTo>
                  <a:cubicBezTo>
                    <a:pt x="28411" y="-215"/>
                    <a:pt x="218" y="27551"/>
                    <a:pt x="1" y="62018"/>
                  </a:cubicBezTo>
                  <a:cubicBezTo>
                    <a:pt x="-104" y="78778"/>
                    <a:pt x="6554" y="94876"/>
                    <a:pt x="18477" y="106687"/>
                  </a:cubicBezTo>
                  <a:cubicBezTo>
                    <a:pt x="28766" y="116675"/>
                    <a:pt x="34600" y="130365"/>
                    <a:pt x="34670" y="144684"/>
                  </a:cubicBezTo>
                  <a:lnTo>
                    <a:pt x="34670" y="149339"/>
                  </a:lnTo>
                  <a:cubicBezTo>
                    <a:pt x="34670" y="156841"/>
                    <a:pt x="40768" y="162923"/>
                    <a:pt x="48290" y="162923"/>
                  </a:cubicBezTo>
                  <a:lnTo>
                    <a:pt x="76865" y="162923"/>
                  </a:lnTo>
                  <a:cubicBezTo>
                    <a:pt x="84388" y="162923"/>
                    <a:pt x="90486" y="156841"/>
                    <a:pt x="90486" y="149339"/>
                  </a:cubicBezTo>
                  <a:lnTo>
                    <a:pt x="90486" y="144684"/>
                  </a:lnTo>
                  <a:cubicBezTo>
                    <a:pt x="90241" y="130891"/>
                    <a:pt x="95681" y="117602"/>
                    <a:pt x="105536" y="107922"/>
                  </a:cubicBezTo>
                  <a:cubicBezTo>
                    <a:pt x="118050" y="96234"/>
                    <a:pt x="125153" y="79900"/>
                    <a:pt x="125157" y="628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31247D04-D76B-9346-A14F-753B190D1032}"/>
                </a:ext>
              </a:extLst>
            </p:cNvPr>
            <p:cNvSpPr/>
            <p:nvPr/>
          </p:nvSpPr>
          <p:spPr>
            <a:xfrm>
              <a:off x="8684886" y="4133748"/>
              <a:ext cx="57150" cy="9499"/>
            </a:xfrm>
            <a:custGeom>
              <a:avLst/>
              <a:gdLst>
                <a:gd name="connsiteX0" fmla="*/ 51816 w 57150"/>
                <a:gd name="connsiteY0" fmla="*/ 0 h 9499"/>
                <a:gd name="connsiteX1" fmla="*/ 6763 w 57150"/>
                <a:gd name="connsiteY1" fmla="*/ 0 h 9499"/>
                <a:gd name="connsiteX2" fmla="*/ 0 w 57150"/>
                <a:gd name="connsiteY2" fmla="*/ 6744 h 9499"/>
                <a:gd name="connsiteX3" fmla="*/ 6667 w 57150"/>
                <a:gd name="connsiteY3" fmla="*/ 13395 h 9499"/>
                <a:gd name="connsiteX4" fmla="*/ 6763 w 57150"/>
                <a:gd name="connsiteY4" fmla="*/ 13394 h 9499"/>
                <a:gd name="connsiteX5" fmla="*/ 51816 w 57150"/>
                <a:gd name="connsiteY5" fmla="*/ 13394 h 9499"/>
                <a:gd name="connsiteX6" fmla="*/ 58484 w 57150"/>
                <a:gd name="connsiteY6" fmla="*/ 6744 h 9499"/>
                <a:gd name="connsiteX7" fmla="*/ 51912 w 57150"/>
                <a:gd name="connsiteY7" fmla="*/ 1 h 9499"/>
                <a:gd name="connsiteX8" fmla="*/ 51816 w 57150"/>
                <a:gd name="connsiteY8" fmla="*/ 0 h 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9499">
                  <a:moveTo>
                    <a:pt x="51816" y="0"/>
                  </a:moveTo>
                  <a:lnTo>
                    <a:pt x="6763" y="0"/>
                  </a:lnTo>
                  <a:cubicBezTo>
                    <a:pt x="3028" y="0"/>
                    <a:pt x="0" y="3020"/>
                    <a:pt x="0" y="6744"/>
                  </a:cubicBezTo>
                  <a:cubicBezTo>
                    <a:pt x="0" y="10417"/>
                    <a:pt x="2984" y="13394"/>
                    <a:pt x="6667" y="13395"/>
                  </a:cubicBezTo>
                  <a:cubicBezTo>
                    <a:pt x="6699" y="13395"/>
                    <a:pt x="6731" y="13394"/>
                    <a:pt x="6763" y="13394"/>
                  </a:cubicBezTo>
                  <a:lnTo>
                    <a:pt x="51816" y="13394"/>
                  </a:lnTo>
                  <a:cubicBezTo>
                    <a:pt x="55499" y="13394"/>
                    <a:pt x="58484" y="10417"/>
                    <a:pt x="58484" y="6744"/>
                  </a:cubicBezTo>
                  <a:cubicBezTo>
                    <a:pt x="58536" y="3072"/>
                    <a:pt x="55594" y="53"/>
                    <a:pt x="51912" y="1"/>
                  </a:cubicBezTo>
                  <a:cubicBezTo>
                    <a:pt x="51880" y="0"/>
                    <a:pt x="51848" y="0"/>
                    <a:pt x="5181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7E8B174D-FB7F-224E-AF11-37297745D036}"/>
                </a:ext>
              </a:extLst>
            </p:cNvPr>
            <p:cNvSpPr/>
            <p:nvPr/>
          </p:nvSpPr>
          <p:spPr>
            <a:xfrm>
              <a:off x="8688601" y="4155597"/>
              <a:ext cx="47625" cy="9499"/>
            </a:xfrm>
            <a:custGeom>
              <a:avLst/>
              <a:gdLst>
                <a:gd name="connsiteX0" fmla="*/ 45244 w 47625"/>
                <a:gd name="connsiteY0" fmla="*/ 0 h 9499"/>
                <a:gd name="connsiteX1" fmla="*/ 5905 w 47625"/>
                <a:gd name="connsiteY1" fmla="*/ 0 h 9499"/>
                <a:gd name="connsiteX2" fmla="*/ 0 w 47625"/>
                <a:gd name="connsiteY2" fmla="*/ 5889 h 9499"/>
                <a:gd name="connsiteX3" fmla="*/ 5810 w 47625"/>
                <a:gd name="connsiteY3" fmla="*/ 11685 h 9499"/>
                <a:gd name="connsiteX4" fmla="*/ 5906 w 47625"/>
                <a:gd name="connsiteY4" fmla="*/ 11684 h 9499"/>
                <a:gd name="connsiteX5" fmla="*/ 45244 w 47625"/>
                <a:gd name="connsiteY5" fmla="*/ 11684 h 9499"/>
                <a:gd name="connsiteX6" fmla="*/ 51148 w 47625"/>
                <a:gd name="connsiteY6" fmla="*/ 5985 h 9499"/>
                <a:gd name="connsiteX7" fmla="*/ 51149 w 47625"/>
                <a:gd name="connsiteY7" fmla="*/ 5890 h 9499"/>
                <a:gd name="connsiteX8" fmla="*/ 45244 w 47625"/>
                <a:gd name="connsiteY8" fmla="*/ 0 h 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9499">
                  <a:moveTo>
                    <a:pt x="45244" y="0"/>
                  </a:moveTo>
                  <a:lnTo>
                    <a:pt x="5905" y="0"/>
                  </a:lnTo>
                  <a:cubicBezTo>
                    <a:pt x="2644" y="0"/>
                    <a:pt x="0" y="2637"/>
                    <a:pt x="0" y="5889"/>
                  </a:cubicBezTo>
                  <a:cubicBezTo>
                    <a:pt x="0" y="9090"/>
                    <a:pt x="2601" y="11684"/>
                    <a:pt x="5810" y="11685"/>
                  </a:cubicBezTo>
                  <a:cubicBezTo>
                    <a:pt x="5842" y="11685"/>
                    <a:pt x="5874" y="11685"/>
                    <a:pt x="5906" y="11684"/>
                  </a:cubicBezTo>
                  <a:lnTo>
                    <a:pt x="45244" y="11684"/>
                  </a:lnTo>
                  <a:cubicBezTo>
                    <a:pt x="48452" y="11737"/>
                    <a:pt x="51096" y="9185"/>
                    <a:pt x="51148" y="5985"/>
                  </a:cubicBezTo>
                  <a:cubicBezTo>
                    <a:pt x="51149" y="5953"/>
                    <a:pt x="51149" y="5921"/>
                    <a:pt x="51149" y="5890"/>
                  </a:cubicBezTo>
                  <a:cubicBezTo>
                    <a:pt x="51149" y="2637"/>
                    <a:pt x="48505" y="0"/>
                    <a:pt x="452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C15B1828-5B80-3B45-8603-EAF20079768C}"/>
                </a:ext>
              </a:extLst>
            </p:cNvPr>
            <p:cNvSpPr/>
            <p:nvPr/>
          </p:nvSpPr>
          <p:spPr>
            <a:xfrm>
              <a:off x="7708573" y="4387092"/>
              <a:ext cx="1104900" cy="712439"/>
            </a:xfrm>
            <a:custGeom>
              <a:avLst/>
              <a:gdLst>
                <a:gd name="connsiteX0" fmla="*/ 0 w 1104900"/>
                <a:gd name="connsiteY0" fmla="*/ 0 h 712439"/>
                <a:gd name="connsiteX1" fmla="*/ 1110520 w 1104900"/>
                <a:gd name="connsiteY1" fmla="*/ 0 h 712439"/>
                <a:gd name="connsiteX2" fmla="*/ 1110520 w 1104900"/>
                <a:gd name="connsiteY2" fmla="*/ 716239 h 712439"/>
                <a:gd name="connsiteX3" fmla="*/ 0 w 1104900"/>
                <a:gd name="connsiteY3" fmla="*/ 716239 h 71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900" h="712439">
                  <a:moveTo>
                    <a:pt x="0" y="0"/>
                  </a:moveTo>
                  <a:lnTo>
                    <a:pt x="1110520" y="0"/>
                  </a:lnTo>
                  <a:lnTo>
                    <a:pt x="1110520" y="716239"/>
                  </a:lnTo>
                  <a:lnTo>
                    <a:pt x="0" y="71623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069AD6EA-F89F-574E-ACEF-0E6DD2B4D2BD}"/>
                </a:ext>
              </a:extLst>
            </p:cNvPr>
            <p:cNvSpPr/>
            <p:nvPr/>
          </p:nvSpPr>
          <p:spPr>
            <a:xfrm>
              <a:off x="7708573" y="4387092"/>
              <a:ext cx="1104900" cy="37997"/>
            </a:xfrm>
            <a:custGeom>
              <a:avLst/>
              <a:gdLst>
                <a:gd name="connsiteX0" fmla="*/ 0 w 1104900"/>
                <a:gd name="connsiteY0" fmla="*/ 0 h 37996"/>
                <a:gd name="connsiteX1" fmla="*/ 1110520 w 1104900"/>
                <a:gd name="connsiteY1" fmla="*/ 0 h 37996"/>
                <a:gd name="connsiteX2" fmla="*/ 1110520 w 1104900"/>
                <a:gd name="connsiteY2" fmla="*/ 44076 h 37996"/>
                <a:gd name="connsiteX3" fmla="*/ 0 w 1104900"/>
                <a:gd name="connsiteY3" fmla="*/ 44076 h 3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900" h="37996">
                  <a:moveTo>
                    <a:pt x="0" y="0"/>
                  </a:moveTo>
                  <a:lnTo>
                    <a:pt x="1110520" y="0"/>
                  </a:lnTo>
                  <a:lnTo>
                    <a:pt x="1110520" y="44076"/>
                  </a:lnTo>
                  <a:lnTo>
                    <a:pt x="0" y="4407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A4505DC5-A5BE-B842-A2D3-9543151245F8}"/>
                </a:ext>
              </a:extLst>
            </p:cNvPr>
            <p:cNvSpPr/>
            <p:nvPr/>
          </p:nvSpPr>
          <p:spPr>
            <a:xfrm>
              <a:off x="7837637" y="4459381"/>
              <a:ext cx="847725" cy="493958"/>
            </a:xfrm>
            <a:custGeom>
              <a:avLst/>
              <a:gdLst>
                <a:gd name="connsiteX0" fmla="*/ 0 w 847725"/>
                <a:gd name="connsiteY0" fmla="*/ 0 h 493957"/>
                <a:gd name="connsiteX1" fmla="*/ 852487 w 847725"/>
                <a:gd name="connsiteY1" fmla="*/ 0 h 493957"/>
                <a:gd name="connsiteX2" fmla="*/ 852487 w 847725"/>
                <a:gd name="connsiteY2" fmla="*/ 498992 h 493957"/>
                <a:gd name="connsiteX3" fmla="*/ 0 w 847725"/>
                <a:gd name="connsiteY3" fmla="*/ 498992 h 49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493957">
                  <a:moveTo>
                    <a:pt x="0" y="0"/>
                  </a:moveTo>
                  <a:lnTo>
                    <a:pt x="852487" y="0"/>
                  </a:lnTo>
                  <a:lnTo>
                    <a:pt x="852487" y="498992"/>
                  </a:lnTo>
                  <a:lnTo>
                    <a:pt x="0" y="49899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CFFAA069-B9D7-8C4D-8E0B-A54A878DD606}"/>
                </a:ext>
              </a:extLst>
            </p:cNvPr>
            <p:cNvSpPr/>
            <p:nvPr/>
          </p:nvSpPr>
          <p:spPr>
            <a:xfrm>
              <a:off x="8198158" y="4661523"/>
              <a:ext cx="123825" cy="85493"/>
            </a:xfrm>
            <a:custGeom>
              <a:avLst/>
              <a:gdLst>
                <a:gd name="connsiteX0" fmla="*/ 0 w 123825"/>
                <a:gd name="connsiteY0" fmla="*/ 0 h 85492"/>
                <a:gd name="connsiteX1" fmla="*/ 131445 w 123825"/>
                <a:gd name="connsiteY1" fmla="*/ 0 h 85492"/>
                <a:gd name="connsiteX2" fmla="*/ 131445 w 123825"/>
                <a:gd name="connsiteY2" fmla="*/ 94802 h 85492"/>
                <a:gd name="connsiteX3" fmla="*/ 0 w 123825"/>
                <a:gd name="connsiteY3" fmla="*/ 94802 h 8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85492">
                  <a:moveTo>
                    <a:pt x="0" y="0"/>
                  </a:moveTo>
                  <a:lnTo>
                    <a:pt x="131445" y="0"/>
                  </a:lnTo>
                  <a:lnTo>
                    <a:pt x="131445" y="94802"/>
                  </a:lnTo>
                  <a:lnTo>
                    <a:pt x="0" y="9480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8D736DF5-2AD5-1B44-BF7A-4C200D481A47}"/>
                </a:ext>
              </a:extLst>
            </p:cNvPr>
            <p:cNvSpPr/>
            <p:nvPr/>
          </p:nvSpPr>
          <p:spPr>
            <a:xfrm>
              <a:off x="8237020" y="4677957"/>
              <a:ext cx="47625" cy="56995"/>
            </a:xfrm>
            <a:custGeom>
              <a:avLst/>
              <a:gdLst>
                <a:gd name="connsiteX0" fmla="*/ 53721 w 47625"/>
                <a:gd name="connsiteY0" fmla="*/ 30967 h 56995"/>
                <a:gd name="connsiteX1" fmla="*/ 0 w 47625"/>
                <a:gd name="connsiteY1" fmla="*/ 0 h 56995"/>
                <a:gd name="connsiteX2" fmla="*/ 0 w 47625"/>
                <a:gd name="connsiteY2" fmla="*/ 61935 h 56995"/>
                <a:gd name="connsiteX3" fmla="*/ 53721 w 47625"/>
                <a:gd name="connsiteY3" fmla="*/ 30967 h 5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56995">
                  <a:moveTo>
                    <a:pt x="53721" y="30967"/>
                  </a:moveTo>
                  <a:lnTo>
                    <a:pt x="0" y="0"/>
                  </a:lnTo>
                  <a:lnTo>
                    <a:pt x="0" y="61935"/>
                  </a:lnTo>
                  <a:lnTo>
                    <a:pt x="53721" y="3096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4FEACA9E-543E-C341-8448-68DC14A97B48}"/>
                </a:ext>
              </a:extLst>
            </p:cNvPr>
            <p:cNvSpPr/>
            <p:nvPr/>
          </p:nvSpPr>
          <p:spPr>
            <a:xfrm>
              <a:off x="7837637" y="5005679"/>
              <a:ext cx="323850" cy="18998"/>
            </a:xfrm>
            <a:custGeom>
              <a:avLst/>
              <a:gdLst>
                <a:gd name="connsiteX0" fmla="*/ 0 w 323850"/>
                <a:gd name="connsiteY0" fmla="*/ 0 h 18998"/>
                <a:gd name="connsiteX1" fmla="*/ 332042 w 323850"/>
                <a:gd name="connsiteY1" fmla="*/ 0 h 18998"/>
                <a:gd name="connsiteX2" fmla="*/ 332042 w 323850"/>
                <a:gd name="connsiteY2" fmla="*/ 26218 h 18998"/>
                <a:gd name="connsiteX3" fmla="*/ 0 w 323850"/>
                <a:gd name="connsiteY3" fmla="*/ 26218 h 1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8998">
                  <a:moveTo>
                    <a:pt x="0" y="0"/>
                  </a:moveTo>
                  <a:lnTo>
                    <a:pt x="332042" y="0"/>
                  </a:lnTo>
                  <a:lnTo>
                    <a:pt x="332042" y="26218"/>
                  </a:lnTo>
                  <a:lnTo>
                    <a:pt x="0" y="26218"/>
                  </a:lnTo>
                  <a:close/>
                </a:path>
              </a:pathLst>
            </a:custGeom>
            <a:solidFill>
              <a:srgbClr val="CBD2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6947BE9A-F54B-3F4F-8A0E-112E0C25081A}"/>
                </a:ext>
              </a:extLst>
            </p:cNvPr>
            <p:cNvSpPr/>
            <p:nvPr/>
          </p:nvSpPr>
          <p:spPr>
            <a:xfrm>
              <a:off x="7837637" y="5045101"/>
              <a:ext cx="495300" cy="9499"/>
            </a:xfrm>
            <a:custGeom>
              <a:avLst/>
              <a:gdLst>
                <a:gd name="connsiteX0" fmla="*/ 0 w 495300"/>
                <a:gd name="connsiteY0" fmla="*/ 0 h 9499"/>
                <a:gd name="connsiteX1" fmla="*/ 498158 w 495300"/>
                <a:gd name="connsiteY1" fmla="*/ 0 h 9499"/>
                <a:gd name="connsiteX2" fmla="*/ 498158 w 495300"/>
                <a:gd name="connsiteY2" fmla="*/ 15294 h 9499"/>
                <a:gd name="connsiteX3" fmla="*/ 0 w 495300"/>
                <a:gd name="connsiteY3" fmla="*/ 15294 h 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9499">
                  <a:moveTo>
                    <a:pt x="0" y="0"/>
                  </a:moveTo>
                  <a:lnTo>
                    <a:pt x="498158" y="0"/>
                  </a:lnTo>
                  <a:lnTo>
                    <a:pt x="498158" y="15294"/>
                  </a:lnTo>
                  <a:lnTo>
                    <a:pt x="0" y="15294"/>
                  </a:lnTo>
                  <a:close/>
                </a:path>
              </a:pathLst>
            </a:custGeom>
            <a:solidFill>
              <a:srgbClr val="CBD2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02743542-C5F7-A14E-9572-A8DDC38D912F}"/>
                </a:ext>
              </a:extLst>
            </p:cNvPr>
            <p:cNvSpPr/>
            <p:nvPr/>
          </p:nvSpPr>
          <p:spPr>
            <a:xfrm>
              <a:off x="8564585" y="5003874"/>
              <a:ext cx="28575" cy="28498"/>
            </a:xfrm>
            <a:custGeom>
              <a:avLst/>
              <a:gdLst>
                <a:gd name="connsiteX0" fmla="*/ 29909 w 28575"/>
                <a:gd name="connsiteY0" fmla="*/ 14914 h 28497"/>
                <a:gd name="connsiteX1" fmla="*/ 14954 w 28575"/>
                <a:gd name="connsiteY1" fmla="*/ 29828 h 28497"/>
                <a:gd name="connsiteX2" fmla="*/ 0 w 28575"/>
                <a:gd name="connsiteY2" fmla="*/ 14914 h 28497"/>
                <a:gd name="connsiteX3" fmla="*/ 14954 w 28575"/>
                <a:gd name="connsiteY3" fmla="*/ 0 h 28497"/>
                <a:gd name="connsiteX4" fmla="*/ 29909 w 28575"/>
                <a:gd name="connsiteY4" fmla="*/ 14914 h 2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497">
                  <a:moveTo>
                    <a:pt x="29909" y="14914"/>
                  </a:moveTo>
                  <a:cubicBezTo>
                    <a:pt x="29909" y="23150"/>
                    <a:pt x="23213" y="29828"/>
                    <a:pt x="14954" y="29828"/>
                  </a:cubicBezTo>
                  <a:cubicBezTo>
                    <a:pt x="6695" y="29828"/>
                    <a:pt x="0" y="23151"/>
                    <a:pt x="0" y="14914"/>
                  </a:cubicBezTo>
                  <a:cubicBezTo>
                    <a:pt x="0" y="6677"/>
                    <a:pt x="6695" y="0"/>
                    <a:pt x="14954" y="0"/>
                  </a:cubicBezTo>
                  <a:cubicBezTo>
                    <a:pt x="23213" y="0"/>
                    <a:pt x="29909" y="6677"/>
                    <a:pt x="29909" y="14914"/>
                  </a:cubicBezTo>
                  <a:close/>
                </a:path>
              </a:pathLst>
            </a:custGeom>
            <a:solidFill>
              <a:srgbClr val="CBD2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98A365A4-50D4-6F41-919B-A8BD0FB9279F}"/>
                </a:ext>
              </a:extLst>
            </p:cNvPr>
            <p:cNvSpPr/>
            <p:nvPr/>
          </p:nvSpPr>
          <p:spPr>
            <a:xfrm>
              <a:off x="8607162" y="5003874"/>
              <a:ext cx="28575" cy="28498"/>
            </a:xfrm>
            <a:custGeom>
              <a:avLst/>
              <a:gdLst>
                <a:gd name="connsiteX0" fmla="*/ 29909 w 28575"/>
                <a:gd name="connsiteY0" fmla="*/ 14914 h 28497"/>
                <a:gd name="connsiteX1" fmla="*/ 14954 w 28575"/>
                <a:gd name="connsiteY1" fmla="*/ 29828 h 28497"/>
                <a:gd name="connsiteX2" fmla="*/ 0 w 28575"/>
                <a:gd name="connsiteY2" fmla="*/ 14914 h 28497"/>
                <a:gd name="connsiteX3" fmla="*/ 14954 w 28575"/>
                <a:gd name="connsiteY3" fmla="*/ 0 h 28497"/>
                <a:gd name="connsiteX4" fmla="*/ 29909 w 28575"/>
                <a:gd name="connsiteY4" fmla="*/ 14914 h 2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497">
                  <a:moveTo>
                    <a:pt x="29909" y="14914"/>
                  </a:moveTo>
                  <a:cubicBezTo>
                    <a:pt x="29909" y="23150"/>
                    <a:pt x="23213" y="29828"/>
                    <a:pt x="14954" y="29828"/>
                  </a:cubicBezTo>
                  <a:cubicBezTo>
                    <a:pt x="6695" y="29828"/>
                    <a:pt x="0" y="23151"/>
                    <a:pt x="0" y="14914"/>
                  </a:cubicBezTo>
                  <a:cubicBezTo>
                    <a:pt x="0" y="6677"/>
                    <a:pt x="6695" y="0"/>
                    <a:pt x="14954" y="0"/>
                  </a:cubicBezTo>
                  <a:cubicBezTo>
                    <a:pt x="23213" y="0"/>
                    <a:pt x="29909" y="6677"/>
                    <a:pt x="29909" y="14914"/>
                  </a:cubicBezTo>
                  <a:close/>
                </a:path>
              </a:pathLst>
            </a:custGeom>
            <a:solidFill>
              <a:srgbClr val="CBD2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A3D0C817-6DF5-0442-AC7E-FF33BE18E9EB}"/>
                </a:ext>
              </a:extLst>
            </p:cNvPr>
            <p:cNvSpPr/>
            <p:nvPr/>
          </p:nvSpPr>
          <p:spPr>
            <a:xfrm>
              <a:off x="8649834" y="5003874"/>
              <a:ext cx="28575" cy="28498"/>
            </a:xfrm>
            <a:custGeom>
              <a:avLst/>
              <a:gdLst>
                <a:gd name="connsiteX0" fmla="*/ 29909 w 28575"/>
                <a:gd name="connsiteY0" fmla="*/ 14914 h 28497"/>
                <a:gd name="connsiteX1" fmla="*/ 14954 w 28575"/>
                <a:gd name="connsiteY1" fmla="*/ 29828 h 28497"/>
                <a:gd name="connsiteX2" fmla="*/ 0 w 28575"/>
                <a:gd name="connsiteY2" fmla="*/ 14914 h 28497"/>
                <a:gd name="connsiteX3" fmla="*/ 14954 w 28575"/>
                <a:gd name="connsiteY3" fmla="*/ 0 h 28497"/>
                <a:gd name="connsiteX4" fmla="*/ 29909 w 28575"/>
                <a:gd name="connsiteY4" fmla="*/ 14914 h 2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497">
                  <a:moveTo>
                    <a:pt x="29909" y="14914"/>
                  </a:moveTo>
                  <a:cubicBezTo>
                    <a:pt x="29909" y="23150"/>
                    <a:pt x="23213" y="29828"/>
                    <a:pt x="14954" y="29828"/>
                  </a:cubicBezTo>
                  <a:cubicBezTo>
                    <a:pt x="6695" y="29828"/>
                    <a:pt x="0" y="23151"/>
                    <a:pt x="0" y="14914"/>
                  </a:cubicBezTo>
                  <a:cubicBezTo>
                    <a:pt x="0" y="6677"/>
                    <a:pt x="6695" y="0"/>
                    <a:pt x="14954" y="0"/>
                  </a:cubicBezTo>
                  <a:cubicBezTo>
                    <a:pt x="23213" y="0"/>
                    <a:pt x="29909" y="6677"/>
                    <a:pt x="29909" y="14914"/>
                  </a:cubicBezTo>
                  <a:close/>
                </a:path>
              </a:pathLst>
            </a:custGeom>
            <a:solidFill>
              <a:srgbClr val="CBD2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494FBBAE-7B7F-6D49-A3A2-9F84FC342707}"/>
                </a:ext>
              </a:extLst>
            </p:cNvPr>
            <p:cNvSpPr/>
            <p:nvPr/>
          </p:nvSpPr>
          <p:spPr>
            <a:xfrm>
              <a:off x="7726385" y="4395641"/>
              <a:ext cx="19050" cy="18998"/>
            </a:xfrm>
            <a:custGeom>
              <a:avLst/>
              <a:gdLst>
                <a:gd name="connsiteX0" fmla="*/ 27051 w 19050"/>
                <a:gd name="connsiteY0" fmla="*/ 13489 h 18998"/>
                <a:gd name="connsiteX1" fmla="*/ 13525 w 19050"/>
                <a:gd name="connsiteY1" fmla="*/ 26978 h 18998"/>
                <a:gd name="connsiteX2" fmla="*/ 0 w 19050"/>
                <a:gd name="connsiteY2" fmla="*/ 13489 h 18998"/>
                <a:gd name="connsiteX3" fmla="*/ 13526 w 19050"/>
                <a:gd name="connsiteY3" fmla="*/ 0 h 18998"/>
                <a:gd name="connsiteX4" fmla="*/ 13621 w 19050"/>
                <a:gd name="connsiteY4" fmla="*/ 0 h 18998"/>
                <a:gd name="connsiteX5" fmla="*/ 27051 w 19050"/>
                <a:gd name="connsiteY5" fmla="*/ 13394 h 18998"/>
                <a:gd name="connsiteX6" fmla="*/ 27051 w 19050"/>
                <a:gd name="connsiteY6" fmla="*/ 13489 h 1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8998">
                  <a:moveTo>
                    <a:pt x="27051" y="13489"/>
                  </a:moveTo>
                  <a:cubicBezTo>
                    <a:pt x="27051" y="20939"/>
                    <a:pt x="20995" y="26978"/>
                    <a:pt x="13525" y="26978"/>
                  </a:cubicBezTo>
                  <a:cubicBezTo>
                    <a:pt x="6055" y="26978"/>
                    <a:pt x="0" y="20938"/>
                    <a:pt x="0" y="13489"/>
                  </a:cubicBezTo>
                  <a:cubicBezTo>
                    <a:pt x="0" y="6039"/>
                    <a:pt x="6056" y="0"/>
                    <a:pt x="13526" y="0"/>
                  </a:cubicBezTo>
                  <a:cubicBezTo>
                    <a:pt x="13557" y="0"/>
                    <a:pt x="13589" y="0"/>
                    <a:pt x="13621" y="0"/>
                  </a:cubicBezTo>
                  <a:cubicBezTo>
                    <a:pt x="21038" y="0"/>
                    <a:pt x="27051" y="5997"/>
                    <a:pt x="27051" y="13394"/>
                  </a:cubicBezTo>
                  <a:cubicBezTo>
                    <a:pt x="27051" y="13426"/>
                    <a:pt x="27051" y="13457"/>
                    <a:pt x="27051" y="1348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26C07A61-96F6-7C48-9651-866893EF4BC5}"/>
                </a:ext>
              </a:extLst>
            </p:cNvPr>
            <p:cNvSpPr/>
            <p:nvPr/>
          </p:nvSpPr>
          <p:spPr>
            <a:xfrm>
              <a:off x="7761770" y="4394509"/>
              <a:ext cx="19050" cy="18998"/>
            </a:xfrm>
            <a:custGeom>
              <a:avLst/>
              <a:gdLst>
                <a:gd name="connsiteX0" fmla="*/ 27004 w 19050"/>
                <a:gd name="connsiteY0" fmla="*/ 14621 h 18998"/>
                <a:gd name="connsiteX1" fmla="*/ 12392 w 19050"/>
                <a:gd name="connsiteY1" fmla="*/ 26931 h 18998"/>
                <a:gd name="connsiteX2" fmla="*/ 48 w 19050"/>
                <a:gd name="connsiteY2" fmla="*/ 14621 h 18998"/>
                <a:gd name="connsiteX3" fmla="*/ 12392 w 19050"/>
                <a:gd name="connsiteY3" fmla="*/ 48 h 18998"/>
                <a:gd name="connsiteX4" fmla="*/ 27004 w 19050"/>
                <a:gd name="connsiteY4" fmla="*/ 12359 h 18998"/>
                <a:gd name="connsiteX5" fmla="*/ 27004 w 19050"/>
                <a:gd name="connsiteY5" fmla="*/ 14621 h 1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18998">
                  <a:moveTo>
                    <a:pt x="27004" y="14621"/>
                  </a:moveTo>
                  <a:cubicBezTo>
                    <a:pt x="26378" y="22044"/>
                    <a:pt x="19836" y="27556"/>
                    <a:pt x="12392" y="26931"/>
                  </a:cubicBezTo>
                  <a:cubicBezTo>
                    <a:pt x="5818" y="26379"/>
                    <a:pt x="602" y="21177"/>
                    <a:pt x="48" y="14621"/>
                  </a:cubicBezTo>
                  <a:cubicBezTo>
                    <a:pt x="-578" y="7197"/>
                    <a:pt x="4949" y="673"/>
                    <a:pt x="12392" y="48"/>
                  </a:cubicBezTo>
                  <a:cubicBezTo>
                    <a:pt x="19836" y="-576"/>
                    <a:pt x="26378" y="4935"/>
                    <a:pt x="27004" y="12359"/>
                  </a:cubicBezTo>
                  <a:cubicBezTo>
                    <a:pt x="27068" y="13111"/>
                    <a:pt x="27068" y="13868"/>
                    <a:pt x="27004" y="1462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4AA1D483-9AA7-CF49-9F11-72D73CEA3CBB}"/>
                </a:ext>
              </a:extLst>
            </p:cNvPr>
            <p:cNvSpPr/>
            <p:nvPr/>
          </p:nvSpPr>
          <p:spPr>
            <a:xfrm>
              <a:off x="7797156" y="4395641"/>
              <a:ext cx="19050" cy="18998"/>
            </a:xfrm>
            <a:custGeom>
              <a:avLst/>
              <a:gdLst>
                <a:gd name="connsiteX0" fmla="*/ 27051 w 19050"/>
                <a:gd name="connsiteY0" fmla="*/ 13489 h 18998"/>
                <a:gd name="connsiteX1" fmla="*/ 13525 w 19050"/>
                <a:gd name="connsiteY1" fmla="*/ 26978 h 18998"/>
                <a:gd name="connsiteX2" fmla="*/ 0 w 19050"/>
                <a:gd name="connsiteY2" fmla="*/ 13489 h 18998"/>
                <a:gd name="connsiteX3" fmla="*/ 13525 w 19050"/>
                <a:gd name="connsiteY3" fmla="*/ 0 h 18998"/>
                <a:gd name="connsiteX4" fmla="*/ 27051 w 19050"/>
                <a:gd name="connsiteY4" fmla="*/ 13298 h 18998"/>
                <a:gd name="connsiteX5" fmla="*/ 27051 w 19050"/>
                <a:gd name="connsiteY5" fmla="*/ 13489 h 1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18998">
                  <a:moveTo>
                    <a:pt x="27051" y="13489"/>
                  </a:moveTo>
                  <a:cubicBezTo>
                    <a:pt x="27051" y="20939"/>
                    <a:pt x="20995" y="26978"/>
                    <a:pt x="13525" y="26978"/>
                  </a:cubicBezTo>
                  <a:cubicBezTo>
                    <a:pt x="6056" y="26978"/>
                    <a:pt x="0" y="20939"/>
                    <a:pt x="0" y="13489"/>
                  </a:cubicBezTo>
                  <a:cubicBezTo>
                    <a:pt x="0" y="6040"/>
                    <a:pt x="6056" y="0"/>
                    <a:pt x="13525" y="0"/>
                  </a:cubicBezTo>
                  <a:cubicBezTo>
                    <a:pt x="20943" y="-52"/>
                    <a:pt x="26998" y="5901"/>
                    <a:pt x="27051" y="13298"/>
                  </a:cubicBezTo>
                  <a:cubicBezTo>
                    <a:pt x="27051" y="13362"/>
                    <a:pt x="27051" y="13426"/>
                    <a:pt x="27051" y="1348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02C419CB-D534-B34B-BBDC-3ED952491A12}"/>
                </a:ext>
              </a:extLst>
            </p:cNvPr>
            <p:cNvSpPr/>
            <p:nvPr/>
          </p:nvSpPr>
          <p:spPr>
            <a:xfrm>
              <a:off x="7987465" y="5173340"/>
              <a:ext cx="361950" cy="37997"/>
            </a:xfrm>
            <a:custGeom>
              <a:avLst/>
              <a:gdLst>
                <a:gd name="connsiteX0" fmla="*/ 347186 w 361950"/>
                <a:gd name="connsiteY0" fmla="*/ 0 h 37996"/>
                <a:gd name="connsiteX1" fmla="*/ 19717 w 361950"/>
                <a:gd name="connsiteY1" fmla="*/ 0 h 37996"/>
                <a:gd name="connsiteX2" fmla="*/ 0 w 361950"/>
                <a:gd name="connsiteY2" fmla="*/ 19663 h 37996"/>
                <a:gd name="connsiteX3" fmla="*/ 0 w 361950"/>
                <a:gd name="connsiteY3" fmla="*/ 19663 h 37996"/>
                <a:gd name="connsiteX4" fmla="*/ 19717 w 361950"/>
                <a:gd name="connsiteY4" fmla="*/ 39327 h 37996"/>
                <a:gd name="connsiteX5" fmla="*/ 347186 w 361950"/>
                <a:gd name="connsiteY5" fmla="*/ 39327 h 37996"/>
                <a:gd name="connsiteX6" fmla="*/ 366903 w 361950"/>
                <a:gd name="connsiteY6" fmla="*/ 19663 h 37996"/>
                <a:gd name="connsiteX7" fmla="*/ 366903 w 361950"/>
                <a:gd name="connsiteY7" fmla="*/ 19663 h 37996"/>
                <a:gd name="connsiteX8" fmla="*/ 347186 w 361950"/>
                <a:gd name="connsiteY8" fmla="*/ 0 h 3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37996">
                  <a:moveTo>
                    <a:pt x="347186" y="0"/>
                  </a:moveTo>
                  <a:lnTo>
                    <a:pt x="19717" y="0"/>
                  </a:lnTo>
                  <a:cubicBezTo>
                    <a:pt x="8828" y="0"/>
                    <a:pt x="0" y="8804"/>
                    <a:pt x="0" y="19663"/>
                  </a:cubicBezTo>
                  <a:lnTo>
                    <a:pt x="0" y="19663"/>
                  </a:lnTo>
                  <a:cubicBezTo>
                    <a:pt x="0" y="30523"/>
                    <a:pt x="8828" y="39327"/>
                    <a:pt x="19717" y="39327"/>
                  </a:cubicBezTo>
                  <a:lnTo>
                    <a:pt x="347186" y="39327"/>
                  </a:lnTo>
                  <a:cubicBezTo>
                    <a:pt x="358076" y="39327"/>
                    <a:pt x="366903" y="30523"/>
                    <a:pt x="366903" y="19663"/>
                  </a:cubicBezTo>
                  <a:lnTo>
                    <a:pt x="366903" y="19663"/>
                  </a:lnTo>
                  <a:cubicBezTo>
                    <a:pt x="366903" y="8804"/>
                    <a:pt x="358076" y="0"/>
                    <a:pt x="34718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2F4FBED1-B2FF-094C-A9F8-570EF4972357}"/>
                </a:ext>
              </a:extLst>
            </p:cNvPr>
            <p:cNvSpPr/>
            <p:nvPr/>
          </p:nvSpPr>
          <p:spPr>
            <a:xfrm>
              <a:off x="7987465" y="5247433"/>
              <a:ext cx="295275" cy="37997"/>
            </a:xfrm>
            <a:custGeom>
              <a:avLst/>
              <a:gdLst>
                <a:gd name="connsiteX0" fmla="*/ 283845 w 295275"/>
                <a:gd name="connsiteY0" fmla="*/ 0 h 37996"/>
                <a:gd name="connsiteX1" fmla="*/ 19717 w 295275"/>
                <a:gd name="connsiteY1" fmla="*/ 0 h 37996"/>
                <a:gd name="connsiteX2" fmla="*/ 0 w 295275"/>
                <a:gd name="connsiteY2" fmla="*/ 19664 h 37996"/>
                <a:gd name="connsiteX3" fmla="*/ 0 w 295275"/>
                <a:gd name="connsiteY3" fmla="*/ 19664 h 37996"/>
                <a:gd name="connsiteX4" fmla="*/ 19717 w 295275"/>
                <a:gd name="connsiteY4" fmla="*/ 39327 h 37996"/>
                <a:gd name="connsiteX5" fmla="*/ 283845 w 295275"/>
                <a:gd name="connsiteY5" fmla="*/ 39327 h 37996"/>
                <a:gd name="connsiteX6" fmla="*/ 303657 w 295275"/>
                <a:gd name="connsiteY6" fmla="*/ 19664 h 37996"/>
                <a:gd name="connsiteX7" fmla="*/ 303657 w 295275"/>
                <a:gd name="connsiteY7" fmla="*/ 19664 h 37996"/>
                <a:gd name="connsiteX8" fmla="*/ 283940 w 295275"/>
                <a:gd name="connsiteY8" fmla="*/ 0 h 37996"/>
                <a:gd name="connsiteX9" fmla="*/ 283845 w 295275"/>
                <a:gd name="connsiteY9" fmla="*/ 0 h 3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37996">
                  <a:moveTo>
                    <a:pt x="283845" y="0"/>
                  </a:moveTo>
                  <a:lnTo>
                    <a:pt x="19717" y="0"/>
                  </a:lnTo>
                  <a:cubicBezTo>
                    <a:pt x="8828" y="0"/>
                    <a:pt x="0" y="8804"/>
                    <a:pt x="0" y="19664"/>
                  </a:cubicBezTo>
                  <a:lnTo>
                    <a:pt x="0" y="19664"/>
                  </a:lnTo>
                  <a:cubicBezTo>
                    <a:pt x="0" y="30523"/>
                    <a:pt x="8828" y="39327"/>
                    <a:pt x="19717" y="39327"/>
                  </a:cubicBezTo>
                  <a:lnTo>
                    <a:pt x="283845" y="39327"/>
                  </a:lnTo>
                  <a:cubicBezTo>
                    <a:pt x="294750" y="39327"/>
                    <a:pt x="303605" y="30539"/>
                    <a:pt x="303657" y="19664"/>
                  </a:cubicBezTo>
                  <a:lnTo>
                    <a:pt x="303657" y="19664"/>
                  </a:lnTo>
                  <a:cubicBezTo>
                    <a:pt x="303657" y="8804"/>
                    <a:pt x="294830" y="0"/>
                    <a:pt x="283940" y="0"/>
                  </a:cubicBezTo>
                  <a:cubicBezTo>
                    <a:pt x="283909" y="0"/>
                    <a:pt x="283877" y="0"/>
                    <a:pt x="283845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F9DE2B72-FF6C-2B47-9A9D-F9947797C607}"/>
                </a:ext>
              </a:extLst>
            </p:cNvPr>
            <p:cNvSpPr/>
            <p:nvPr/>
          </p:nvSpPr>
          <p:spPr>
            <a:xfrm>
              <a:off x="7987465" y="5328271"/>
              <a:ext cx="209550" cy="37997"/>
            </a:xfrm>
            <a:custGeom>
              <a:avLst/>
              <a:gdLst>
                <a:gd name="connsiteX0" fmla="*/ 198311 w 209550"/>
                <a:gd name="connsiteY0" fmla="*/ 0 h 37996"/>
                <a:gd name="connsiteX1" fmla="*/ 19717 w 209550"/>
                <a:gd name="connsiteY1" fmla="*/ 0 h 37996"/>
                <a:gd name="connsiteX2" fmla="*/ 0 w 209550"/>
                <a:gd name="connsiteY2" fmla="*/ 19758 h 37996"/>
                <a:gd name="connsiteX3" fmla="*/ 0 w 209550"/>
                <a:gd name="connsiteY3" fmla="*/ 19758 h 37996"/>
                <a:gd name="connsiteX4" fmla="*/ 19717 w 209550"/>
                <a:gd name="connsiteY4" fmla="*/ 39422 h 37996"/>
                <a:gd name="connsiteX5" fmla="*/ 198311 w 209550"/>
                <a:gd name="connsiteY5" fmla="*/ 39422 h 37996"/>
                <a:gd name="connsiteX6" fmla="*/ 218027 w 209550"/>
                <a:gd name="connsiteY6" fmla="*/ 19758 h 37996"/>
                <a:gd name="connsiteX7" fmla="*/ 218027 w 209550"/>
                <a:gd name="connsiteY7" fmla="*/ 19758 h 37996"/>
                <a:gd name="connsiteX8" fmla="*/ 198406 w 209550"/>
                <a:gd name="connsiteY8" fmla="*/ 0 h 37996"/>
                <a:gd name="connsiteX9" fmla="*/ 198311 w 209550"/>
                <a:gd name="connsiteY9" fmla="*/ 0 h 3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37996">
                  <a:moveTo>
                    <a:pt x="198311" y="0"/>
                  </a:moveTo>
                  <a:lnTo>
                    <a:pt x="19717" y="0"/>
                  </a:lnTo>
                  <a:cubicBezTo>
                    <a:pt x="8812" y="52"/>
                    <a:pt x="0" y="8883"/>
                    <a:pt x="0" y="19758"/>
                  </a:cubicBezTo>
                  <a:lnTo>
                    <a:pt x="0" y="19758"/>
                  </a:lnTo>
                  <a:cubicBezTo>
                    <a:pt x="0" y="30618"/>
                    <a:pt x="8828" y="39422"/>
                    <a:pt x="19717" y="39422"/>
                  </a:cubicBezTo>
                  <a:lnTo>
                    <a:pt x="198311" y="39422"/>
                  </a:lnTo>
                  <a:cubicBezTo>
                    <a:pt x="209200" y="39422"/>
                    <a:pt x="218027" y="30618"/>
                    <a:pt x="218027" y="19758"/>
                  </a:cubicBezTo>
                  <a:lnTo>
                    <a:pt x="218027" y="19758"/>
                  </a:lnTo>
                  <a:cubicBezTo>
                    <a:pt x="218080" y="8899"/>
                    <a:pt x="209295" y="53"/>
                    <a:pt x="198406" y="0"/>
                  </a:cubicBezTo>
                  <a:cubicBezTo>
                    <a:pt x="198374" y="0"/>
                    <a:pt x="198342" y="0"/>
                    <a:pt x="19831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2A265986-6A81-C74C-86A4-52990306AC60}"/>
                </a:ext>
              </a:extLst>
            </p:cNvPr>
            <p:cNvSpPr/>
            <p:nvPr/>
          </p:nvSpPr>
          <p:spPr>
            <a:xfrm>
              <a:off x="7725147" y="5155576"/>
              <a:ext cx="200025" cy="199483"/>
            </a:xfrm>
            <a:custGeom>
              <a:avLst/>
              <a:gdLst>
                <a:gd name="connsiteX0" fmla="*/ 204978 w 200025"/>
                <a:gd name="connsiteY0" fmla="*/ 102116 h 199482"/>
                <a:gd name="connsiteX1" fmla="*/ 102584 w 200025"/>
                <a:gd name="connsiteY1" fmla="*/ 204422 h 199482"/>
                <a:gd name="connsiteX2" fmla="*/ 0 w 200025"/>
                <a:gd name="connsiteY2" fmla="*/ 102306 h 199482"/>
                <a:gd name="connsiteX3" fmla="*/ 102394 w 200025"/>
                <a:gd name="connsiteY3" fmla="*/ 0 h 199482"/>
                <a:gd name="connsiteX4" fmla="*/ 102489 w 200025"/>
                <a:gd name="connsiteY4" fmla="*/ 0 h 199482"/>
                <a:gd name="connsiteX5" fmla="*/ 204978 w 200025"/>
                <a:gd name="connsiteY5" fmla="*/ 102116 h 19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199482">
                  <a:moveTo>
                    <a:pt x="204978" y="102116"/>
                  </a:moveTo>
                  <a:cubicBezTo>
                    <a:pt x="205031" y="158566"/>
                    <a:pt x="159187" y="204370"/>
                    <a:pt x="102584" y="204422"/>
                  </a:cubicBezTo>
                  <a:cubicBezTo>
                    <a:pt x="45981" y="204475"/>
                    <a:pt x="53" y="158756"/>
                    <a:pt x="0" y="102306"/>
                  </a:cubicBezTo>
                  <a:cubicBezTo>
                    <a:pt x="-53" y="45856"/>
                    <a:pt x="45791" y="52"/>
                    <a:pt x="102394" y="0"/>
                  </a:cubicBezTo>
                  <a:cubicBezTo>
                    <a:pt x="102425" y="0"/>
                    <a:pt x="102457" y="0"/>
                    <a:pt x="102489" y="0"/>
                  </a:cubicBezTo>
                  <a:cubicBezTo>
                    <a:pt x="159055" y="0"/>
                    <a:pt x="204925" y="45704"/>
                    <a:pt x="204978" y="102116"/>
                  </a:cubicBezTo>
                  <a:close/>
                </a:path>
              </a:pathLst>
            </a:custGeom>
            <a:solidFill>
              <a:srgbClr val="E1E9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4AC9EED7-1DC5-1B47-BEAF-5C66BE78E0EB}"/>
                </a:ext>
              </a:extLst>
            </p:cNvPr>
            <p:cNvSpPr/>
            <p:nvPr/>
          </p:nvSpPr>
          <p:spPr>
            <a:xfrm>
              <a:off x="8597463" y="4554064"/>
              <a:ext cx="66675" cy="142488"/>
            </a:xfrm>
            <a:custGeom>
              <a:avLst/>
              <a:gdLst>
                <a:gd name="connsiteX0" fmla="*/ 67896 w 66675"/>
                <a:gd name="connsiteY0" fmla="*/ 111734 h 142487"/>
                <a:gd name="connsiteX1" fmla="*/ 46846 w 66675"/>
                <a:gd name="connsiteY1" fmla="*/ 119 h 142487"/>
                <a:gd name="connsiteX2" fmla="*/ 39131 w 66675"/>
                <a:gd name="connsiteY2" fmla="*/ 64239 h 142487"/>
                <a:gd name="connsiteX3" fmla="*/ 5889 w 66675"/>
                <a:gd name="connsiteY3" fmla="*/ 73738 h 142487"/>
                <a:gd name="connsiteX4" fmla="*/ 16938 w 66675"/>
                <a:gd name="connsiteY4" fmla="*/ 144507 h 142487"/>
                <a:gd name="connsiteX5" fmla="*/ 67896 w 66675"/>
                <a:gd name="connsiteY5" fmla="*/ 111734 h 14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142487">
                  <a:moveTo>
                    <a:pt x="67896" y="111734"/>
                  </a:moveTo>
                  <a:cubicBezTo>
                    <a:pt x="67896" y="111734"/>
                    <a:pt x="65706" y="3444"/>
                    <a:pt x="46846" y="119"/>
                  </a:cubicBezTo>
                  <a:cubicBezTo>
                    <a:pt x="27987" y="-3206"/>
                    <a:pt x="39131" y="64239"/>
                    <a:pt x="39131" y="64239"/>
                  </a:cubicBezTo>
                  <a:cubicBezTo>
                    <a:pt x="39131" y="64239"/>
                    <a:pt x="13699" y="61959"/>
                    <a:pt x="5889" y="73738"/>
                  </a:cubicBezTo>
                  <a:cubicBezTo>
                    <a:pt x="-1922" y="85517"/>
                    <a:pt x="-5160" y="137857"/>
                    <a:pt x="16938" y="144507"/>
                  </a:cubicBezTo>
                  <a:cubicBezTo>
                    <a:pt x="39036" y="151156"/>
                    <a:pt x="67896" y="111734"/>
                    <a:pt x="67896" y="1117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584DB845-2849-414E-B758-3278FF38CFA4}"/>
                </a:ext>
              </a:extLst>
            </p:cNvPr>
            <p:cNvSpPr/>
            <p:nvPr/>
          </p:nvSpPr>
          <p:spPr>
            <a:xfrm>
              <a:off x="8973303" y="5076638"/>
              <a:ext cx="209550" cy="683941"/>
            </a:xfrm>
            <a:custGeom>
              <a:avLst/>
              <a:gdLst>
                <a:gd name="connsiteX0" fmla="*/ 183833 w 209550"/>
                <a:gd name="connsiteY0" fmla="*/ 0 h 683941"/>
                <a:gd name="connsiteX1" fmla="*/ 161639 w 209550"/>
                <a:gd name="connsiteY1" fmla="*/ 320313 h 683941"/>
                <a:gd name="connsiteX2" fmla="*/ 211550 w 209550"/>
                <a:gd name="connsiteY2" fmla="*/ 687551 h 683941"/>
                <a:gd name="connsiteX3" fmla="*/ 153352 w 209550"/>
                <a:gd name="connsiteY3" fmla="*/ 684796 h 683941"/>
                <a:gd name="connsiteX4" fmla="*/ 46482 w 209550"/>
                <a:gd name="connsiteY4" fmla="*/ 335796 h 683941"/>
                <a:gd name="connsiteX5" fmla="*/ 0 w 209550"/>
                <a:gd name="connsiteY5" fmla="*/ 35337 h 68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50" h="683941">
                  <a:moveTo>
                    <a:pt x="183833" y="0"/>
                  </a:moveTo>
                  <a:cubicBezTo>
                    <a:pt x="192691" y="6649"/>
                    <a:pt x="170593" y="245269"/>
                    <a:pt x="161639" y="320313"/>
                  </a:cubicBezTo>
                  <a:cubicBezTo>
                    <a:pt x="152686" y="395356"/>
                    <a:pt x="211550" y="687551"/>
                    <a:pt x="211550" y="687551"/>
                  </a:cubicBezTo>
                  <a:lnTo>
                    <a:pt x="153352" y="684796"/>
                  </a:lnTo>
                  <a:cubicBezTo>
                    <a:pt x="153352" y="684796"/>
                    <a:pt x="48577" y="375598"/>
                    <a:pt x="46482" y="335796"/>
                  </a:cubicBezTo>
                  <a:cubicBezTo>
                    <a:pt x="44387" y="295995"/>
                    <a:pt x="0" y="35337"/>
                    <a:pt x="0" y="35337"/>
                  </a:cubicBezTo>
                  <a:close/>
                </a:path>
              </a:pathLst>
            </a:custGeom>
            <a:solidFill>
              <a:srgbClr val="612B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42BA8BDE-92FF-D849-8866-9CB7512BE106}"/>
                </a:ext>
              </a:extLst>
            </p:cNvPr>
            <p:cNvSpPr/>
            <p:nvPr/>
          </p:nvSpPr>
          <p:spPr>
            <a:xfrm>
              <a:off x="8838143" y="5037216"/>
              <a:ext cx="333375" cy="721938"/>
            </a:xfrm>
            <a:custGeom>
              <a:avLst/>
              <a:gdLst>
                <a:gd name="connsiteX0" fmla="*/ 338900 w 333375"/>
                <a:gd name="connsiteY0" fmla="*/ 39422 h 721938"/>
                <a:gd name="connsiteX1" fmla="*/ 243650 w 333375"/>
                <a:gd name="connsiteY1" fmla="*/ 207367 h 721938"/>
                <a:gd name="connsiteX2" fmla="*/ 115253 w 333375"/>
                <a:gd name="connsiteY2" fmla="*/ 377403 h 721938"/>
                <a:gd name="connsiteX3" fmla="*/ 135160 w 333375"/>
                <a:gd name="connsiteY3" fmla="*/ 726498 h 721938"/>
                <a:gd name="connsiteX4" fmla="*/ 70199 w 333375"/>
                <a:gd name="connsiteY4" fmla="*/ 725738 h 721938"/>
                <a:gd name="connsiteX5" fmla="*/ 0 w 333375"/>
                <a:gd name="connsiteY5" fmla="*/ 344536 h 721938"/>
                <a:gd name="connsiteX6" fmla="*/ 95250 w 333375"/>
                <a:gd name="connsiteY6" fmla="*/ 0 h 72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375" h="721938">
                  <a:moveTo>
                    <a:pt x="338900" y="39422"/>
                  </a:moveTo>
                  <a:cubicBezTo>
                    <a:pt x="338900" y="39422"/>
                    <a:pt x="300800" y="154267"/>
                    <a:pt x="243650" y="207367"/>
                  </a:cubicBezTo>
                  <a:cubicBezTo>
                    <a:pt x="186500" y="260468"/>
                    <a:pt x="115253" y="377403"/>
                    <a:pt x="115253" y="377403"/>
                  </a:cubicBezTo>
                  <a:lnTo>
                    <a:pt x="135160" y="726498"/>
                  </a:lnTo>
                  <a:lnTo>
                    <a:pt x="70199" y="725738"/>
                  </a:lnTo>
                  <a:cubicBezTo>
                    <a:pt x="70199" y="725738"/>
                    <a:pt x="0" y="375218"/>
                    <a:pt x="0" y="344536"/>
                  </a:cubicBezTo>
                  <a:cubicBezTo>
                    <a:pt x="0" y="313853"/>
                    <a:pt x="95250" y="0"/>
                    <a:pt x="95250" y="0"/>
                  </a:cubicBezTo>
                  <a:close/>
                </a:path>
              </a:pathLst>
            </a:custGeom>
            <a:solidFill>
              <a:srgbClr val="612B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A56AB29D-4BA9-A642-B019-5926E81148AB}"/>
                </a:ext>
              </a:extLst>
            </p:cNvPr>
            <p:cNvSpPr/>
            <p:nvPr/>
          </p:nvSpPr>
          <p:spPr>
            <a:xfrm>
              <a:off x="8938818" y="4481206"/>
              <a:ext cx="133350" cy="161486"/>
            </a:xfrm>
            <a:custGeom>
              <a:avLst/>
              <a:gdLst>
                <a:gd name="connsiteX0" fmla="*/ 2386 w 133350"/>
                <a:gd name="connsiteY0" fmla="*/ 53883 h 161486"/>
                <a:gd name="connsiteX1" fmla="*/ 60393 w 133350"/>
                <a:gd name="connsiteY1" fmla="*/ 167873 h 161486"/>
                <a:gd name="connsiteX2" fmla="*/ 140879 w 133350"/>
                <a:gd name="connsiteY2" fmla="*/ 20161 h 161486"/>
                <a:gd name="connsiteX3" fmla="*/ 40772 w 133350"/>
                <a:gd name="connsiteY3" fmla="*/ 1732 h 161486"/>
                <a:gd name="connsiteX4" fmla="*/ 34199 w 133350"/>
                <a:gd name="connsiteY4" fmla="*/ 10377 h 1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61486">
                  <a:moveTo>
                    <a:pt x="2386" y="53883"/>
                  </a:moveTo>
                  <a:cubicBezTo>
                    <a:pt x="2386" y="53883"/>
                    <a:pt x="-17998" y="158374"/>
                    <a:pt x="60393" y="167873"/>
                  </a:cubicBezTo>
                  <a:cubicBezTo>
                    <a:pt x="138784" y="177372"/>
                    <a:pt x="140879" y="20161"/>
                    <a:pt x="140879" y="20161"/>
                  </a:cubicBezTo>
                  <a:cubicBezTo>
                    <a:pt x="140879" y="20161"/>
                    <a:pt x="47249" y="-7007"/>
                    <a:pt x="40772" y="1732"/>
                  </a:cubicBezTo>
                  <a:lnTo>
                    <a:pt x="34199" y="1037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A547EA08-5A21-4E47-8846-BCE22F15C954}"/>
                </a:ext>
              </a:extLst>
            </p:cNvPr>
            <p:cNvSpPr/>
            <p:nvPr/>
          </p:nvSpPr>
          <p:spPr>
            <a:xfrm>
              <a:off x="8614401" y="4634831"/>
              <a:ext cx="561975" cy="503457"/>
            </a:xfrm>
            <a:custGeom>
              <a:avLst/>
              <a:gdLst>
                <a:gd name="connsiteX0" fmla="*/ 372142 w 561975"/>
                <a:gd name="connsiteY0" fmla="*/ 0 h 503456"/>
                <a:gd name="connsiteX1" fmla="*/ 366046 w 561975"/>
                <a:gd name="connsiteY1" fmla="*/ 0 h 503456"/>
                <a:gd name="connsiteX2" fmla="*/ 281369 w 561975"/>
                <a:gd name="connsiteY2" fmla="*/ 63645 h 503456"/>
                <a:gd name="connsiteX3" fmla="*/ 168402 w 561975"/>
                <a:gd name="connsiteY3" fmla="*/ 187134 h 503456"/>
                <a:gd name="connsiteX4" fmla="*/ 50959 w 561975"/>
                <a:gd name="connsiteY4" fmla="*/ 30302 h 503456"/>
                <a:gd name="connsiteX5" fmla="*/ 0 w 561975"/>
                <a:gd name="connsiteY5" fmla="*/ 63455 h 503456"/>
                <a:gd name="connsiteX6" fmla="*/ 181642 w 561975"/>
                <a:gd name="connsiteY6" fmla="*/ 297609 h 503456"/>
                <a:gd name="connsiteX7" fmla="*/ 294608 w 561975"/>
                <a:gd name="connsiteY7" fmla="*/ 215821 h 503456"/>
                <a:gd name="connsiteX8" fmla="*/ 274701 w 561975"/>
                <a:gd name="connsiteY8" fmla="*/ 461755 h 503456"/>
                <a:gd name="connsiteX9" fmla="*/ 564928 w 561975"/>
                <a:gd name="connsiteY9" fmla="*/ 466885 h 503456"/>
                <a:gd name="connsiteX10" fmla="*/ 541401 w 561975"/>
                <a:gd name="connsiteY10" fmla="*/ 111995 h 503456"/>
                <a:gd name="connsiteX11" fmla="*/ 462534 w 561975"/>
                <a:gd name="connsiteY11" fmla="*/ 23083 h 50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975" h="503456">
                  <a:moveTo>
                    <a:pt x="372142" y="0"/>
                  </a:moveTo>
                  <a:lnTo>
                    <a:pt x="366046" y="0"/>
                  </a:lnTo>
                  <a:cubicBezTo>
                    <a:pt x="330518" y="2470"/>
                    <a:pt x="303181" y="35432"/>
                    <a:pt x="281369" y="63645"/>
                  </a:cubicBezTo>
                  <a:lnTo>
                    <a:pt x="168402" y="187134"/>
                  </a:lnTo>
                  <a:lnTo>
                    <a:pt x="50959" y="30302"/>
                  </a:lnTo>
                  <a:lnTo>
                    <a:pt x="0" y="63455"/>
                  </a:lnTo>
                  <a:cubicBezTo>
                    <a:pt x="0" y="63455"/>
                    <a:pt x="130778" y="308629"/>
                    <a:pt x="181642" y="297609"/>
                  </a:cubicBezTo>
                  <a:cubicBezTo>
                    <a:pt x="232505" y="286590"/>
                    <a:pt x="294608" y="215821"/>
                    <a:pt x="294608" y="215821"/>
                  </a:cubicBezTo>
                  <a:cubicBezTo>
                    <a:pt x="294608" y="215821"/>
                    <a:pt x="281369" y="433068"/>
                    <a:pt x="274701" y="461755"/>
                  </a:cubicBezTo>
                  <a:cubicBezTo>
                    <a:pt x="274701" y="461755"/>
                    <a:pt x="480727" y="553043"/>
                    <a:pt x="564928" y="466885"/>
                  </a:cubicBezTo>
                  <a:lnTo>
                    <a:pt x="541401" y="111995"/>
                  </a:lnTo>
                  <a:cubicBezTo>
                    <a:pt x="535504" y="69205"/>
                    <a:pt x="504401" y="34140"/>
                    <a:pt x="462534" y="23083"/>
                  </a:cubicBezTo>
                  <a:close/>
                </a:path>
              </a:pathLst>
            </a:custGeom>
            <a:solidFill>
              <a:srgbClr val="A164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A7FA9980-FBF9-F040-B26A-4A3434236FDD}"/>
                </a:ext>
              </a:extLst>
            </p:cNvPr>
            <p:cNvSpPr/>
            <p:nvPr/>
          </p:nvSpPr>
          <p:spPr>
            <a:xfrm>
              <a:off x="8829197" y="5756923"/>
              <a:ext cx="142875" cy="56995"/>
            </a:xfrm>
            <a:custGeom>
              <a:avLst/>
              <a:gdLst>
                <a:gd name="connsiteX0" fmla="*/ 144106 w 142875"/>
                <a:gd name="connsiteY0" fmla="*/ 6791 h 56995"/>
                <a:gd name="connsiteX1" fmla="*/ 144106 w 142875"/>
                <a:gd name="connsiteY1" fmla="*/ 61791 h 56995"/>
                <a:gd name="connsiteX2" fmla="*/ 10756 w 142875"/>
                <a:gd name="connsiteY2" fmla="*/ 61791 h 56995"/>
                <a:gd name="connsiteX3" fmla="*/ 29 w 142875"/>
                <a:gd name="connsiteY3" fmla="*/ 52598 h 56995"/>
                <a:gd name="connsiteX4" fmla="*/ 5803 w 142875"/>
                <a:gd name="connsiteY4" fmla="*/ 42793 h 56995"/>
                <a:gd name="connsiteX5" fmla="*/ 79241 w 142875"/>
                <a:gd name="connsiteY5" fmla="*/ 5461 h 56995"/>
                <a:gd name="connsiteX6" fmla="*/ 144106 w 142875"/>
                <a:gd name="connsiteY6" fmla="*/ 6791 h 5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56995">
                  <a:moveTo>
                    <a:pt x="144106" y="6791"/>
                  </a:moveTo>
                  <a:lnTo>
                    <a:pt x="144106" y="61791"/>
                  </a:lnTo>
                  <a:lnTo>
                    <a:pt x="10756" y="61791"/>
                  </a:lnTo>
                  <a:cubicBezTo>
                    <a:pt x="5248" y="62207"/>
                    <a:pt x="445" y="58091"/>
                    <a:pt x="29" y="52598"/>
                  </a:cubicBezTo>
                  <a:cubicBezTo>
                    <a:pt x="-286" y="48448"/>
                    <a:pt x="2016" y="44540"/>
                    <a:pt x="5803" y="42793"/>
                  </a:cubicBezTo>
                  <a:cubicBezTo>
                    <a:pt x="29389" y="28675"/>
                    <a:pt x="53927" y="16201"/>
                    <a:pt x="79241" y="5461"/>
                  </a:cubicBezTo>
                  <a:cubicBezTo>
                    <a:pt x="100259" y="-2255"/>
                    <a:pt x="123423" y="-1780"/>
                    <a:pt x="144106" y="6791"/>
                  </a:cubicBezTo>
                  <a:close/>
                </a:path>
              </a:pathLst>
            </a:custGeom>
            <a:solidFill>
              <a:srgbClr val="E056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5407D48F-6976-5044-AB6E-2F5F462144EB}"/>
                </a:ext>
              </a:extLst>
            </p:cNvPr>
            <p:cNvSpPr/>
            <p:nvPr/>
          </p:nvSpPr>
          <p:spPr>
            <a:xfrm>
              <a:off x="9045200" y="5757104"/>
              <a:ext cx="133350" cy="56995"/>
            </a:xfrm>
            <a:custGeom>
              <a:avLst/>
              <a:gdLst>
                <a:gd name="connsiteX0" fmla="*/ 139272 w 133350"/>
                <a:gd name="connsiteY0" fmla="*/ 6610 h 56995"/>
                <a:gd name="connsiteX1" fmla="*/ 139272 w 133350"/>
                <a:gd name="connsiteY1" fmla="*/ 61610 h 56995"/>
                <a:gd name="connsiteX2" fmla="*/ 11352 w 133350"/>
                <a:gd name="connsiteY2" fmla="*/ 61610 h 56995"/>
                <a:gd name="connsiteX3" fmla="*/ 1 w 133350"/>
                <a:gd name="connsiteY3" fmla="*/ 49944 h 56995"/>
                <a:gd name="connsiteX4" fmla="*/ 5637 w 133350"/>
                <a:gd name="connsiteY4" fmla="*/ 40237 h 56995"/>
                <a:gd name="connsiteX5" fmla="*/ 74312 w 133350"/>
                <a:gd name="connsiteY5" fmla="*/ 5660 h 56995"/>
                <a:gd name="connsiteX6" fmla="*/ 139272 w 133350"/>
                <a:gd name="connsiteY6" fmla="*/ 6610 h 5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56995">
                  <a:moveTo>
                    <a:pt x="139272" y="6610"/>
                  </a:moveTo>
                  <a:lnTo>
                    <a:pt x="139272" y="61610"/>
                  </a:lnTo>
                  <a:lnTo>
                    <a:pt x="11352" y="61610"/>
                  </a:lnTo>
                  <a:cubicBezTo>
                    <a:pt x="4987" y="61514"/>
                    <a:pt x="-95" y="56291"/>
                    <a:pt x="1" y="49944"/>
                  </a:cubicBezTo>
                  <a:cubicBezTo>
                    <a:pt x="62" y="45952"/>
                    <a:pt x="2195" y="42277"/>
                    <a:pt x="5637" y="40237"/>
                  </a:cubicBezTo>
                  <a:cubicBezTo>
                    <a:pt x="27718" y="27175"/>
                    <a:pt x="50662" y="15623"/>
                    <a:pt x="74312" y="5660"/>
                  </a:cubicBezTo>
                  <a:cubicBezTo>
                    <a:pt x="95311" y="-2202"/>
                    <a:pt x="118513" y="-1863"/>
                    <a:pt x="139272" y="6610"/>
                  </a:cubicBezTo>
                  <a:close/>
                </a:path>
              </a:pathLst>
            </a:custGeom>
            <a:solidFill>
              <a:srgbClr val="E056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C519EED2-B268-6249-9AF3-A9A0AAF7EF4D}"/>
                </a:ext>
              </a:extLst>
            </p:cNvPr>
            <p:cNvSpPr/>
            <p:nvPr/>
          </p:nvSpPr>
          <p:spPr>
            <a:xfrm>
              <a:off x="8940708" y="4400282"/>
              <a:ext cx="257175" cy="389467"/>
            </a:xfrm>
            <a:custGeom>
              <a:avLst/>
              <a:gdLst>
                <a:gd name="connsiteX0" fmla="*/ 49835 w 257175"/>
                <a:gd name="connsiteY0" fmla="*/ 348064 h 389466"/>
                <a:gd name="connsiteX1" fmla="*/ 19546 w 257175"/>
                <a:gd name="connsiteY1" fmla="*/ 246803 h 389466"/>
                <a:gd name="connsiteX2" fmla="*/ 67171 w 257175"/>
                <a:gd name="connsiteY2" fmla="*/ 139272 h 389466"/>
                <a:gd name="connsiteX3" fmla="*/ 38024 w 257175"/>
                <a:gd name="connsiteY3" fmla="*/ 124644 h 389466"/>
                <a:gd name="connsiteX4" fmla="*/ 1638 w 257175"/>
                <a:gd name="connsiteY4" fmla="*/ 136138 h 389466"/>
                <a:gd name="connsiteX5" fmla="*/ 97651 w 257175"/>
                <a:gd name="connsiteY5" fmla="*/ 4099 h 389466"/>
                <a:gd name="connsiteX6" fmla="*/ 245479 w 257175"/>
                <a:gd name="connsiteY6" fmla="*/ 128253 h 389466"/>
                <a:gd name="connsiteX7" fmla="*/ 246050 w 257175"/>
                <a:gd name="connsiteY7" fmla="*/ 261242 h 389466"/>
                <a:gd name="connsiteX8" fmla="*/ 49835 w 257175"/>
                <a:gd name="connsiteY8" fmla="*/ 348064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75" h="389466">
                  <a:moveTo>
                    <a:pt x="49835" y="348064"/>
                  </a:moveTo>
                  <a:cubicBezTo>
                    <a:pt x="49835" y="348064"/>
                    <a:pt x="-10553" y="296864"/>
                    <a:pt x="19546" y="246803"/>
                  </a:cubicBezTo>
                  <a:cubicBezTo>
                    <a:pt x="49645" y="196742"/>
                    <a:pt x="72409" y="169290"/>
                    <a:pt x="67171" y="139272"/>
                  </a:cubicBezTo>
                  <a:cubicBezTo>
                    <a:pt x="67171" y="139272"/>
                    <a:pt x="64885" y="101275"/>
                    <a:pt x="38024" y="124644"/>
                  </a:cubicBezTo>
                  <a:cubicBezTo>
                    <a:pt x="29863" y="136193"/>
                    <a:pt x="14979" y="140894"/>
                    <a:pt x="1638" y="136138"/>
                  </a:cubicBezTo>
                  <a:cubicBezTo>
                    <a:pt x="1639" y="136138"/>
                    <a:pt x="-20459" y="27657"/>
                    <a:pt x="97651" y="4099"/>
                  </a:cubicBezTo>
                  <a:cubicBezTo>
                    <a:pt x="220618" y="-20409"/>
                    <a:pt x="255099" y="70593"/>
                    <a:pt x="245479" y="128253"/>
                  </a:cubicBezTo>
                  <a:cubicBezTo>
                    <a:pt x="235858" y="185913"/>
                    <a:pt x="192901" y="187908"/>
                    <a:pt x="246050" y="261242"/>
                  </a:cubicBezTo>
                  <a:cubicBezTo>
                    <a:pt x="299200" y="334576"/>
                    <a:pt x="192710" y="460630"/>
                    <a:pt x="49835" y="348064"/>
                  </a:cubicBezTo>
                  <a:close/>
                </a:path>
              </a:pathLst>
            </a:custGeom>
            <a:solidFill>
              <a:srgbClr val="E056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Shape"/>
          <p:cNvSpPr/>
          <p:nvPr/>
        </p:nvSpPr>
        <p:spPr>
          <a:xfrm>
            <a:off x="1032863" y="2320415"/>
            <a:ext cx="421203" cy="410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2" y="21600"/>
                </a:moveTo>
                <a:cubicBezTo>
                  <a:pt x="4824" y="21600"/>
                  <a:pt x="0" y="16839"/>
                  <a:pt x="0" y="10800"/>
                </a:cubicBezTo>
                <a:cubicBezTo>
                  <a:pt x="0" y="4796"/>
                  <a:pt x="4824" y="0"/>
                  <a:pt x="10692" y="0"/>
                </a:cubicBezTo>
                <a:cubicBezTo>
                  <a:pt x="16776" y="0"/>
                  <a:pt x="21600" y="4796"/>
                  <a:pt x="21600" y="10800"/>
                </a:cubicBezTo>
                <a:cubicBezTo>
                  <a:pt x="21600" y="16839"/>
                  <a:pt x="16776" y="21600"/>
                  <a:pt x="10692" y="21600"/>
                </a:cubicBezTo>
                <a:close/>
                <a:moveTo>
                  <a:pt x="10692" y="2025"/>
                </a:moveTo>
                <a:cubicBezTo>
                  <a:pt x="5832" y="2025"/>
                  <a:pt x="2016" y="6039"/>
                  <a:pt x="2016" y="10800"/>
                </a:cubicBezTo>
                <a:cubicBezTo>
                  <a:pt x="2016" y="13074"/>
                  <a:pt x="2808" y="15099"/>
                  <a:pt x="4320" y="16591"/>
                </a:cubicBezTo>
                <a:cubicBezTo>
                  <a:pt x="5580" y="16093"/>
                  <a:pt x="5076" y="16591"/>
                  <a:pt x="6588" y="15845"/>
                </a:cubicBezTo>
                <a:cubicBezTo>
                  <a:pt x="8388" y="15099"/>
                  <a:pt x="8892" y="14850"/>
                  <a:pt x="8892" y="14850"/>
                </a:cubicBezTo>
                <a:cubicBezTo>
                  <a:pt x="8892" y="13322"/>
                  <a:pt x="8892" y="13322"/>
                  <a:pt x="8892" y="13322"/>
                </a:cubicBezTo>
                <a:cubicBezTo>
                  <a:pt x="8892" y="13322"/>
                  <a:pt x="8136" y="12825"/>
                  <a:pt x="7884" y="11333"/>
                </a:cubicBezTo>
                <a:cubicBezTo>
                  <a:pt x="7632" y="11582"/>
                  <a:pt x="7380" y="10800"/>
                  <a:pt x="7380" y="10551"/>
                </a:cubicBezTo>
                <a:cubicBezTo>
                  <a:pt x="7380" y="10054"/>
                  <a:pt x="7128" y="9059"/>
                  <a:pt x="7632" y="9059"/>
                </a:cubicBezTo>
                <a:cubicBezTo>
                  <a:pt x="7632" y="8313"/>
                  <a:pt x="7632" y="7816"/>
                  <a:pt x="7632" y="7283"/>
                </a:cubicBezTo>
                <a:cubicBezTo>
                  <a:pt x="7632" y="6288"/>
                  <a:pt x="8892" y="4796"/>
                  <a:pt x="10692" y="4796"/>
                </a:cubicBezTo>
                <a:cubicBezTo>
                  <a:pt x="12960" y="4796"/>
                  <a:pt x="13716" y="6288"/>
                  <a:pt x="14004" y="7283"/>
                </a:cubicBezTo>
                <a:cubicBezTo>
                  <a:pt x="14004" y="7816"/>
                  <a:pt x="14004" y="8313"/>
                  <a:pt x="13716" y="9059"/>
                </a:cubicBezTo>
                <a:cubicBezTo>
                  <a:pt x="14256" y="9059"/>
                  <a:pt x="14004" y="10054"/>
                  <a:pt x="14004" y="10551"/>
                </a:cubicBezTo>
                <a:cubicBezTo>
                  <a:pt x="14004" y="10800"/>
                  <a:pt x="14004" y="11582"/>
                  <a:pt x="13464" y="11333"/>
                </a:cubicBezTo>
                <a:cubicBezTo>
                  <a:pt x="13212" y="12825"/>
                  <a:pt x="12708" y="13322"/>
                  <a:pt x="12708" y="13322"/>
                </a:cubicBezTo>
                <a:cubicBezTo>
                  <a:pt x="12708" y="14850"/>
                  <a:pt x="12708" y="14850"/>
                  <a:pt x="12708" y="14850"/>
                </a:cubicBezTo>
                <a:cubicBezTo>
                  <a:pt x="12708" y="14850"/>
                  <a:pt x="13212" y="15099"/>
                  <a:pt x="14760" y="15845"/>
                </a:cubicBezTo>
                <a:cubicBezTo>
                  <a:pt x="16524" y="16591"/>
                  <a:pt x="16020" y="16093"/>
                  <a:pt x="17280" y="16591"/>
                </a:cubicBezTo>
                <a:cubicBezTo>
                  <a:pt x="18828" y="15099"/>
                  <a:pt x="19584" y="13074"/>
                  <a:pt x="19584" y="10800"/>
                </a:cubicBezTo>
                <a:cubicBezTo>
                  <a:pt x="19584" y="6039"/>
                  <a:pt x="15516" y="2025"/>
                  <a:pt x="10692" y="202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07" rIns="45707" anchor="ctr"/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</a:defRPr>
            </a:pPr>
            <a:endParaRPr sz="6998"/>
          </a:p>
        </p:txBody>
      </p:sp>
    </p:spTree>
    <p:extLst>
      <p:ext uri="{BB962C8B-B14F-4D97-AF65-F5344CB8AC3E}">
        <p14:creationId xmlns:p14="http://schemas.microsoft.com/office/powerpoint/2010/main" val="17105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047154" y="4248998"/>
            <a:ext cx="6232520" cy="11886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1500" sx="102000" sy="102000" algn="ctr" rotWithShape="0">
              <a:schemeClr val="accent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2CDE-BAFC-2445-952A-AA8397AC22D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Google Shape;339;p31">
            <a:extLst>
              <a:ext uri="{FF2B5EF4-FFF2-40B4-BE49-F238E27FC236}">
                <a16:creationId xmlns:a16="http://schemas.microsoft.com/office/drawing/2014/main" id="{28B58D0D-0B62-7C47-8A04-E246058D243B}"/>
              </a:ext>
            </a:extLst>
          </p:cNvPr>
          <p:cNvSpPr txBox="1">
            <a:spLocks/>
          </p:cNvSpPr>
          <p:nvPr/>
        </p:nvSpPr>
        <p:spPr>
          <a:xfrm>
            <a:off x="5454239" y="4577758"/>
            <a:ext cx="3718785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urgent medical necessity and receiving treatment on any schedule.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344;p31">
            <a:extLst>
              <a:ext uri="{FF2B5EF4-FFF2-40B4-BE49-F238E27FC236}">
                <a16:creationId xmlns:a16="http://schemas.microsoft.com/office/drawing/2014/main" id="{D0912508-BF9C-2348-937C-0058CA96B84F}"/>
              </a:ext>
            </a:extLst>
          </p:cNvPr>
          <p:cNvSpPr txBox="1">
            <a:spLocks/>
          </p:cNvSpPr>
          <p:nvPr/>
        </p:nvSpPr>
        <p:spPr>
          <a:xfrm>
            <a:off x="3580241" y="4535247"/>
            <a:ext cx="1767348" cy="55399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000" b="1" dirty="0">
                <a:solidFill>
                  <a:schemeClr val="accent1">
                    <a:alpha val="85000"/>
                  </a:schemeClr>
                </a:solidFill>
                <a:latin typeface="Raleway SemiBold" panose="020B0503030101060003" pitchFamily="34" charset="77"/>
              </a:rPr>
              <a:t>#01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74D24C-02E9-D143-93D5-5BA878E5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07" y="341656"/>
            <a:ext cx="3023857" cy="5891456"/>
          </a:xfrm>
          <a:prstGeom prst="rect">
            <a:avLst/>
          </a:prstGeom>
        </p:spPr>
      </p:pic>
      <p:sp>
        <p:nvSpPr>
          <p:cNvPr id="8" name="Google Shape;339;p31">
            <a:extLst>
              <a:ext uri="{FF2B5EF4-FFF2-40B4-BE49-F238E27FC236}">
                <a16:creationId xmlns:a16="http://schemas.microsoft.com/office/drawing/2014/main" id="{DA02D6A6-DD1B-2945-96FF-9BF8038FFB6A}"/>
              </a:ext>
            </a:extLst>
          </p:cNvPr>
          <p:cNvSpPr txBox="1">
            <a:spLocks/>
          </p:cNvSpPr>
          <p:nvPr/>
        </p:nvSpPr>
        <p:spPr>
          <a:xfrm>
            <a:off x="2864817" y="2299705"/>
            <a:ext cx="1031381" cy="14542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AZE00000000</a:t>
            </a:r>
            <a:endParaRPr lang="en-US" sz="1050" dirty="0">
              <a:solidFill>
                <a:schemeClr val="tx1">
                  <a:alpha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339;p31">
            <a:extLst>
              <a:ext uri="{FF2B5EF4-FFF2-40B4-BE49-F238E27FC236}">
                <a16:creationId xmlns:a16="http://schemas.microsoft.com/office/drawing/2014/main" id="{CCD5FF6C-0262-AC4E-9751-876A32635F07}"/>
              </a:ext>
            </a:extLst>
          </p:cNvPr>
          <p:cNvSpPr txBox="1">
            <a:spLocks/>
          </p:cNvSpPr>
          <p:nvPr/>
        </p:nvSpPr>
        <p:spPr>
          <a:xfrm>
            <a:off x="1832315" y="3010385"/>
            <a:ext cx="1714644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receive this SMS on the 1st index and your validity for 2 hours. A medical document is required for a longer period of time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3191" y="1421772"/>
            <a:ext cx="429839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27A6B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8103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SMS permission for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citizens due to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daily needs and necessary cases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618207-498D-EB4B-8674-F0A45B0F89C4}"/>
              </a:ext>
            </a:extLst>
          </p:cNvPr>
          <p:cNvGrpSpPr/>
          <p:nvPr/>
        </p:nvGrpSpPr>
        <p:grpSpPr>
          <a:xfrm>
            <a:off x="7399896" y="1328144"/>
            <a:ext cx="1023072" cy="0"/>
            <a:chOff x="5477042" y="4118549"/>
            <a:chExt cx="1237917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68E76B-26BF-CC4D-AC34-D2C77B1FA2E2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4A6672-B9F5-AB49-8988-EDDEBFD6E3DA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6A37A0-7B6D-A843-B36E-0BABBEFD1891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23BDC0-66DD-3E48-B4DE-FAC23571E16B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D16B25-9D66-6B45-8F17-7D08669C4EF4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C3CF401-C4F0-9F46-AC2C-19710607F240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"/>
          <p:cNvSpPr/>
          <p:nvPr/>
        </p:nvSpPr>
        <p:spPr>
          <a:xfrm>
            <a:off x="8813646" y="1328144"/>
            <a:ext cx="466028" cy="80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30" y="0"/>
                </a:moveTo>
                <a:cubicBezTo>
                  <a:pt x="3370" y="0"/>
                  <a:pt x="3370" y="0"/>
                  <a:pt x="3370" y="0"/>
                </a:cubicBezTo>
                <a:cubicBezTo>
                  <a:pt x="1302" y="0"/>
                  <a:pt x="0" y="797"/>
                  <a:pt x="0" y="1948"/>
                </a:cubicBezTo>
                <a:cubicBezTo>
                  <a:pt x="0" y="19210"/>
                  <a:pt x="0" y="19210"/>
                  <a:pt x="0" y="19210"/>
                </a:cubicBezTo>
                <a:cubicBezTo>
                  <a:pt x="0" y="20361"/>
                  <a:pt x="1302" y="21600"/>
                  <a:pt x="3370" y="21600"/>
                </a:cubicBezTo>
                <a:cubicBezTo>
                  <a:pt x="18230" y="21600"/>
                  <a:pt x="18230" y="21600"/>
                  <a:pt x="18230" y="21600"/>
                </a:cubicBezTo>
                <a:cubicBezTo>
                  <a:pt x="20298" y="21600"/>
                  <a:pt x="21600" y="20361"/>
                  <a:pt x="21600" y="19210"/>
                </a:cubicBezTo>
                <a:cubicBezTo>
                  <a:pt x="21600" y="1948"/>
                  <a:pt x="21600" y="1948"/>
                  <a:pt x="21600" y="1948"/>
                </a:cubicBezTo>
                <a:cubicBezTo>
                  <a:pt x="21600" y="797"/>
                  <a:pt x="20298" y="0"/>
                  <a:pt x="18230" y="0"/>
                </a:cubicBezTo>
                <a:close/>
                <a:moveTo>
                  <a:pt x="10800" y="20361"/>
                </a:moveTo>
                <a:cubicBezTo>
                  <a:pt x="9421" y="20361"/>
                  <a:pt x="8119" y="19962"/>
                  <a:pt x="8119" y="19608"/>
                </a:cubicBezTo>
                <a:cubicBezTo>
                  <a:pt x="8119" y="18811"/>
                  <a:pt x="9421" y="18413"/>
                  <a:pt x="10800" y="18413"/>
                </a:cubicBezTo>
                <a:cubicBezTo>
                  <a:pt x="12179" y="18413"/>
                  <a:pt x="13481" y="18811"/>
                  <a:pt x="13481" y="19608"/>
                </a:cubicBezTo>
                <a:cubicBezTo>
                  <a:pt x="13481" y="19962"/>
                  <a:pt x="12179" y="20361"/>
                  <a:pt x="10800" y="20361"/>
                </a:cubicBezTo>
                <a:close/>
                <a:moveTo>
                  <a:pt x="18919" y="17262"/>
                </a:moveTo>
                <a:cubicBezTo>
                  <a:pt x="2681" y="17262"/>
                  <a:pt x="2681" y="17262"/>
                  <a:pt x="2681" y="17262"/>
                </a:cubicBezTo>
                <a:cubicBezTo>
                  <a:pt x="2681" y="2744"/>
                  <a:pt x="2681" y="2744"/>
                  <a:pt x="2681" y="2744"/>
                </a:cubicBezTo>
                <a:cubicBezTo>
                  <a:pt x="18919" y="2744"/>
                  <a:pt x="18919" y="2744"/>
                  <a:pt x="18919" y="2744"/>
                </a:cubicBezTo>
                <a:lnTo>
                  <a:pt x="18919" y="17262"/>
                </a:lnTo>
                <a:close/>
              </a:path>
            </a:pathLst>
          </a:custGeom>
          <a:solidFill>
            <a:srgbClr val="27A6BC"/>
          </a:solidFill>
          <a:ln w="12700">
            <a:miter lim="400000"/>
          </a:ln>
        </p:spPr>
        <p:txBody>
          <a:bodyPr lIns="45707" rIns="45707" anchor="ctr"/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</a:defRPr>
            </a:pPr>
            <a:endParaRPr sz="6998"/>
          </a:p>
        </p:txBody>
      </p:sp>
    </p:spTree>
    <p:extLst>
      <p:ext uri="{BB962C8B-B14F-4D97-AF65-F5344CB8AC3E}">
        <p14:creationId xmlns:p14="http://schemas.microsoft.com/office/powerpoint/2010/main" val="744757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B134779-B454-7741-B28D-9D65A941E39F}"/>
              </a:ext>
            </a:extLst>
          </p:cNvPr>
          <p:cNvGrpSpPr/>
          <p:nvPr/>
        </p:nvGrpSpPr>
        <p:grpSpPr>
          <a:xfrm>
            <a:off x="0" y="7607"/>
            <a:ext cx="5411062" cy="6882076"/>
            <a:chOff x="0" y="0"/>
            <a:chExt cx="5411062" cy="6882076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631" name="Freeform 630">
              <a:extLst>
                <a:ext uri="{FF2B5EF4-FFF2-40B4-BE49-F238E27FC236}">
                  <a16:creationId xmlns:a16="http://schemas.microsoft.com/office/drawing/2014/main" id="{36BAE9BB-DBE1-DB4A-A59F-DA77F77CFDFE}"/>
                </a:ext>
              </a:extLst>
            </p:cNvPr>
            <p:cNvSpPr/>
            <p:nvPr/>
          </p:nvSpPr>
          <p:spPr>
            <a:xfrm>
              <a:off x="1295725" y="4559896"/>
              <a:ext cx="4115337" cy="2322180"/>
            </a:xfrm>
            <a:custGeom>
              <a:avLst/>
              <a:gdLst>
                <a:gd name="connsiteX0" fmla="*/ 2960200 w 4115337"/>
                <a:gd name="connsiteY0" fmla="*/ 0 h 2322180"/>
                <a:gd name="connsiteX1" fmla="*/ 3562482 w 4115337"/>
                <a:gd name="connsiteY1" fmla="*/ 177473 h 2322180"/>
                <a:gd name="connsiteX2" fmla="*/ 4114052 w 4115337"/>
                <a:gd name="connsiteY2" fmla="*/ 1411900 h 2322180"/>
                <a:gd name="connsiteX3" fmla="*/ 3898441 w 4115337"/>
                <a:gd name="connsiteY3" fmla="*/ 2196525 h 2322180"/>
                <a:gd name="connsiteX4" fmla="*/ 3814808 w 4115337"/>
                <a:gd name="connsiteY4" fmla="*/ 2322180 h 2322180"/>
                <a:gd name="connsiteX5" fmla="*/ 519662 w 4115337"/>
                <a:gd name="connsiteY5" fmla="*/ 2322180 h 2322180"/>
                <a:gd name="connsiteX6" fmla="*/ 523093 w 4115337"/>
                <a:gd name="connsiteY6" fmla="*/ 2313390 h 2322180"/>
                <a:gd name="connsiteX7" fmla="*/ 576694 w 4115337"/>
                <a:gd name="connsiteY7" fmla="*/ 2114083 h 2322180"/>
                <a:gd name="connsiteX8" fmla="*/ 400061 w 4115337"/>
                <a:gd name="connsiteY8" fmla="*/ 1656099 h 2322180"/>
                <a:gd name="connsiteX9" fmla="*/ 93398 w 4115337"/>
                <a:gd name="connsiteY9" fmla="*/ 1258922 h 2322180"/>
                <a:gd name="connsiteX10" fmla="*/ 807177 w 4115337"/>
                <a:gd name="connsiteY10" fmla="*/ 60012 h 2322180"/>
                <a:gd name="connsiteX11" fmla="*/ 1012591 w 4115337"/>
                <a:gd name="connsiteY11" fmla="*/ 88461 h 2322180"/>
                <a:gd name="connsiteX12" fmla="*/ 1503110 w 4115337"/>
                <a:gd name="connsiteY12" fmla="*/ 280799 h 2322180"/>
                <a:gd name="connsiteX13" fmla="*/ 1692996 w 4115337"/>
                <a:gd name="connsiteY13" fmla="*/ 302842 h 2322180"/>
                <a:gd name="connsiteX14" fmla="*/ 2216050 w 4115337"/>
                <a:gd name="connsiteY14" fmla="*/ 191941 h 2322180"/>
                <a:gd name="connsiteX15" fmla="*/ 2916445 w 4115337"/>
                <a:gd name="connsiteY15" fmla="*/ 950 h 2322180"/>
                <a:gd name="connsiteX16" fmla="*/ 2960200 w 4115337"/>
                <a:gd name="connsiteY16" fmla="*/ 0 h 232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5337" h="2322180">
                  <a:moveTo>
                    <a:pt x="2960200" y="0"/>
                  </a:moveTo>
                  <a:cubicBezTo>
                    <a:pt x="3171754" y="0"/>
                    <a:pt x="3381497" y="67389"/>
                    <a:pt x="3562482" y="177473"/>
                  </a:cubicBezTo>
                  <a:cubicBezTo>
                    <a:pt x="3954469" y="415952"/>
                    <a:pt x="4132406" y="916963"/>
                    <a:pt x="4114052" y="1411900"/>
                  </a:cubicBezTo>
                  <a:cubicBezTo>
                    <a:pt x="4103739" y="1691514"/>
                    <a:pt x="4030780" y="1969195"/>
                    <a:pt x="3898441" y="2196525"/>
                  </a:cubicBezTo>
                  <a:lnTo>
                    <a:pt x="3814808" y="2322180"/>
                  </a:lnTo>
                  <a:lnTo>
                    <a:pt x="519662" y="2322180"/>
                  </a:lnTo>
                  <a:lnTo>
                    <a:pt x="523093" y="2313390"/>
                  </a:lnTo>
                  <a:cubicBezTo>
                    <a:pt x="548317" y="2248486"/>
                    <a:pt x="570907" y="2183162"/>
                    <a:pt x="576694" y="2114083"/>
                  </a:cubicBezTo>
                  <a:cubicBezTo>
                    <a:pt x="590631" y="1947058"/>
                    <a:pt x="503540" y="1788006"/>
                    <a:pt x="400061" y="1656099"/>
                  </a:cubicBezTo>
                  <a:cubicBezTo>
                    <a:pt x="296669" y="1524192"/>
                    <a:pt x="173332" y="1406157"/>
                    <a:pt x="93398" y="1258922"/>
                  </a:cubicBezTo>
                  <a:cubicBezTo>
                    <a:pt x="-198268" y="721643"/>
                    <a:pt x="235730" y="60012"/>
                    <a:pt x="807177" y="60012"/>
                  </a:cubicBezTo>
                  <a:cubicBezTo>
                    <a:pt x="874080" y="60012"/>
                    <a:pt x="942861" y="69068"/>
                    <a:pt x="1012591" y="88461"/>
                  </a:cubicBezTo>
                  <a:cubicBezTo>
                    <a:pt x="1181980" y="135573"/>
                    <a:pt x="1332219" y="238965"/>
                    <a:pt x="1503110" y="280799"/>
                  </a:cubicBezTo>
                  <a:cubicBezTo>
                    <a:pt x="1565772" y="296150"/>
                    <a:pt x="1629252" y="302842"/>
                    <a:pt x="1692996" y="302842"/>
                  </a:cubicBezTo>
                  <a:cubicBezTo>
                    <a:pt x="1869409" y="302842"/>
                    <a:pt x="2047810" y="251687"/>
                    <a:pt x="2216050" y="191941"/>
                  </a:cubicBezTo>
                  <a:cubicBezTo>
                    <a:pt x="2445054" y="110703"/>
                    <a:pt x="2673637" y="11883"/>
                    <a:pt x="2916445" y="950"/>
                  </a:cubicBezTo>
                  <a:cubicBezTo>
                    <a:pt x="2931023" y="310"/>
                    <a:pt x="2945622" y="0"/>
                    <a:pt x="2960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Freeform 631">
              <a:extLst>
                <a:ext uri="{FF2B5EF4-FFF2-40B4-BE49-F238E27FC236}">
                  <a16:creationId xmlns:a16="http://schemas.microsoft.com/office/drawing/2014/main" id="{EAA197D6-C0E6-A54D-994F-38757FDFFB44}"/>
                </a:ext>
              </a:extLst>
            </p:cNvPr>
            <p:cNvSpPr/>
            <p:nvPr/>
          </p:nvSpPr>
          <p:spPr>
            <a:xfrm flipH="1">
              <a:off x="0" y="0"/>
              <a:ext cx="3590041" cy="2568870"/>
            </a:xfrm>
            <a:custGeom>
              <a:avLst/>
              <a:gdLst>
                <a:gd name="connsiteX0" fmla="*/ 7148 w 3590041"/>
                <a:gd name="connsiteY0" fmla="*/ 0 h 2568870"/>
                <a:gd name="connsiteX1" fmla="*/ 3590041 w 3590041"/>
                <a:gd name="connsiteY1" fmla="*/ 0 h 2568870"/>
                <a:gd name="connsiteX2" fmla="*/ 3590041 w 3590041"/>
                <a:gd name="connsiteY2" fmla="*/ 1744061 h 2568870"/>
                <a:gd name="connsiteX3" fmla="*/ 3472543 w 3590041"/>
                <a:gd name="connsiteY3" fmla="*/ 1816628 h 2568870"/>
                <a:gd name="connsiteX4" fmla="*/ 3049899 w 3590041"/>
                <a:gd name="connsiteY4" fmla="*/ 1918084 h 2568870"/>
                <a:gd name="connsiteX5" fmla="*/ 2882564 w 3590041"/>
                <a:gd name="connsiteY5" fmla="*/ 1902402 h 2568870"/>
                <a:gd name="connsiteX6" fmla="*/ 2569606 w 3590041"/>
                <a:gd name="connsiteY6" fmla="*/ 1844555 h 2568870"/>
                <a:gd name="connsiteX7" fmla="*/ 2480439 w 3590041"/>
                <a:gd name="connsiteY7" fmla="*/ 1855378 h 2568870"/>
                <a:gd name="connsiteX8" fmla="*/ 2153588 w 3590041"/>
                <a:gd name="connsiteY8" fmla="*/ 2119058 h 2568870"/>
                <a:gd name="connsiteX9" fmla="*/ 1489527 w 3590041"/>
                <a:gd name="connsiteY9" fmla="*/ 2538566 h 2568870"/>
                <a:gd name="connsiteX10" fmla="*/ 1244776 w 3590041"/>
                <a:gd name="connsiteY10" fmla="*/ 2568870 h 2568870"/>
                <a:gd name="connsiteX11" fmla="*/ 729143 w 3590041"/>
                <a:gd name="connsiteY11" fmla="*/ 2408802 h 2568870"/>
                <a:gd name="connsiteX12" fmla="*/ 453690 w 3590041"/>
                <a:gd name="connsiteY12" fmla="*/ 1709180 h 2568870"/>
                <a:gd name="connsiteX13" fmla="*/ 576695 w 3590041"/>
                <a:gd name="connsiteY13" fmla="*/ 1313085 h 2568870"/>
                <a:gd name="connsiteX14" fmla="*/ 400061 w 3590041"/>
                <a:gd name="connsiteY14" fmla="*/ 855101 h 2568870"/>
                <a:gd name="connsiteX15" fmla="*/ 93398 w 3590041"/>
                <a:gd name="connsiteY15" fmla="*/ 457923 h 2568870"/>
                <a:gd name="connsiteX16" fmla="*/ 1520 w 3590041"/>
                <a:gd name="connsiteY16" fmla="*/ 43929 h 25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41" h="2568870">
                  <a:moveTo>
                    <a:pt x="7148" y="0"/>
                  </a:moveTo>
                  <a:lnTo>
                    <a:pt x="3590041" y="0"/>
                  </a:lnTo>
                  <a:lnTo>
                    <a:pt x="3590041" y="1744061"/>
                  </a:lnTo>
                  <a:lnTo>
                    <a:pt x="3472543" y="1816628"/>
                  </a:lnTo>
                  <a:cubicBezTo>
                    <a:pt x="3342328" y="1883048"/>
                    <a:pt x="3196058" y="1918084"/>
                    <a:pt x="3049899" y="1918084"/>
                  </a:cubicBezTo>
                  <a:cubicBezTo>
                    <a:pt x="2993796" y="1918084"/>
                    <a:pt x="2937716" y="1912916"/>
                    <a:pt x="2882564" y="1902402"/>
                  </a:cubicBezTo>
                  <a:cubicBezTo>
                    <a:pt x="2778598" y="1882545"/>
                    <a:pt x="2673262" y="1844555"/>
                    <a:pt x="2569606" y="1844555"/>
                  </a:cubicBezTo>
                  <a:cubicBezTo>
                    <a:pt x="2539722" y="1844555"/>
                    <a:pt x="2509970" y="1847713"/>
                    <a:pt x="2480439" y="1855378"/>
                  </a:cubicBezTo>
                  <a:cubicBezTo>
                    <a:pt x="2342812" y="1891115"/>
                    <a:pt x="2249382" y="2014010"/>
                    <a:pt x="2153588" y="2119058"/>
                  </a:cubicBezTo>
                  <a:cubicBezTo>
                    <a:pt x="1974657" y="2315372"/>
                    <a:pt x="1747134" y="2473916"/>
                    <a:pt x="1489527" y="2538566"/>
                  </a:cubicBezTo>
                  <a:cubicBezTo>
                    <a:pt x="1409858" y="2558599"/>
                    <a:pt x="1327228" y="2568870"/>
                    <a:pt x="1244776" y="2568870"/>
                  </a:cubicBezTo>
                  <a:cubicBezTo>
                    <a:pt x="1060478" y="2568870"/>
                    <a:pt x="876997" y="2517539"/>
                    <a:pt x="729143" y="2408802"/>
                  </a:cubicBezTo>
                  <a:cubicBezTo>
                    <a:pt x="515005" y="2251473"/>
                    <a:pt x="391315" y="1967427"/>
                    <a:pt x="453690" y="1709180"/>
                  </a:cubicBezTo>
                  <a:cubicBezTo>
                    <a:pt x="486335" y="1574380"/>
                    <a:pt x="565121" y="1451243"/>
                    <a:pt x="576695" y="1313085"/>
                  </a:cubicBezTo>
                  <a:cubicBezTo>
                    <a:pt x="590632" y="1146060"/>
                    <a:pt x="503541" y="987007"/>
                    <a:pt x="400061" y="855101"/>
                  </a:cubicBezTo>
                  <a:cubicBezTo>
                    <a:pt x="296670" y="723194"/>
                    <a:pt x="173333" y="605159"/>
                    <a:pt x="93398" y="457923"/>
                  </a:cubicBezTo>
                  <a:cubicBezTo>
                    <a:pt x="20482" y="323604"/>
                    <a:pt x="-7081" y="181512"/>
                    <a:pt x="1520" y="439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75;p36">
            <a:extLst>
              <a:ext uri="{FF2B5EF4-FFF2-40B4-BE49-F238E27FC236}">
                <a16:creationId xmlns:a16="http://schemas.microsoft.com/office/drawing/2014/main" id="{03AED80B-2EFE-4047-A60E-8B1A67908147}"/>
              </a:ext>
            </a:extLst>
          </p:cNvPr>
          <p:cNvSpPr txBox="1">
            <a:spLocks/>
          </p:cNvSpPr>
          <p:nvPr/>
        </p:nvSpPr>
        <p:spPr>
          <a:xfrm flipH="1">
            <a:off x="5640119" y="913103"/>
            <a:ext cx="3863057" cy="55399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CENTER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2C4C99-564E-8C47-8092-4F6D422D66FA}"/>
              </a:ext>
            </a:extLst>
          </p:cNvPr>
          <p:cNvGrpSpPr/>
          <p:nvPr/>
        </p:nvGrpSpPr>
        <p:grpSpPr>
          <a:xfrm>
            <a:off x="8252851" y="2203422"/>
            <a:ext cx="1023072" cy="0"/>
            <a:chOff x="5477042" y="4118549"/>
            <a:chExt cx="1237917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F94C23-9AB7-5644-B221-515CFB7D0649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B1D1C7-96EF-E943-BC2A-77AFCCDF4807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CA8BAE-7F38-A04A-8C48-0EFE2E15C74C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16A20F-6BDB-B24D-833D-DF92C22F815A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F7DECB-F700-8F42-9921-B87B4869ABCD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FD9F12-202E-5D4E-B346-E3F184DCA76A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BD20327-A0E5-4A46-830B-12C4CA5C18B1}"/>
              </a:ext>
            </a:extLst>
          </p:cNvPr>
          <p:cNvSpPr/>
          <p:nvPr/>
        </p:nvSpPr>
        <p:spPr>
          <a:xfrm>
            <a:off x="8073814" y="2673061"/>
            <a:ext cx="3536759" cy="106182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dirty="0" smtClean="0">
                <a:solidFill>
                  <a:srgbClr val="FFFFFF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Citizens may call </a:t>
            </a:r>
            <a:r>
              <a:rPr lang="en-US" sz="1400" b="1" dirty="0">
                <a:solidFill>
                  <a:srgbClr val="FFFFFF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 the Call Center </a:t>
            </a:r>
            <a:r>
              <a:rPr lang="en-US" sz="1400" b="1" dirty="0" smtClean="0">
                <a:solidFill>
                  <a:srgbClr val="FFFFFF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and ask their questions regarding the rules of applications of the SMS permits.</a:t>
            </a:r>
            <a:endParaRPr lang="en-US" sz="1400" dirty="0">
              <a:solidFill>
                <a:srgbClr val="FFFFFF">
                  <a:alpha val="90000"/>
                </a:srgb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26" name="Graphic 22">
            <a:extLst>
              <a:ext uri="{FF2B5EF4-FFF2-40B4-BE49-F238E27FC236}">
                <a16:creationId xmlns:a16="http://schemas.microsoft.com/office/drawing/2014/main" id="{A7131C15-4B4F-5449-9F17-8014C3AEA26D}"/>
              </a:ext>
            </a:extLst>
          </p:cNvPr>
          <p:cNvGrpSpPr/>
          <p:nvPr/>
        </p:nvGrpSpPr>
        <p:grpSpPr>
          <a:xfrm>
            <a:off x="951548" y="1316503"/>
            <a:ext cx="5482726" cy="4790226"/>
            <a:chOff x="561667" y="1444909"/>
            <a:chExt cx="5004171" cy="4372115"/>
          </a:xfrm>
          <a:solidFill>
            <a:schemeClr val="accent1"/>
          </a:solidFill>
        </p:grpSpPr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C76A8DCE-FA12-8149-8EA0-161E0FD9CA24}"/>
                </a:ext>
              </a:extLst>
            </p:cNvPr>
            <p:cNvSpPr/>
            <p:nvPr/>
          </p:nvSpPr>
          <p:spPr>
            <a:xfrm>
              <a:off x="3749621" y="3396276"/>
              <a:ext cx="511146" cy="394734"/>
            </a:xfrm>
            <a:custGeom>
              <a:avLst/>
              <a:gdLst>
                <a:gd name="connsiteX0" fmla="*/ 525656 w 511146"/>
                <a:gd name="connsiteY0" fmla="*/ 0 h 394734"/>
                <a:gd name="connsiteX1" fmla="*/ 525656 w 511146"/>
                <a:gd name="connsiteY1" fmla="*/ 356248 h 394734"/>
                <a:gd name="connsiteX2" fmla="*/ 487227 w 511146"/>
                <a:gd name="connsiteY2" fmla="*/ 394888 h 394734"/>
                <a:gd name="connsiteX3" fmla="*/ 466792 w 511146"/>
                <a:gd name="connsiteY3" fmla="*/ 389142 h 394734"/>
                <a:gd name="connsiteX4" fmla="*/ 0 w 511146"/>
                <a:gd name="connsiteY4" fmla="*/ 101973 h 3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146" h="394734">
                  <a:moveTo>
                    <a:pt x="525656" y="0"/>
                  </a:moveTo>
                  <a:lnTo>
                    <a:pt x="525656" y="356248"/>
                  </a:lnTo>
                  <a:cubicBezTo>
                    <a:pt x="525741" y="377503"/>
                    <a:pt x="508536" y="394803"/>
                    <a:pt x="487227" y="394888"/>
                  </a:cubicBezTo>
                  <a:cubicBezTo>
                    <a:pt x="480011" y="394917"/>
                    <a:pt x="472931" y="392926"/>
                    <a:pt x="466792" y="389142"/>
                  </a:cubicBezTo>
                  <a:lnTo>
                    <a:pt x="0" y="101973"/>
                  </a:lnTo>
                </a:path>
              </a:pathLst>
            </a:custGeom>
            <a:noFill/>
            <a:ln w="16481" cap="rnd">
              <a:solidFill>
                <a:srgbClr val="F5DA7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C951C0A9-EA15-6E48-80BB-6D6FF96CBEA2}"/>
                </a:ext>
              </a:extLst>
            </p:cNvPr>
            <p:cNvSpPr/>
            <p:nvPr/>
          </p:nvSpPr>
          <p:spPr>
            <a:xfrm>
              <a:off x="3727527" y="2468206"/>
              <a:ext cx="840918" cy="444076"/>
            </a:xfrm>
            <a:custGeom>
              <a:avLst/>
              <a:gdLst>
                <a:gd name="connsiteX0" fmla="*/ 848173 w 840917"/>
                <a:gd name="connsiteY0" fmla="*/ 57024 h 444075"/>
                <a:gd name="connsiteX1" fmla="*/ 848173 w 840917"/>
                <a:gd name="connsiteY1" fmla="*/ 413271 h 444075"/>
                <a:gd name="connsiteX2" fmla="*/ 810105 w 840917"/>
                <a:gd name="connsiteY2" fmla="*/ 451940 h 444075"/>
                <a:gd name="connsiteX3" fmla="*/ 789473 w 840917"/>
                <a:gd name="connsiteY3" fmla="*/ 446166 h 444075"/>
                <a:gd name="connsiteX4" fmla="*/ 74034 w 840917"/>
                <a:gd name="connsiteY4" fmla="*/ 6531 h 444075"/>
                <a:gd name="connsiteX5" fmla="*/ 6528 w 840917"/>
                <a:gd name="connsiteY5" fmla="*/ 24833 h 444075"/>
                <a:gd name="connsiteX6" fmla="*/ 0 w 840917"/>
                <a:gd name="connsiteY6" fmla="*/ 48307 h 444075"/>
                <a:gd name="connsiteX7" fmla="*/ 0 w 840917"/>
                <a:gd name="connsiteY7" fmla="*/ 405541 h 44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0917" h="444075">
                  <a:moveTo>
                    <a:pt x="848173" y="57024"/>
                  </a:moveTo>
                  <a:lnTo>
                    <a:pt x="848173" y="413271"/>
                  </a:lnTo>
                  <a:cubicBezTo>
                    <a:pt x="848365" y="434435"/>
                    <a:pt x="831322" y="451748"/>
                    <a:pt x="810105" y="451940"/>
                  </a:cubicBezTo>
                  <a:cubicBezTo>
                    <a:pt x="802818" y="452006"/>
                    <a:pt x="795662" y="450004"/>
                    <a:pt x="789473" y="446166"/>
                  </a:cubicBezTo>
                  <a:lnTo>
                    <a:pt x="74034" y="6531"/>
                  </a:lnTo>
                  <a:cubicBezTo>
                    <a:pt x="50326" y="-7010"/>
                    <a:pt x="20102" y="1184"/>
                    <a:pt x="6528" y="24833"/>
                  </a:cubicBezTo>
                  <a:cubicBezTo>
                    <a:pt x="2419" y="31990"/>
                    <a:pt x="175" y="40061"/>
                    <a:pt x="0" y="48307"/>
                  </a:cubicBezTo>
                  <a:lnTo>
                    <a:pt x="0" y="405541"/>
                  </a:lnTo>
                </a:path>
              </a:pathLst>
            </a:custGeom>
            <a:noFill/>
            <a:ln w="16481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5CB6A9D3-4AB5-0F48-A1E8-A24198D29A12}"/>
                </a:ext>
              </a:extLst>
            </p:cNvPr>
            <p:cNvSpPr/>
            <p:nvPr/>
          </p:nvSpPr>
          <p:spPr>
            <a:xfrm>
              <a:off x="3813267" y="3666011"/>
              <a:ext cx="1335575" cy="1052624"/>
            </a:xfrm>
            <a:custGeom>
              <a:avLst/>
              <a:gdLst>
                <a:gd name="connsiteX0" fmla="*/ 1342006 w 1335575"/>
                <a:gd name="connsiteY0" fmla="*/ 0 h 1052624"/>
                <a:gd name="connsiteX1" fmla="*/ 1342006 w 1335575"/>
                <a:gd name="connsiteY1" fmla="*/ 1022855 h 1052624"/>
                <a:gd name="connsiteX2" fmla="*/ 1303577 w 1335575"/>
                <a:gd name="connsiteY2" fmla="*/ 1061495 h 1052624"/>
                <a:gd name="connsiteX3" fmla="*/ 1283141 w 1335575"/>
                <a:gd name="connsiteY3" fmla="*/ 1055749 h 1052624"/>
                <a:gd name="connsiteX4" fmla="*/ 0 w 1335575"/>
                <a:gd name="connsiteY4" fmla="*/ 270064 h 10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5575" h="1052624">
                  <a:moveTo>
                    <a:pt x="1342006" y="0"/>
                  </a:moveTo>
                  <a:lnTo>
                    <a:pt x="1342006" y="1022855"/>
                  </a:lnTo>
                  <a:cubicBezTo>
                    <a:pt x="1342091" y="1044110"/>
                    <a:pt x="1324886" y="1061410"/>
                    <a:pt x="1303577" y="1061495"/>
                  </a:cubicBezTo>
                  <a:cubicBezTo>
                    <a:pt x="1296361" y="1061524"/>
                    <a:pt x="1289280" y="1059533"/>
                    <a:pt x="1283141" y="1055749"/>
                  </a:cubicBezTo>
                  <a:lnTo>
                    <a:pt x="0" y="270064"/>
                  </a:lnTo>
                </a:path>
              </a:pathLst>
            </a:custGeom>
            <a:noFill/>
            <a:ln w="16481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AE6FDDA0-5A5C-A841-9C9A-8010E13395B6}"/>
                </a:ext>
              </a:extLst>
            </p:cNvPr>
            <p:cNvSpPr/>
            <p:nvPr/>
          </p:nvSpPr>
          <p:spPr>
            <a:xfrm>
              <a:off x="3303605" y="1998424"/>
              <a:ext cx="16489" cy="674337"/>
            </a:xfrm>
            <a:custGeom>
              <a:avLst/>
              <a:gdLst>
                <a:gd name="connsiteX0" fmla="*/ 0 w 0"/>
                <a:gd name="connsiteY0" fmla="*/ 0 h 674337"/>
                <a:gd name="connsiteX1" fmla="*/ 0 w 0"/>
                <a:gd name="connsiteY1" fmla="*/ 685193 h 67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74337">
                  <a:moveTo>
                    <a:pt x="0" y="0"/>
                  </a:moveTo>
                  <a:lnTo>
                    <a:pt x="0" y="685193"/>
                  </a:lnTo>
                </a:path>
              </a:pathLst>
            </a:custGeom>
            <a:ln w="16481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1EB5EAB5-2D66-714A-A36A-60E1C4B54DC1}"/>
                </a:ext>
              </a:extLst>
            </p:cNvPr>
            <p:cNvSpPr/>
            <p:nvPr/>
          </p:nvSpPr>
          <p:spPr>
            <a:xfrm>
              <a:off x="1802155" y="2708288"/>
              <a:ext cx="560612" cy="740127"/>
            </a:xfrm>
            <a:custGeom>
              <a:avLst/>
              <a:gdLst>
                <a:gd name="connsiteX0" fmla="*/ 0 w 560611"/>
                <a:gd name="connsiteY0" fmla="*/ 0 h 740126"/>
                <a:gd name="connsiteX1" fmla="*/ 0 w 560611"/>
                <a:gd name="connsiteY1" fmla="*/ 349669 h 740126"/>
                <a:gd name="connsiteX2" fmla="*/ 55896 w 560611"/>
                <a:gd name="connsiteY2" fmla="*/ 448352 h 740126"/>
                <a:gd name="connsiteX3" fmla="*/ 562920 w 560611"/>
                <a:gd name="connsiteY3" fmla="*/ 756245 h 74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611" h="740126">
                  <a:moveTo>
                    <a:pt x="0" y="0"/>
                  </a:moveTo>
                  <a:lnTo>
                    <a:pt x="0" y="349669"/>
                  </a:lnTo>
                  <a:cubicBezTo>
                    <a:pt x="179" y="390016"/>
                    <a:pt x="21342" y="427379"/>
                    <a:pt x="55896" y="448352"/>
                  </a:cubicBezTo>
                  <a:lnTo>
                    <a:pt x="562920" y="756245"/>
                  </a:lnTo>
                </a:path>
              </a:pathLst>
            </a:custGeom>
            <a:noFill/>
            <a:ln w="16481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06A5CBE-2757-CB41-901D-200000CF7A02}"/>
                </a:ext>
              </a:extLst>
            </p:cNvPr>
            <p:cNvSpPr/>
            <p:nvPr/>
          </p:nvSpPr>
          <p:spPr>
            <a:xfrm>
              <a:off x="1970998" y="1746617"/>
              <a:ext cx="560612" cy="740127"/>
            </a:xfrm>
            <a:custGeom>
              <a:avLst/>
              <a:gdLst>
                <a:gd name="connsiteX0" fmla="*/ 0 w 560611"/>
                <a:gd name="connsiteY0" fmla="*/ 0 h 740126"/>
                <a:gd name="connsiteX1" fmla="*/ 0 w 560611"/>
                <a:gd name="connsiteY1" fmla="*/ 349669 h 740126"/>
                <a:gd name="connsiteX2" fmla="*/ 56061 w 560611"/>
                <a:gd name="connsiteY2" fmla="*/ 448352 h 740126"/>
                <a:gd name="connsiteX3" fmla="*/ 562920 w 560611"/>
                <a:gd name="connsiteY3" fmla="*/ 756245 h 74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611" h="740126">
                  <a:moveTo>
                    <a:pt x="0" y="0"/>
                  </a:moveTo>
                  <a:lnTo>
                    <a:pt x="0" y="349669"/>
                  </a:lnTo>
                  <a:cubicBezTo>
                    <a:pt x="214" y="390049"/>
                    <a:pt x="21443" y="427419"/>
                    <a:pt x="56061" y="448352"/>
                  </a:cubicBezTo>
                  <a:lnTo>
                    <a:pt x="562920" y="756245"/>
                  </a:lnTo>
                </a:path>
              </a:pathLst>
            </a:custGeom>
            <a:noFill/>
            <a:ln w="16481" cap="rnd">
              <a:solidFill>
                <a:srgbClr val="F5DA7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6EB9210F-1ED5-4747-9E95-F1CFB4D75E26}"/>
                </a:ext>
              </a:extLst>
            </p:cNvPr>
            <p:cNvSpPr/>
            <p:nvPr/>
          </p:nvSpPr>
          <p:spPr>
            <a:xfrm>
              <a:off x="1368505" y="2012555"/>
              <a:ext cx="494657" cy="789468"/>
            </a:xfrm>
            <a:custGeom>
              <a:avLst/>
              <a:gdLst>
                <a:gd name="connsiteX0" fmla="*/ 0 w 494657"/>
                <a:gd name="connsiteY0" fmla="*/ 11691 h 789468"/>
                <a:gd name="connsiteX1" fmla="*/ 0 w 494657"/>
                <a:gd name="connsiteY1" fmla="*/ 474188 h 789468"/>
                <a:gd name="connsiteX2" fmla="*/ 16489 w 494657"/>
                <a:gd name="connsiteY2" fmla="*/ 505602 h 789468"/>
                <a:gd name="connsiteX3" fmla="*/ 17973 w 494657"/>
                <a:gd name="connsiteY3" fmla="*/ 505602 h 789468"/>
                <a:gd name="connsiteX4" fmla="*/ 169338 w 494657"/>
                <a:gd name="connsiteY4" fmla="*/ 599845 h 789468"/>
                <a:gd name="connsiteX5" fmla="*/ 482621 w 494657"/>
                <a:gd name="connsiteY5" fmla="*/ 792278 h 789468"/>
                <a:gd name="connsiteX6" fmla="*/ 499109 w 494657"/>
                <a:gd name="connsiteY6" fmla="*/ 792278 h 789468"/>
                <a:gd name="connsiteX7" fmla="*/ 506035 w 494657"/>
                <a:gd name="connsiteY7" fmla="*/ 779613 h 789468"/>
                <a:gd name="connsiteX8" fmla="*/ 506035 w 494657"/>
                <a:gd name="connsiteY8" fmla="*/ 328301 h 789468"/>
                <a:gd name="connsiteX9" fmla="*/ 483610 w 494657"/>
                <a:gd name="connsiteY9" fmla="*/ 288170 h 789468"/>
                <a:gd name="connsiteX10" fmla="*/ 17643 w 494657"/>
                <a:gd name="connsiteY10" fmla="*/ 1823 h 789468"/>
                <a:gd name="connsiteX11" fmla="*/ 7255 w 494657"/>
                <a:gd name="connsiteY11" fmla="*/ 836 h 789468"/>
                <a:gd name="connsiteX12" fmla="*/ 5276 w 494657"/>
                <a:gd name="connsiteY12" fmla="*/ 1987 h 789468"/>
                <a:gd name="connsiteX13" fmla="*/ 0 w 494657"/>
                <a:gd name="connsiteY13" fmla="*/ 11691 h 78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657" h="789468">
                  <a:moveTo>
                    <a:pt x="0" y="11691"/>
                  </a:moveTo>
                  <a:lnTo>
                    <a:pt x="0" y="474188"/>
                  </a:lnTo>
                  <a:cubicBezTo>
                    <a:pt x="-11" y="486726"/>
                    <a:pt x="6152" y="498469"/>
                    <a:pt x="16489" y="505602"/>
                  </a:cubicBezTo>
                  <a:lnTo>
                    <a:pt x="17973" y="505602"/>
                  </a:lnTo>
                  <a:lnTo>
                    <a:pt x="169338" y="599845"/>
                  </a:lnTo>
                  <a:lnTo>
                    <a:pt x="482621" y="792278"/>
                  </a:lnTo>
                  <a:cubicBezTo>
                    <a:pt x="487598" y="795649"/>
                    <a:pt x="494133" y="795649"/>
                    <a:pt x="499109" y="792278"/>
                  </a:cubicBezTo>
                  <a:cubicBezTo>
                    <a:pt x="503440" y="789518"/>
                    <a:pt x="506053" y="784739"/>
                    <a:pt x="506035" y="779613"/>
                  </a:cubicBezTo>
                  <a:lnTo>
                    <a:pt x="506035" y="328301"/>
                  </a:lnTo>
                  <a:cubicBezTo>
                    <a:pt x="505937" y="311977"/>
                    <a:pt x="497477" y="296838"/>
                    <a:pt x="483610" y="288170"/>
                  </a:cubicBezTo>
                  <a:lnTo>
                    <a:pt x="17643" y="1823"/>
                  </a:lnTo>
                  <a:cubicBezTo>
                    <a:pt x="14554" y="-191"/>
                    <a:pt x="10669" y="-560"/>
                    <a:pt x="7255" y="836"/>
                  </a:cubicBezTo>
                  <a:lnTo>
                    <a:pt x="5276" y="1987"/>
                  </a:lnTo>
                  <a:cubicBezTo>
                    <a:pt x="1976" y="4115"/>
                    <a:pt x="-12" y="7771"/>
                    <a:pt x="0" y="116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78B65A9B-D6CA-A74C-AEB4-348A536A7317}"/>
                </a:ext>
              </a:extLst>
            </p:cNvPr>
            <p:cNvSpPr/>
            <p:nvPr/>
          </p:nvSpPr>
          <p:spPr>
            <a:xfrm>
              <a:off x="2845223" y="1481893"/>
              <a:ext cx="395726" cy="641443"/>
            </a:xfrm>
            <a:custGeom>
              <a:avLst/>
              <a:gdLst>
                <a:gd name="connsiteX0" fmla="*/ 0 w 395725"/>
                <a:gd name="connsiteY0" fmla="*/ 9298 h 641442"/>
                <a:gd name="connsiteX1" fmla="*/ 0 w 395725"/>
                <a:gd name="connsiteY1" fmla="*/ 385611 h 641442"/>
                <a:gd name="connsiteX2" fmla="*/ 13356 w 395725"/>
                <a:gd name="connsiteY2" fmla="*/ 411105 h 641442"/>
                <a:gd name="connsiteX3" fmla="*/ 14510 w 395725"/>
                <a:gd name="connsiteY3" fmla="*/ 411105 h 641442"/>
                <a:gd name="connsiteX4" fmla="*/ 137845 w 395725"/>
                <a:gd name="connsiteY4" fmla="*/ 486927 h 641442"/>
                <a:gd name="connsiteX5" fmla="*/ 392593 w 395725"/>
                <a:gd name="connsiteY5" fmla="*/ 643504 h 641442"/>
                <a:gd name="connsiteX6" fmla="*/ 405784 w 395725"/>
                <a:gd name="connsiteY6" fmla="*/ 643504 h 641442"/>
                <a:gd name="connsiteX7" fmla="*/ 411555 w 395725"/>
                <a:gd name="connsiteY7" fmla="*/ 633143 h 641442"/>
                <a:gd name="connsiteX8" fmla="*/ 411555 w 395725"/>
                <a:gd name="connsiteY8" fmla="*/ 266862 h 641442"/>
                <a:gd name="connsiteX9" fmla="*/ 393253 w 395725"/>
                <a:gd name="connsiteY9" fmla="*/ 233968 h 641442"/>
                <a:gd name="connsiteX10" fmla="*/ 14015 w 395725"/>
                <a:gd name="connsiteY10" fmla="*/ 1075 h 641442"/>
                <a:gd name="connsiteX11" fmla="*/ 5441 w 395725"/>
                <a:gd name="connsiteY11" fmla="*/ 1075 h 641442"/>
                <a:gd name="connsiteX12" fmla="*/ 3792 w 395725"/>
                <a:gd name="connsiteY12" fmla="*/ 2061 h 641442"/>
                <a:gd name="connsiteX13" fmla="*/ 0 w 395725"/>
                <a:gd name="connsiteY13" fmla="*/ 9298 h 64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5725" h="641442">
                  <a:moveTo>
                    <a:pt x="0" y="9298"/>
                  </a:moveTo>
                  <a:lnTo>
                    <a:pt x="0" y="385611"/>
                  </a:lnTo>
                  <a:cubicBezTo>
                    <a:pt x="34" y="395769"/>
                    <a:pt x="5015" y="405277"/>
                    <a:pt x="13356" y="411105"/>
                  </a:cubicBezTo>
                  <a:lnTo>
                    <a:pt x="14510" y="411105"/>
                  </a:lnTo>
                  <a:lnTo>
                    <a:pt x="137845" y="486927"/>
                  </a:lnTo>
                  <a:lnTo>
                    <a:pt x="392593" y="643504"/>
                  </a:lnTo>
                  <a:cubicBezTo>
                    <a:pt x="396572" y="646211"/>
                    <a:pt x="401806" y="646211"/>
                    <a:pt x="405784" y="643504"/>
                  </a:cubicBezTo>
                  <a:cubicBezTo>
                    <a:pt x="409378" y="641281"/>
                    <a:pt x="411562" y="637361"/>
                    <a:pt x="411555" y="633143"/>
                  </a:cubicBezTo>
                  <a:lnTo>
                    <a:pt x="411555" y="266862"/>
                  </a:lnTo>
                  <a:cubicBezTo>
                    <a:pt x="411514" y="253492"/>
                    <a:pt x="404606" y="241076"/>
                    <a:pt x="393253" y="233968"/>
                  </a:cubicBezTo>
                  <a:lnTo>
                    <a:pt x="14015" y="1075"/>
                  </a:lnTo>
                  <a:cubicBezTo>
                    <a:pt x="11338" y="-358"/>
                    <a:pt x="8119" y="-358"/>
                    <a:pt x="5441" y="1075"/>
                  </a:cubicBezTo>
                  <a:cubicBezTo>
                    <a:pt x="4826" y="1280"/>
                    <a:pt x="4263" y="1617"/>
                    <a:pt x="3792" y="2061"/>
                  </a:cubicBezTo>
                  <a:cubicBezTo>
                    <a:pt x="1467" y="3752"/>
                    <a:pt x="64" y="6428"/>
                    <a:pt x="0" y="929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9ED9AAF2-63C9-EE4D-956D-C447FF17B474}"/>
                </a:ext>
              </a:extLst>
            </p:cNvPr>
            <p:cNvSpPr/>
            <p:nvPr/>
          </p:nvSpPr>
          <p:spPr>
            <a:xfrm>
              <a:off x="4205664" y="2376805"/>
              <a:ext cx="296794" cy="460523"/>
            </a:xfrm>
            <a:custGeom>
              <a:avLst/>
              <a:gdLst>
                <a:gd name="connsiteX0" fmla="*/ 32 w 296794"/>
                <a:gd name="connsiteY0" fmla="*/ 6649 h 460523"/>
                <a:gd name="connsiteX1" fmla="*/ 32 w 296794"/>
                <a:gd name="connsiteY1" fmla="*/ 281483 h 460523"/>
                <a:gd name="connsiteX2" fmla="*/ 9760 w 296794"/>
                <a:gd name="connsiteY2" fmla="*/ 300068 h 460523"/>
                <a:gd name="connsiteX3" fmla="*/ 10585 w 296794"/>
                <a:gd name="connsiteY3" fmla="*/ 300068 h 460523"/>
                <a:gd name="connsiteX4" fmla="*/ 100777 w 296794"/>
                <a:gd name="connsiteY4" fmla="*/ 355495 h 460523"/>
                <a:gd name="connsiteX5" fmla="*/ 286768 w 296794"/>
                <a:gd name="connsiteY5" fmla="*/ 470626 h 460523"/>
                <a:gd name="connsiteX6" fmla="*/ 296497 w 296794"/>
                <a:gd name="connsiteY6" fmla="*/ 470626 h 460523"/>
                <a:gd name="connsiteX7" fmla="*/ 300619 w 296794"/>
                <a:gd name="connsiteY7" fmla="*/ 463060 h 460523"/>
                <a:gd name="connsiteX8" fmla="*/ 300619 w 296794"/>
                <a:gd name="connsiteY8" fmla="*/ 194805 h 460523"/>
                <a:gd name="connsiteX9" fmla="*/ 287263 w 296794"/>
                <a:gd name="connsiteY9" fmla="*/ 170957 h 460523"/>
                <a:gd name="connsiteX10" fmla="*/ 9760 w 296794"/>
                <a:gd name="connsiteY10" fmla="*/ 728 h 460523"/>
                <a:gd name="connsiteX11" fmla="*/ 3494 w 296794"/>
                <a:gd name="connsiteY11" fmla="*/ 728 h 460523"/>
                <a:gd name="connsiteX12" fmla="*/ 2340 w 296794"/>
                <a:gd name="connsiteY12" fmla="*/ 728 h 460523"/>
                <a:gd name="connsiteX13" fmla="*/ 32 w 296794"/>
                <a:gd name="connsiteY13" fmla="*/ 6649 h 46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794" h="460523">
                  <a:moveTo>
                    <a:pt x="32" y="6649"/>
                  </a:moveTo>
                  <a:lnTo>
                    <a:pt x="32" y="281483"/>
                  </a:lnTo>
                  <a:cubicBezTo>
                    <a:pt x="12" y="288897"/>
                    <a:pt x="3649" y="295847"/>
                    <a:pt x="9760" y="300068"/>
                  </a:cubicBezTo>
                  <a:lnTo>
                    <a:pt x="10585" y="300068"/>
                  </a:lnTo>
                  <a:lnTo>
                    <a:pt x="100777" y="355495"/>
                  </a:lnTo>
                  <a:lnTo>
                    <a:pt x="286768" y="470626"/>
                  </a:lnTo>
                  <a:cubicBezTo>
                    <a:pt x="289737" y="472508"/>
                    <a:pt x="293528" y="472508"/>
                    <a:pt x="296497" y="470626"/>
                  </a:cubicBezTo>
                  <a:cubicBezTo>
                    <a:pt x="299063" y="468960"/>
                    <a:pt x="300613" y="466115"/>
                    <a:pt x="300619" y="463060"/>
                  </a:cubicBezTo>
                  <a:lnTo>
                    <a:pt x="300619" y="194805"/>
                  </a:lnTo>
                  <a:cubicBezTo>
                    <a:pt x="300596" y="185088"/>
                    <a:pt x="295546" y="176071"/>
                    <a:pt x="287263" y="170957"/>
                  </a:cubicBezTo>
                  <a:lnTo>
                    <a:pt x="9760" y="728"/>
                  </a:lnTo>
                  <a:cubicBezTo>
                    <a:pt x="7785" y="-243"/>
                    <a:pt x="5470" y="-243"/>
                    <a:pt x="3494" y="728"/>
                  </a:cubicBezTo>
                  <a:lnTo>
                    <a:pt x="2340" y="728"/>
                  </a:lnTo>
                  <a:cubicBezTo>
                    <a:pt x="676" y="2226"/>
                    <a:pt x="-181" y="4422"/>
                    <a:pt x="32" y="66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B23335BA-FB6F-D449-80FD-9F65AEF6FC43}"/>
                </a:ext>
              </a:extLst>
            </p:cNvPr>
            <p:cNvSpPr/>
            <p:nvPr/>
          </p:nvSpPr>
          <p:spPr>
            <a:xfrm>
              <a:off x="4279070" y="3056595"/>
              <a:ext cx="412215" cy="641443"/>
            </a:xfrm>
            <a:custGeom>
              <a:avLst/>
              <a:gdLst>
                <a:gd name="connsiteX0" fmla="*/ 0 w 412214"/>
                <a:gd name="connsiteY0" fmla="*/ 9256 h 641442"/>
                <a:gd name="connsiteX1" fmla="*/ 0 w 412214"/>
                <a:gd name="connsiteY1" fmla="*/ 387543 h 641442"/>
                <a:gd name="connsiteX2" fmla="*/ 13356 w 412214"/>
                <a:gd name="connsiteY2" fmla="*/ 413200 h 641442"/>
                <a:gd name="connsiteX3" fmla="*/ 14510 w 412214"/>
                <a:gd name="connsiteY3" fmla="*/ 413200 h 641442"/>
                <a:gd name="connsiteX4" fmla="*/ 138504 w 412214"/>
                <a:gd name="connsiteY4" fmla="*/ 489516 h 641442"/>
                <a:gd name="connsiteX5" fmla="*/ 394572 w 412214"/>
                <a:gd name="connsiteY5" fmla="*/ 646916 h 641442"/>
                <a:gd name="connsiteX6" fmla="*/ 407928 w 412214"/>
                <a:gd name="connsiteY6" fmla="*/ 646916 h 641442"/>
                <a:gd name="connsiteX7" fmla="*/ 413699 w 412214"/>
                <a:gd name="connsiteY7" fmla="*/ 636554 h 641442"/>
                <a:gd name="connsiteX8" fmla="*/ 413698 w 412214"/>
                <a:gd name="connsiteY8" fmla="*/ 268300 h 641442"/>
                <a:gd name="connsiteX9" fmla="*/ 395396 w 412214"/>
                <a:gd name="connsiteY9" fmla="*/ 235406 h 641442"/>
                <a:gd name="connsiteX10" fmla="*/ 14345 w 412214"/>
                <a:gd name="connsiteY10" fmla="*/ 1032 h 641442"/>
                <a:gd name="connsiteX11" fmla="*/ 5771 w 412214"/>
                <a:gd name="connsiteY11" fmla="*/ 1032 h 641442"/>
                <a:gd name="connsiteX12" fmla="*/ 4122 w 412214"/>
                <a:gd name="connsiteY12" fmla="*/ 2019 h 641442"/>
                <a:gd name="connsiteX13" fmla="*/ 0 w 412214"/>
                <a:gd name="connsiteY13" fmla="*/ 9256 h 64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2214" h="641442">
                  <a:moveTo>
                    <a:pt x="0" y="9256"/>
                  </a:moveTo>
                  <a:lnTo>
                    <a:pt x="0" y="387543"/>
                  </a:lnTo>
                  <a:cubicBezTo>
                    <a:pt x="8" y="397752"/>
                    <a:pt x="4989" y="407321"/>
                    <a:pt x="13356" y="413200"/>
                  </a:cubicBezTo>
                  <a:lnTo>
                    <a:pt x="14510" y="413200"/>
                  </a:lnTo>
                  <a:lnTo>
                    <a:pt x="138504" y="489516"/>
                  </a:lnTo>
                  <a:lnTo>
                    <a:pt x="394572" y="646916"/>
                  </a:lnTo>
                  <a:cubicBezTo>
                    <a:pt x="398602" y="649651"/>
                    <a:pt x="403898" y="649651"/>
                    <a:pt x="407928" y="646916"/>
                  </a:cubicBezTo>
                  <a:cubicBezTo>
                    <a:pt x="411475" y="644649"/>
                    <a:pt x="413643" y="640756"/>
                    <a:pt x="413699" y="636554"/>
                  </a:cubicBezTo>
                  <a:lnTo>
                    <a:pt x="413698" y="268300"/>
                  </a:lnTo>
                  <a:cubicBezTo>
                    <a:pt x="413565" y="254954"/>
                    <a:pt x="406680" y="242579"/>
                    <a:pt x="395396" y="235406"/>
                  </a:cubicBezTo>
                  <a:lnTo>
                    <a:pt x="14345" y="1032"/>
                  </a:lnTo>
                  <a:cubicBezTo>
                    <a:pt x="11654" y="-344"/>
                    <a:pt x="8463" y="-344"/>
                    <a:pt x="5771" y="1032"/>
                  </a:cubicBezTo>
                  <a:cubicBezTo>
                    <a:pt x="5156" y="1237"/>
                    <a:pt x="4593" y="1574"/>
                    <a:pt x="4122" y="2019"/>
                  </a:cubicBezTo>
                  <a:cubicBezTo>
                    <a:pt x="1671" y="3639"/>
                    <a:pt x="141" y="6326"/>
                    <a:pt x="0" y="9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E35C9CB-F464-F842-9297-4C650116FC0A}"/>
                </a:ext>
              </a:extLst>
            </p:cNvPr>
            <p:cNvSpPr/>
            <p:nvPr/>
          </p:nvSpPr>
          <p:spPr>
            <a:xfrm>
              <a:off x="4599726" y="3839525"/>
              <a:ext cx="280306" cy="444076"/>
            </a:xfrm>
            <a:custGeom>
              <a:avLst/>
              <a:gdLst>
                <a:gd name="connsiteX0" fmla="*/ 46 w 280305"/>
                <a:gd name="connsiteY0" fmla="*/ 6420 h 444075"/>
                <a:gd name="connsiteX1" fmla="*/ 46 w 280305"/>
                <a:gd name="connsiteY1" fmla="*/ 266780 h 444075"/>
                <a:gd name="connsiteX2" fmla="*/ 9280 w 280305"/>
                <a:gd name="connsiteY2" fmla="*/ 284379 h 444075"/>
                <a:gd name="connsiteX3" fmla="*/ 9280 w 280305"/>
                <a:gd name="connsiteY3" fmla="*/ 284378 h 444075"/>
                <a:gd name="connsiteX4" fmla="*/ 94526 w 280305"/>
                <a:gd name="connsiteY4" fmla="*/ 336845 h 444075"/>
                <a:gd name="connsiteX5" fmla="*/ 270789 w 280305"/>
                <a:gd name="connsiteY5" fmla="*/ 445232 h 444075"/>
                <a:gd name="connsiteX6" fmla="*/ 280023 w 280305"/>
                <a:gd name="connsiteY6" fmla="*/ 445232 h 444075"/>
                <a:gd name="connsiteX7" fmla="*/ 283980 w 280305"/>
                <a:gd name="connsiteY7" fmla="*/ 438160 h 444075"/>
                <a:gd name="connsiteX8" fmla="*/ 283980 w 280305"/>
                <a:gd name="connsiteY8" fmla="*/ 184544 h 444075"/>
                <a:gd name="connsiteX9" fmla="*/ 271284 w 280305"/>
                <a:gd name="connsiteY9" fmla="*/ 161846 h 444075"/>
                <a:gd name="connsiteX10" fmla="*/ 9115 w 280305"/>
                <a:gd name="connsiteY10" fmla="*/ 663 h 444075"/>
                <a:gd name="connsiteX11" fmla="*/ 3344 w 280305"/>
                <a:gd name="connsiteY11" fmla="*/ 663 h 444075"/>
                <a:gd name="connsiteX12" fmla="*/ 2190 w 280305"/>
                <a:gd name="connsiteY12" fmla="*/ 663 h 444075"/>
                <a:gd name="connsiteX13" fmla="*/ 46 w 280305"/>
                <a:gd name="connsiteY13" fmla="*/ 6420 h 44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305" h="444075">
                  <a:moveTo>
                    <a:pt x="46" y="6420"/>
                  </a:moveTo>
                  <a:lnTo>
                    <a:pt x="46" y="266780"/>
                  </a:lnTo>
                  <a:cubicBezTo>
                    <a:pt x="40" y="273803"/>
                    <a:pt x="3491" y="280381"/>
                    <a:pt x="9280" y="284379"/>
                  </a:cubicBezTo>
                  <a:lnTo>
                    <a:pt x="9280" y="284378"/>
                  </a:lnTo>
                  <a:lnTo>
                    <a:pt x="94526" y="336845"/>
                  </a:lnTo>
                  <a:lnTo>
                    <a:pt x="270789" y="445232"/>
                  </a:lnTo>
                  <a:cubicBezTo>
                    <a:pt x="273604" y="447027"/>
                    <a:pt x="277208" y="447027"/>
                    <a:pt x="280023" y="445232"/>
                  </a:cubicBezTo>
                  <a:cubicBezTo>
                    <a:pt x="282405" y="443647"/>
                    <a:pt x="283878" y="441015"/>
                    <a:pt x="283980" y="438160"/>
                  </a:cubicBezTo>
                  <a:lnTo>
                    <a:pt x="283980" y="184544"/>
                  </a:lnTo>
                  <a:cubicBezTo>
                    <a:pt x="283953" y="175301"/>
                    <a:pt x="279155" y="166723"/>
                    <a:pt x="271284" y="161846"/>
                  </a:cubicBezTo>
                  <a:lnTo>
                    <a:pt x="9115" y="663"/>
                  </a:lnTo>
                  <a:cubicBezTo>
                    <a:pt x="7294" y="-221"/>
                    <a:pt x="5166" y="-221"/>
                    <a:pt x="3344" y="663"/>
                  </a:cubicBezTo>
                  <a:lnTo>
                    <a:pt x="2190" y="663"/>
                  </a:lnTo>
                  <a:cubicBezTo>
                    <a:pt x="590" y="2127"/>
                    <a:pt x="-207" y="4269"/>
                    <a:pt x="46" y="64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7F02A1E3-BDCD-6340-A748-84E6DAF2A6DD}"/>
                </a:ext>
              </a:extLst>
            </p:cNvPr>
            <p:cNvSpPr/>
            <p:nvPr/>
          </p:nvSpPr>
          <p:spPr>
            <a:xfrm>
              <a:off x="5186601" y="3257048"/>
              <a:ext cx="379237" cy="592101"/>
            </a:xfrm>
            <a:custGeom>
              <a:avLst/>
              <a:gdLst>
                <a:gd name="connsiteX0" fmla="*/ 0 w 379237"/>
                <a:gd name="connsiteY0" fmla="*/ 8472 h 592101"/>
                <a:gd name="connsiteX1" fmla="*/ 0 w 379237"/>
                <a:gd name="connsiteY1" fmla="*/ 358635 h 592101"/>
                <a:gd name="connsiteX2" fmla="*/ 12366 w 379237"/>
                <a:gd name="connsiteY2" fmla="*/ 382319 h 592101"/>
                <a:gd name="connsiteX3" fmla="*/ 13521 w 379237"/>
                <a:gd name="connsiteY3" fmla="*/ 382319 h 592101"/>
                <a:gd name="connsiteX4" fmla="*/ 127952 w 379237"/>
                <a:gd name="connsiteY4" fmla="*/ 452713 h 592101"/>
                <a:gd name="connsiteX5" fmla="*/ 364398 w 379237"/>
                <a:gd name="connsiteY5" fmla="*/ 597942 h 592101"/>
                <a:gd name="connsiteX6" fmla="*/ 376764 w 379237"/>
                <a:gd name="connsiteY6" fmla="*/ 597942 h 592101"/>
                <a:gd name="connsiteX7" fmla="*/ 382041 w 379237"/>
                <a:gd name="connsiteY7" fmla="*/ 588403 h 592101"/>
                <a:gd name="connsiteX8" fmla="*/ 382041 w 379237"/>
                <a:gd name="connsiteY8" fmla="*/ 247944 h 592101"/>
                <a:gd name="connsiteX9" fmla="*/ 365552 w 379237"/>
                <a:gd name="connsiteY9" fmla="*/ 217517 h 592101"/>
                <a:gd name="connsiteX10" fmla="*/ 13356 w 379237"/>
                <a:gd name="connsiteY10" fmla="*/ 907 h 592101"/>
                <a:gd name="connsiteX11" fmla="*/ 5441 w 379237"/>
                <a:gd name="connsiteY11" fmla="*/ 907 h 592101"/>
                <a:gd name="connsiteX12" fmla="*/ 3793 w 379237"/>
                <a:gd name="connsiteY12" fmla="*/ 1729 h 592101"/>
                <a:gd name="connsiteX13" fmla="*/ 0 w 379237"/>
                <a:gd name="connsiteY13" fmla="*/ 8473 h 59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237" h="592101">
                  <a:moveTo>
                    <a:pt x="0" y="8472"/>
                  </a:moveTo>
                  <a:lnTo>
                    <a:pt x="0" y="358635"/>
                  </a:lnTo>
                  <a:cubicBezTo>
                    <a:pt x="7" y="368068"/>
                    <a:pt x="4622" y="376905"/>
                    <a:pt x="12366" y="382319"/>
                  </a:cubicBezTo>
                  <a:lnTo>
                    <a:pt x="13521" y="382319"/>
                  </a:lnTo>
                  <a:lnTo>
                    <a:pt x="127952" y="452713"/>
                  </a:lnTo>
                  <a:lnTo>
                    <a:pt x="364398" y="597942"/>
                  </a:lnTo>
                  <a:cubicBezTo>
                    <a:pt x="368119" y="600505"/>
                    <a:pt x="373043" y="600505"/>
                    <a:pt x="376764" y="597942"/>
                  </a:cubicBezTo>
                  <a:cubicBezTo>
                    <a:pt x="380062" y="595889"/>
                    <a:pt x="382058" y="592280"/>
                    <a:pt x="382041" y="588403"/>
                  </a:cubicBezTo>
                  <a:lnTo>
                    <a:pt x="382041" y="247944"/>
                  </a:lnTo>
                  <a:cubicBezTo>
                    <a:pt x="382106" y="235661"/>
                    <a:pt x="375890" y="224191"/>
                    <a:pt x="365552" y="217517"/>
                  </a:cubicBezTo>
                  <a:lnTo>
                    <a:pt x="13356" y="907"/>
                  </a:lnTo>
                  <a:cubicBezTo>
                    <a:pt x="10857" y="-302"/>
                    <a:pt x="7940" y="-302"/>
                    <a:pt x="5441" y="907"/>
                  </a:cubicBezTo>
                  <a:lnTo>
                    <a:pt x="3793" y="1729"/>
                  </a:lnTo>
                  <a:cubicBezTo>
                    <a:pt x="1615" y="3328"/>
                    <a:pt x="233" y="5785"/>
                    <a:pt x="0" y="847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D558382B-3597-5A4C-BE1A-8A88DAB08EAA}"/>
                </a:ext>
              </a:extLst>
            </p:cNvPr>
            <p:cNvSpPr/>
            <p:nvPr/>
          </p:nvSpPr>
          <p:spPr>
            <a:xfrm>
              <a:off x="1314823" y="3458570"/>
              <a:ext cx="2638173" cy="1628278"/>
            </a:xfrm>
            <a:custGeom>
              <a:avLst/>
              <a:gdLst>
                <a:gd name="connsiteX0" fmla="*/ 236211 w 2638173"/>
                <a:gd name="connsiteY0" fmla="*/ 897239 h 1628278"/>
                <a:gd name="connsiteX1" fmla="*/ 17407 w 2638173"/>
                <a:gd name="connsiteY1" fmla="*/ 762701 h 1628278"/>
                <a:gd name="connsiteX2" fmla="*/ 5446 w 2638173"/>
                <a:gd name="connsiteY2" fmla="*/ 712461 h 1628278"/>
                <a:gd name="connsiteX3" fmla="*/ 17407 w 2638173"/>
                <a:gd name="connsiteY3" fmla="*/ 700530 h 1628278"/>
                <a:gd name="connsiteX4" fmla="*/ 1141929 w 2638173"/>
                <a:gd name="connsiteY4" fmla="*/ 9745 h 1628278"/>
                <a:gd name="connsiteX5" fmla="*/ 1211016 w 2638173"/>
                <a:gd name="connsiteY5" fmla="*/ 9745 h 1628278"/>
                <a:gd name="connsiteX6" fmla="*/ 2623592 w 2638173"/>
                <a:gd name="connsiteY6" fmla="*/ 877338 h 1628278"/>
                <a:gd name="connsiteX7" fmla="*/ 2635632 w 2638173"/>
                <a:gd name="connsiteY7" fmla="*/ 926841 h 1628278"/>
                <a:gd name="connsiteX8" fmla="*/ 2623592 w 2638173"/>
                <a:gd name="connsiteY8" fmla="*/ 938851 h 1628278"/>
                <a:gd name="connsiteX9" fmla="*/ 1498742 w 2638173"/>
                <a:gd name="connsiteY9" fmla="*/ 1629635 h 1628278"/>
                <a:gd name="connsiteX10" fmla="*/ 1429160 w 2638173"/>
                <a:gd name="connsiteY10" fmla="*/ 1629635 h 1628278"/>
                <a:gd name="connsiteX11" fmla="*/ 1193043 w 2638173"/>
                <a:gd name="connsiteY11" fmla="*/ 1484571 h 16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8173" h="1628278">
                  <a:moveTo>
                    <a:pt x="236211" y="897239"/>
                  </a:moveTo>
                  <a:lnTo>
                    <a:pt x="17407" y="762701"/>
                  </a:lnTo>
                  <a:cubicBezTo>
                    <a:pt x="196" y="752122"/>
                    <a:pt x="-5159" y="729629"/>
                    <a:pt x="5446" y="712461"/>
                  </a:cubicBezTo>
                  <a:cubicBezTo>
                    <a:pt x="8445" y="707607"/>
                    <a:pt x="12541" y="703521"/>
                    <a:pt x="17407" y="700530"/>
                  </a:cubicBezTo>
                  <a:lnTo>
                    <a:pt x="1141929" y="9745"/>
                  </a:lnTo>
                  <a:cubicBezTo>
                    <a:pt x="1163116" y="-3248"/>
                    <a:pt x="1189829" y="-3248"/>
                    <a:pt x="1211016" y="9745"/>
                  </a:cubicBezTo>
                  <a:lnTo>
                    <a:pt x="2623592" y="877338"/>
                  </a:lnTo>
                  <a:cubicBezTo>
                    <a:pt x="2640621" y="887691"/>
                    <a:pt x="2646012" y="909855"/>
                    <a:pt x="2635632" y="926841"/>
                  </a:cubicBezTo>
                  <a:cubicBezTo>
                    <a:pt x="2632636" y="931744"/>
                    <a:pt x="2628508" y="935862"/>
                    <a:pt x="2623592" y="938851"/>
                  </a:cubicBezTo>
                  <a:lnTo>
                    <a:pt x="1498742" y="1629635"/>
                  </a:lnTo>
                  <a:cubicBezTo>
                    <a:pt x="1477434" y="1642832"/>
                    <a:pt x="1450467" y="1642832"/>
                    <a:pt x="1429160" y="1629635"/>
                  </a:cubicBezTo>
                  <a:lnTo>
                    <a:pt x="1193043" y="148457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06C5458E-ACA9-6646-9C04-3AD8E3F85C8E}"/>
                </a:ext>
              </a:extLst>
            </p:cNvPr>
            <p:cNvSpPr/>
            <p:nvPr/>
          </p:nvSpPr>
          <p:spPr>
            <a:xfrm>
              <a:off x="2413222" y="2002162"/>
              <a:ext cx="1516950" cy="2220380"/>
            </a:xfrm>
            <a:custGeom>
              <a:avLst/>
              <a:gdLst>
                <a:gd name="connsiteX0" fmla="*/ 0 w 1516949"/>
                <a:gd name="connsiteY0" fmla="*/ 34585 h 2220379"/>
                <a:gd name="connsiteX1" fmla="*/ 44684 w 1516949"/>
                <a:gd name="connsiteY1" fmla="*/ 5802 h 2220379"/>
                <a:gd name="connsiteX2" fmla="*/ 44684 w 1516949"/>
                <a:gd name="connsiteY2" fmla="*/ 5802 h 2220379"/>
                <a:gd name="connsiteX3" fmla="*/ 79310 w 1516949"/>
                <a:gd name="connsiteY3" fmla="*/ 4651 h 2220379"/>
                <a:gd name="connsiteX4" fmla="*/ 1486776 w 1516949"/>
                <a:gd name="connsiteY4" fmla="*/ 869118 h 2220379"/>
                <a:gd name="connsiteX5" fmla="*/ 1527997 w 1516949"/>
                <a:gd name="connsiteY5" fmla="*/ 942638 h 2220379"/>
                <a:gd name="connsiteX6" fmla="*/ 1527997 w 1516949"/>
                <a:gd name="connsiteY6" fmla="*/ 2164175 h 2220379"/>
                <a:gd name="connsiteX7" fmla="*/ 1512828 w 1516949"/>
                <a:gd name="connsiteY7" fmla="*/ 2192465 h 2220379"/>
                <a:gd name="connsiteX8" fmla="*/ 1512827 w 1516949"/>
                <a:gd name="connsiteY8" fmla="*/ 2192465 h 2220379"/>
                <a:gd name="connsiteX9" fmla="*/ 1510024 w 1516949"/>
                <a:gd name="connsiteY9" fmla="*/ 2194109 h 2220379"/>
                <a:gd name="connsiteX10" fmla="*/ 1510024 w 1516949"/>
                <a:gd name="connsiteY10" fmla="*/ 2194109 h 2220379"/>
                <a:gd name="connsiteX11" fmla="*/ 1460559 w 1516949"/>
                <a:gd name="connsiteY11" fmla="*/ 2225030 h 2220379"/>
                <a:gd name="connsiteX12" fmla="*/ 1455282 w 1516949"/>
                <a:gd name="connsiteY12" fmla="*/ 2182761 h 2220379"/>
                <a:gd name="connsiteX13" fmla="*/ 1456601 w 1516949"/>
                <a:gd name="connsiteY13" fmla="*/ 2182761 h 2220379"/>
                <a:gd name="connsiteX14" fmla="*/ 59029 w 1516949"/>
                <a:gd name="connsiteY14" fmla="*/ 1324378 h 2220379"/>
                <a:gd name="connsiteX15" fmla="*/ 30174 w 1516949"/>
                <a:gd name="connsiteY15" fmla="*/ 1272899 h 2220379"/>
                <a:gd name="connsiteX16" fmla="*/ 30174 w 1516949"/>
                <a:gd name="connsiteY16" fmla="*/ 41164 h 222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6949" h="2220379">
                  <a:moveTo>
                    <a:pt x="0" y="34585"/>
                  </a:moveTo>
                  <a:lnTo>
                    <a:pt x="44684" y="5802"/>
                  </a:lnTo>
                  <a:lnTo>
                    <a:pt x="44684" y="5802"/>
                  </a:lnTo>
                  <a:cubicBezTo>
                    <a:pt x="54944" y="-1492"/>
                    <a:pt x="68586" y="-1946"/>
                    <a:pt x="79310" y="4651"/>
                  </a:cubicBezTo>
                  <a:lnTo>
                    <a:pt x="1486776" y="869118"/>
                  </a:lnTo>
                  <a:cubicBezTo>
                    <a:pt x="1512381" y="884824"/>
                    <a:pt x="1527985" y="912654"/>
                    <a:pt x="1527997" y="942638"/>
                  </a:cubicBezTo>
                  <a:lnTo>
                    <a:pt x="1527997" y="2164175"/>
                  </a:lnTo>
                  <a:cubicBezTo>
                    <a:pt x="1528020" y="2175547"/>
                    <a:pt x="1522323" y="2186172"/>
                    <a:pt x="1512828" y="2192465"/>
                  </a:cubicBezTo>
                  <a:lnTo>
                    <a:pt x="1512827" y="2192465"/>
                  </a:lnTo>
                  <a:lnTo>
                    <a:pt x="1510024" y="2194109"/>
                  </a:lnTo>
                  <a:lnTo>
                    <a:pt x="1510024" y="2194109"/>
                  </a:lnTo>
                  <a:lnTo>
                    <a:pt x="1460559" y="2225030"/>
                  </a:lnTo>
                  <a:cubicBezTo>
                    <a:pt x="1457939" y="2211061"/>
                    <a:pt x="1456177" y="2196944"/>
                    <a:pt x="1455282" y="2182761"/>
                  </a:cubicBezTo>
                  <a:lnTo>
                    <a:pt x="1456601" y="2182761"/>
                  </a:lnTo>
                  <a:lnTo>
                    <a:pt x="59029" y="1324378"/>
                  </a:lnTo>
                  <a:cubicBezTo>
                    <a:pt x="41089" y="1313393"/>
                    <a:pt x="30161" y="1293897"/>
                    <a:pt x="30174" y="1272899"/>
                  </a:cubicBezTo>
                  <a:lnTo>
                    <a:pt x="30174" y="41164"/>
                  </a:ln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85DCEBD1-6EA8-B24E-A69F-0ACC04806E8A}"/>
                </a:ext>
              </a:extLst>
            </p:cNvPr>
            <p:cNvSpPr/>
            <p:nvPr/>
          </p:nvSpPr>
          <p:spPr>
            <a:xfrm>
              <a:off x="2396236" y="2032218"/>
              <a:ext cx="1483972" cy="2187485"/>
            </a:xfrm>
            <a:custGeom>
              <a:avLst/>
              <a:gdLst>
                <a:gd name="connsiteX0" fmla="*/ 1444732 w 1483972"/>
                <a:gd name="connsiteY0" fmla="*/ 2194151 h 2187485"/>
                <a:gd name="connsiteX1" fmla="*/ 28693 w 1483972"/>
                <a:gd name="connsiteY1" fmla="*/ 1324585 h 2187485"/>
                <a:gd name="connsiteX2" fmla="*/ 3 w 1483972"/>
                <a:gd name="connsiteY2" fmla="*/ 1273105 h 2187485"/>
                <a:gd name="connsiteX3" fmla="*/ 3 w 1483972"/>
                <a:gd name="connsiteY3" fmla="*/ 32324 h 2187485"/>
                <a:gd name="connsiteX4" fmla="*/ 31571 w 1483972"/>
                <a:gd name="connsiteY4" fmla="*/ 3 h 2187485"/>
                <a:gd name="connsiteX5" fmla="*/ 49469 w 1483972"/>
                <a:gd name="connsiteY5" fmla="*/ 5186 h 2187485"/>
                <a:gd name="connsiteX6" fmla="*/ 1456274 w 1483972"/>
                <a:gd name="connsiteY6" fmla="*/ 869654 h 2187485"/>
                <a:gd name="connsiteX7" fmla="*/ 1497331 w 1483972"/>
                <a:gd name="connsiteY7" fmla="*/ 943173 h 2187485"/>
                <a:gd name="connsiteX8" fmla="*/ 1497331 w 1483972"/>
                <a:gd name="connsiteY8" fmla="*/ 2164711 h 2187485"/>
                <a:gd name="connsiteX9" fmla="*/ 1462623 w 1483972"/>
                <a:gd name="connsiteY9" fmla="*/ 2199168 h 2187485"/>
                <a:gd name="connsiteX10" fmla="*/ 1444733 w 1483972"/>
                <a:gd name="connsiteY10" fmla="*/ 2194151 h 2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3972" h="2187485">
                  <a:moveTo>
                    <a:pt x="1444732" y="2194151"/>
                  </a:moveTo>
                  <a:lnTo>
                    <a:pt x="28693" y="1324585"/>
                  </a:lnTo>
                  <a:cubicBezTo>
                    <a:pt x="10840" y="1313537"/>
                    <a:pt x="-14" y="1294062"/>
                    <a:pt x="3" y="1273105"/>
                  </a:cubicBezTo>
                  <a:lnTo>
                    <a:pt x="3" y="32324"/>
                  </a:lnTo>
                  <a:cubicBezTo>
                    <a:pt x="-228" y="14703"/>
                    <a:pt x="13906" y="233"/>
                    <a:pt x="31571" y="3"/>
                  </a:cubicBezTo>
                  <a:cubicBezTo>
                    <a:pt x="37920" y="-80"/>
                    <a:pt x="44151" y="1724"/>
                    <a:pt x="49469" y="5186"/>
                  </a:cubicBezTo>
                  <a:lnTo>
                    <a:pt x="1456274" y="869654"/>
                  </a:lnTo>
                  <a:cubicBezTo>
                    <a:pt x="1481840" y="885376"/>
                    <a:pt x="1497386" y="913214"/>
                    <a:pt x="1497331" y="943173"/>
                  </a:cubicBezTo>
                  <a:lnTo>
                    <a:pt x="1497331" y="2164711"/>
                  </a:lnTo>
                  <a:cubicBezTo>
                    <a:pt x="1497286" y="2183786"/>
                    <a:pt x="1481747" y="2199213"/>
                    <a:pt x="1462623" y="2199168"/>
                  </a:cubicBezTo>
                  <a:cubicBezTo>
                    <a:pt x="1456313" y="2199153"/>
                    <a:pt x="1450126" y="2197418"/>
                    <a:pt x="1444733" y="219415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A38A7891-4B61-B542-BB39-F1A8C0DE5FBB}"/>
                </a:ext>
              </a:extLst>
            </p:cNvPr>
            <p:cNvSpPr/>
            <p:nvPr/>
          </p:nvSpPr>
          <p:spPr>
            <a:xfrm>
              <a:off x="2427066" y="2123146"/>
              <a:ext cx="1418018" cy="2023012"/>
            </a:xfrm>
            <a:custGeom>
              <a:avLst/>
              <a:gdLst>
                <a:gd name="connsiteX0" fmla="*/ 1382904 w 1418018"/>
                <a:gd name="connsiteY0" fmla="*/ 2031349 h 2023012"/>
                <a:gd name="connsiteX1" fmla="*/ 27542 w 1418018"/>
                <a:gd name="connsiteY1" fmla="*/ 1198789 h 2023012"/>
                <a:gd name="connsiteX2" fmla="*/ 6 w 1418018"/>
                <a:gd name="connsiteY2" fmla="*/ 1149447 h 2023012"/>
                <a:gd name="connsiteX3" fmla="*/ 6 w 1418018"/>
                <a:gd name="connsiteY3" fmla="*/ 31033 h 2023012"/>
                <a:gd name="connsiteX4" fmla="*/ 29897 w 1418018"/>
                <a:gd name="connsiteY4" fmla="*/ 6 h 2023012"/>
                <a:gd name="connsiteX5" fmla="*/ 47328 w 1418018"/>
                <a:gd name="connsiteY5" fmla="*/ 5047 h 2023012"/>
                <a:gd name="connsiteX6" fmla="*/ 1394446 w 1418018"/>
                <a:gd name="connsiteY6" fmla="*/ 832508 h 2023012"/>
                <a:gd name="connsiteX7" fmla="*/ 1433853 w 1418018"/>
                <a:gd name="connsiteY7" fmla="*/ 903067 h 2023012"/>
                <a:gd name="connsiteX8" fmla="*/ 1433853 w 1418018"/>
                <a:gd name="connsiteY8" fmla="*/ 2003224 h 2023012"/>
                <a:gd name="connsiteX9" fmla="*/ 1401430 w 1418018"/>
                <a:gd name="connsiteY9" fmla="*/ 2036662 h 2023012"/>
                <a:gd name="connsiteX10" fmla="*/ 1382904 w 1418018"/>
                <a:gd name="connsiteY10" fmla="*/ 2031349 h 202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8018" h="2023012">
                  <a:moveTo>
                    <a:pt x="1382904" y="2031349"/>
                  </a:moveTo>
                  <a:lnTo>
                    <a:pt x="27542" y="1198789"/>
                  </a:lnTo>
                  <a:cubicBezTo>
                    <a:pt x="10375" y="1188247"/>
                    <a:pt x="-56" y="1169555"/>
                    <a:pt x="6" y="1149447"/>
                  </a:cubicBezTo>
                  <a:lnTo>
                    <a:pt x="6" y="31033"/>
                  </a:lnTo>
                  <a:cubicBezTo>
                    <a:pt x="-329" y="14232"/>
                    <a:pt x="13053" y="341"/>
                    <a:pt x="29897" y="6"/>
                  </a:cubicBezTo>
                  <a:cubicBezTo>
                    <a:pt x="36085" y="-117"/>
                    <a:pt x="42165" y="1641"/>
                    <a:pt x="47328" y="5047"/>
                  </a:cubicBezTo>
                  <a:lnTo>
                    <a:pt x="1394446" y="832508"/>
                  </a:lnTo>
                  <a:cubicBezTo>
                    <a:pt x="1419053" y="847530"/>
                    <a:pt x="1433999" y="874289"/>
                    <a:pt x="1433853" y="903067"/>
                  </a:cubicBezTo>
                  <a:lnTo>
                    <a:pt x="1433853" y="2003224"/>
                  </a:lnTo>
                  <a:cubicBezTo>
                    <a:pt x="1434157" y="2021388"/>
                    <a:pt x="1419640" y="2036359"/>
                    <a:pt x="1401430" y="2036662"/>
                  </a:cubicBezTo>
                  <a:cubicBezTo>
                    <a:pt x="1394862" y="2036771"/>
                    <a:pt x="1388411" y="2034921"/>
                    <a:pt x="1382904" y="2031349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35DDAAA6-CFBF-AD43-9671-88372FB87A95}"/>
                </a:ext>
              </a:extLst>
            </p:cNvPr>
            <p:cNvSpPr/>
            <p:nvPr/>
          </p:nvSpPr>
          <p:spPr>
            <a:xfrm>
              <a:off x="1315404" y="3419704"/>
              <a:ext cx="2539242" cy="1578937"/>
            </a:xfrm>
            <a:custGeom>
              <a:avLst/>
              <a:gdLst>
                <a:gd name="connsiteX0" fmla="*/ 338 w 2539241"/>
                <a:gd name="connsiteY0" fmla="*/ 667686 h 1578936"/>
                <a:gd name="connsiteX1" fmla="*/ 338 w 2539241"/>
                <a:gd name="connsiteY1" fmla="*/ 667686 h 1578936"/>
                <a:gd name="connsiteX2" fmla="*/ 338 w 2539241"/>
                <a:gd name="connsiteY2" fmla="*/ 601897 h 1578936"/>
                <a:gd name="connsiteX3" fmla="*/ 80473 w 2539241"/>
                <a:gd name="connsiteY3" fmla="*/ 601897 h 1578936"/>
                <a:gd name="connsiteX4" fmla="*/ 1046704 w 2539241"/>
                <a:gd name="connsiteY4" fmla="*/ 9796 h 1578936"/>
                <a:gd name="connsiteX5" fmla="*/ 1115956 w 2539241"/>
                <a:gd name="connsiteY5" fmla="*/ 9796 h 1578936"/>
                <a:gd name="connsiteX6" fmla="*/ 2440813 w 2539241"/>
                <a:gd name="connsiteY6" fmla="*/ 823606 h 1578936"/>
                <a:gd name="connsiteX7" fmla="*/ 2545681 w 2539241"/>
                <a:gd name="connsiteY7" fmla="*/ 838409 h 1578936"/>
                <a:gd name="connsiteX8" fmla="*/ 2545681 w 2539241"/>
                <a:gd name="connsiteY8" fmla="*/ 905678 h 1578936"/>
                <a:gd name="connsiteX9" fmla="*/ 2545681 w 2539241"/>
                <a:gd name="connsiteY9" fmla="*/ 905678 h 1578936"/>
                <a:gd name="connsiteX10" fmla="*/ 2529192 w 2539241"/>
                <a:gd name="connsiteY10" fmla="*/ 938572 h 1578936"/>
                <a:gd name="connsiteX11" fmla="*/ 1499645 w 2539241"/>
                <a:gd name="connsiteY11" fmla="*/ 1569325 h 1578936"/>
                <a:gd name="connsiteX12" fmla="*/ 1430063 w 2539241"/>
                <a:gd name="connsiteY12" fmla="*/ 1569325 h 1578936"/>
                <a:gd name="connsiteX13" fmla="*/ 17157 w 2539241"/>
                <a:gd name="connsiteY13" fmla="*/ 703048 h 1578936"/>
                <a:gd name="connsiteX14" fmla="*/ 338 w 2539241"/>
                <a:gd name="connsiteY14" fmla="*/ 667686 h 157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9241" h="1578936">
                  <a:moveTo>
                    <a:pt x="338" y="667686"/>
                  </a:moveTo>
                  <a:lnTo>
                    <a:pt x="338" y="667686"/>
                  </a:lnTo>
                  <a:lnTo>
                    <a:pt x="338" y="601897"/>
                  </a:lnTo>
                  <a:lnTo>
                    <a:pt x="80473" y="601897"/>
                  </a:lnTo>
                  <a:lnTo>
                    <a:pt x="1046704" y="9796"/>
                  </a:lnTo>
                  <a:cubicBezTo>
                    <a:pt x="1067931" y="-3265"/>
                    <a:pt x="1094729" y="-3265"/>
                    <a:pt x="1115956" y="9796"/>
                  </a:cubicBezTo>
                  <a:lnTo>
                    <a:pt x="2440813" y="823606"/>
                  </a:lnTo>
                  <a:lnTo>
                    <a:pt x="2545681" y="838409"/>
                  </a:lnTo>
                  <a:lnTo>
                    <a:pt x="2545681" y="905678"/>
                  </a:lnTo>
                  <a:lnTo>
                    <a:pt x="2545681" y="905678"/>
                  </a:lnTo>
                  <a:cubicBezTo>
                    <a:pt x="2546707" y="918841"/>
                    <a:pt x="2540365" y="931494"/>
                    <a:pt x="2529192" y="938572"/>
                  </a:cubicBezTo>
                  <a:lnTo>
                    <a:pt x="1499645" y="1569325"/>
                  </a:lnTo>
                  <a:cubicBezTo>
                    <a:pt x="1478338" y="1582521"/>
                    <a:pt x="1451371" y="1582521"/>
                    <a:pt x="1430063" y="1569325"/>
                  </a:cubicBezTo>
                  <a:lnTo>
                    <a:pt x="17157" y="703048"/>
                  </a:lnTo>
                  <a:cubicBezTo>
                    <a:pt x="4993" y="695651"/>
                    <a:pt x="-1613" y="681762"/>
                    <a:pt x="338" y="667686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EF8F7E2C-D101-194B-838E-F2BBC5FAB64B}"/>
                </a:ext>
              </a:extLst>
            </p:cNvPr>
            <p:cNvSpPr/>
            <p:nvPr/>
          </p:nvSpPr>
          <p:spPr>
            <a:xfrm>
              <a:off x="1315168" y="3350461"/>
              <a:ext cx="2539242" cy="1578937"/>
            </a:xfrm>
            <a:custGeom>
              <a:avLst/>
              <a:gdLst>
                <a:gd name="connsiteX0" fmla="*/ 1429144 w 2539241"/>
                <a:gd name="connsiteY0" fmla="*/ 1569654 h 1578936"/>
                <a:gd name="connsiteX1" fmla="*/ 17392 w 2539241"/>
                <a:gd name="connsiteY1" fmla="*/ 702719 h 1578936"/>
                <a:gd name="connsiteX2" fmla="*/ 5529 w 2539241"/>
                <a:gd name="connsiteY2" fmla="*/ 652217 h 1578936"/>
                <a:gd name="connsiteX3" fmla="*/ 17392 w 2539241"/>
                <a:gd name="connsiteY3" fmla="*/ 640384 h 1578936"/>
                <a:gd name="connsiteX4" fmla="*/ 1046609 w 2539241"/>
                <a:gd name="connsiteY4" fmla="*/ 9796 h 1578936"/>
                <a:gd name="connsiteX5" fmla="*/ 1115861 w 2539241"/>
                <a:gd name="connsiteY5" fmla="*/ 9796 h 1578936"/>
                <a:gd name="connsiteX6" fmla="*/ 2527779 w 2539241"/>
                <a:gd name="connsiteY6" fmla="*/ 877389 h 1578936"/>
                <a:gd name="connsiteX7" fmla="*/ 2539818 w 2539241"/>
                <a:gd name="connsiteY7" fmla="*/ 926892 h 1578936"/>
                <a:gd name="connsiteX8" fmla="*/ 2527779 w 2539241"/>
                <a:gd name="connsiteY8" fmla="*/ 938901 h 1578936"/>
                <a:gd name="connsiteX9" fmla="*/ 1498231 w 2539241"/>
                <a:gd name="connsiteY9" fmla="*/ 1569818 h 1578936"/>
                <a:gd name="connsiteX10" fmla="*/ 1429144 w 2539241"/>
                <a:gd name="connsiteY10" fmla="*/ 1569654 h 157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9241" h="1578936">
                  <a:moveTo>
                    <a:pt x="1429144" y="1569654"/>
                  </a:moveTo>
                  <a:lnTo>
                    <a:pt x="17392" y="702719"/>
                  </a:lnTo>
                  <a:cubicBezTo>
                    <a:pt x="135" y="692041"/>
                    <a:pt x="-5176" y="669430"/>
                    <a:pt x="5529" y="652217"/>
                  </a:cubicBezTo>
                  <a:cubicBezTo>
                    <a:pt x="8516" y="647413"/>
                    <a:pt x="12576" y="643364"/>
                    <a:pt x="17392" y="640384"/>
                  </a:cubicBezTo>
                  <a:lnTo>
                    <a:pt x="1046609" y="9796"/>
                  </a:lnTo>
                  <a:cubicBezTo>
                    <a:pt x="1067836" y="-3265"/>
                    <a:pt x="1094634" y="-3265"/>
                    <a:pt x="1115861" y="9796"/>
                  </a:cubicBezTo>
                  <a:lnTo>
                    <a:pt x="2527779" y="877389"/>
                  </a:lnTo>
                  <a:cubicBezTo>
                    <a:pt x="2544808" y="887742"/>
                    <a:pt x="2550198" y="909906"/>
                    <a:pt x="2539818" y="926892"/>
                  </a:cubicBezTo>
                  <a:cubicBezTo>
                    <a:pt x="2536822" y="931795"/>
                    <a:pt x="2532694" y="935913"/>
                    <a:pt x="2527779" y="938901"/>
                  </a:cubicBezTo>
                  <a:lnTo>
                    <a:pt x="1498231" y="1569818"/>
                  </a:lnTo>
                  <a:cubicBezTo>
                    <a:pt x="1477013" y="1582761"/>
                    <a:pt x="1450300" y="1582698"/>
                    <a:pt x="1429144" y="156965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ACBB78B1-2BB6-A445-A1E5-2D35B9CBF4F0}"/>
                </a:ext>
              </a:extLst>
            </p:cNvPr>
            <p:cNvSpPr/>
            <p:nvPr/>
          </p:nvSpPr>
          <p:spPr>
            <a:xfrm>
              <a:off x="1812990" y="3456569"/>
              <a:ext cx="1863210" cy="1167755"/>
            </a:xfrm>
            <a:custGeom>
              <a:avLst/>
              <a:gdLst>
                <a:gd name="connsiteX0" fmla="*/ 1200581 w 1863209"/>
                <a:gd name="connsiteY0" fmla="*/ 1159929 h 1167755"/>
                <a:gd name="connsiteX1" fmla="*/ 15217 w 1863209"/>
                <a:gd name="connsiteY1" fmla="*/ 431645 h 1167755"/>
                <a:gd name="connsiteX2" fmla="*/ 5198 w 1863209"/>
                <a:gd name="connsiteY2" fmla="*/ 386211 h 1167755"/>
                <a:gd name="connsiteX3" fmla="*/ 15217 w 1863209"/>
                <a:gd name="connsiteY3" fmla="*/ 376217 h 1167755"/>
                <a:gd name="connsiteX4" fmla="*/ 604683 w 1863209"/>
                <a:gd name="connsiteY4" fmla="*/ 8621 h 1167755"/>
                <a:gd name="connsiteX5" fmla="*/ 666186 w 1863209"/>
                <a:gd name="connsiteY5" fmla="*/ 8621 h 1167755"/>
                <a:gd name="connsiteX6" fmla="*/ 1852374 w 1863209"/>
                <a:gd name="connsiteY6" fmla="*/ 737399 h 1167755"/>
                <a:gd name="connsiteX7" fmla="*/ 1861558 w 1863209"/>
                <a:gd name="connsiteY7" fmla="*/ 783008 h 1167755"/>
                <a:gd name="connsiteX8" fmla="*/ 1852374 w 1863209"/>
                <a:gd name="connsiteY8" fmla="*/ 792168 h 1167755"/>
                <a:gd name="connsiteX9" fmla="*/ 1262413 w 1863209"/>
                <a:gd name="connsiteY9" fmla="*/ 1159929 h 1167755"/>
                <a:gd name="connsiteX10" fmla="*/ 1200581 w 1863209"/>
                <a:gd name="connsiteY10" fmla="*/ 1159929 h 116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3209" h="1167755">
                  <a:moveTo>
                    <a:pt x="1200581" y="1159929"/>
                  </a:moveTo>
                  <a:lnTo>
                    <a:pt x="15217" y="431645"/>
                  </a:lnTo>
                  <a:cubicBezTo>
                    <a:pt x="-128" y="421858"/>
                    <a:pt x="-4613" y="401517"/>
                    <a:pt x="5198" y="386211"/>
                  </a:cubicBezTo>
                  <a:cubicBezTo>
                    <a:pt x="7772" y="382195"/>
                    <a:pt x="11191" y="378785"/>
                    <a:pt x="15217" y="376217"/>
                  </a:cubicBezTo>
                  <a:lnTo>
                    <a:pt x="604683" y="8621"/>
                  </a:lnTo>
                  <a:cubicBezTo>
                    <a:pt x="623565" y="-2874"/>
                    <a:pt x="647304" y="-2874"/>
                    <a:pt x="666186" y="8621"/>
                  </a:cubicBezTo>
                  <a:lnTo>
                    <a:pt x="1852374" y="737399"/>
                  </a:lnTo>
                  <a:cubicBezTo>
                    <a:pt x="1867537" y="747464"/>
                    <a:pt x="1871648" y="767884"/>
                    <a:pt x="1861558" y="783008"/>
                  </a:cubicBezTo>
                  <a:cubicBezTo>
                    <a:pt x="1859136" y="786639"/>
                    <a:pt x="1856014" y="789752"/>
                    <a:pt x="1852374" y="792168"/>
                  </a:cubicBezTo>
                  <a:lnTo>
                    <a:pt x="1262413" y="1159929"/>
                  </a:lnTo>
                  <a:cubicBezTo>
                    <a:pt x="1243440" y="1171520"/>
                    <a:pt x="1219554" y="1171520"/>
                    <a:pt x="1200581" y="1159929"/>
                  </a:cubicBezTo>
                  <a:close/>
                </a:path>
              </a:pathLst>
            </a:custGeom>
            <a:solidFill>
              <a:srgbClr val="CFEBE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D1C78FCB-8EB1-BE4F-BAFF-0E06F10984CF}"/>
                </a:ext>
              </a:extLst>
            </p:cNvPr>
            <p:cNvSpPr/>
            <p:nvPr/>
          </p:nvSpPr>
          <p:spPr>
            <a:xfrm>
              <a:off x="1821044" y="4110906"/>
              <a:ext cx="807941" cy="509865"/>
            </a:xfrm>
            <a:custGeom>
              <a:avLst/>
              <a:gdLst>
                <a:gd name="connsiteX0" fmla="*/ 499842 w 807940"/>
                <a:gd name="connsiteY0" fmla="*/ 507073 h 509864"/>
                <a:gd name="connsiteX1" fmla="*/ 6009 w 807940"/>
                <a:gd name="connsiteY1" fmla="*/ 203621 h 509864"/>
                <a:gd name="connsiteX2" fmla="*/ 1980 w 807940"/>
                <a:gd name="connsiteY2" fmla="*/ 185928 h 509864"/>
                <a:gd name="connsiteX3" fmla="*/ 6009 w 807940"/>
                <a:gd name="connsiteY3" fmla="*/ 181910 h 509864"/>
                <a:gd name="connsiteX4" fmla="*/ 291921 w 807940"/>
                <a:gd name="connsiteY4" fmla="*/ 3458 h 509864"/>
                <a:gd name="connsiteX5" fmla="*/ 316159 w 807940"/>
                <a:gd name="connsiteY5" fmla="*/ 3458 h 509864"/>
                <a:gd name="connsiteX6" fmla="*/ 810816 w 807940"/>
                <a:gd name="connsiteY6" fmla="*/ 306910 h 509864"/>
                <a:gd name="connsiteX7" fmla="*/ 814942 w 807940"/>
                <a:gd name="connsiteY7" fmla="*/ 324341 h 509864"/>
                <a:gd name="connsiteX8" fmla="*/ 810816 w 807940"/>
                <a:gd name="connsiteY8" fmla="*/ 328455 h 509864"/>
                <a:gd name="connsiteX9" fmla="*/ 524739 w 807940"/>
                <a:gd name="connsiteY9" fmla="*/ 507073 h 509864"/>
                <a:gd name="connsiteX10" fmla="*/ 499842 w 807940"/>
                <a:gd name="connsiteY10" fmla="*/ 507073 h 50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40" h="509864">
                  <a:moveTo>
                    <a:pt x="499842" y="507073"/>
                  </a:moveTo>
                  <a:lnTo>
                    <a:pt x="6009" y="203621"/>
                  </a:lnTo>
                  <a:cubicBezTo>
                    <a:pt x="-2" y="199845"/>
                    <a:pt x="-1805" y="191924"/>
                    <a:pt x="1980" y="185928"/>
                  </a:cubicBezTo>
                  <a:cubicBezTo>
                    <a:pt x="3005" y="184305"/>
                    <a:pt x="4382" y="182932"/>
                    <a:pt x="6009" y="181910"/>
                  </a:cubicBezTo>
                  <a:lnTo>
                    <a:pt x="291921" y="3458"/>
                  </a:lnTo>
                  <a:cubicBezTo>
                    <a:pt x="299339" y="-1153"/>
                    <a:pt x="308740" y="-1153"/>
                    <a:pt x="316159" y="3458"/>
                  </a:cubicBezTo>
                  <a:lnTo>
                    <a:pt x="810816" y="306910"/>
                  </a:lnTo>
                  <a:cubicBezTo>
                    <a:pt x="816781" y="310587"/>
                    <a:pt x="818628" y="318391"/>
                    <a:pt x="814942" y="324341"/>
                  </a:cubicBezTo>
                  <a:cubicBezTo>
                    <a:pt x="813905" y="326013"/>
                    <a:pt x="812493" y="327422"/>
                    <a:pt x="810816" y="328455"/>
                  </a:cubicBezTo>
                  <a:lnTo>
                    <a:pt x="524739" y="507073"/>
                  </a:lnTo>
                  <a:cubicBezTo>
                    <a:pt x="517095" y="511723"/>
                    <a:pt x="507486" y="511723"/>
                    <a:pt x="499842" y="50707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34B878AF-1F13-D546-B38B-E61252DC23CA}"/>
                </a:ext>
              </a:extLst>
            </p:cNvPr>
            <p:cNvSpPr/>
            <p:nvPr/>
          </p:nvSpPr>
          <p:spPr>
            <a:xfrm>
              <a:off x="3488441" y="4154815"/>
              <a:ext cx="131909" cy="82236"/>
            </a:xfrm>
            <a:custGeom>
              <a:avLst/>
              <a:gdLst>
                <a:gd name="connsiteX0" fmla="*/ 70902 w 131908"/>
                <a:gd name="connsiteY0" fmla="*/ 996 h 82236"/>
                <a:gd name="connsiteX1" fmla="*/ 78157 w 131908"/>
                <a:gd name="connsiteY1" fmla="*/ 996 h 82236"/>
                <a:gd name="connsiteX2" fmla="*/ 139824 w 131908"/>
                <a:gd name="connsiteY2" fmla="*/ 38824 h 82236"/>
                <a:gd name="connsiteX3" fmla="*/ 146749 w 131908"/>
                <a:gd name="connsiteY3" fmla="*/ 36522 h 82236"/>
                <a:gd name="connsiteX4" fmla="*/ 146749 w 131908"/>
                <a:gd name="connsiteY4" fmla="*/ 45239 h 82236"/>
                <a:gd name="connsiteX5" fmla="*/ 146749 w 131908"/>
                <a:gd name="connsiteY5" fmla="*/ 45239 h 82236"/>
                <a:gd name="connsiteX6" fmla="*/ 144936 w 131908"/>
                <a:gd name="connsiteY6" fmla="*/ 48364 h 82236"/>
                <a:gd name="connsiteX7" fmla="*/ 75024 w 131908"/>
                <a:gd name="connsiteY7" fmla="*/ 91949 h 82236"/>
                <a:gd name="connsiteX8" fmla="*/ 67769 w 131908"/>
                <a:gd name="connsiteY8" fmla="*/ 91949 h 82236"/>
                <a:gd name="connsiteX9" fmla="*/ 1815 w 131908"/>
                <a:gd name="connsiteY9" fmla="*/ 50996 h 82236"/>
                <a:gd name="connsiteX10" fmla="*/ 1 w 131908"/>
                <a:gd name="connsiteY10" fmla="*/ 47870 h 82236"/>
                <a:gd name="connsiteX11" fmla="*/ 1 w 131908"/>
                <a:gd name="connsiteY11" fmla="*/ 47870 h 82236"/>
                <a:gd name="connsiteX12" fmla="*/ 1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996"/>
                  </a:moveTo>
                  <a:cubicBezTo>
                    <a:pt x="73137" y="-332"/>
                    <a:pt x="75922" y="-332"/>
                    <a:pt x="78157" y="996"/>
                  </a:cubicBezTo>
                  <a:lnTo>
                    <a:pt x="139824" y="38824"/>
                  </a:lnTo>
                  <a:lnTo>
                    <a:pt x="146749" y="36522"/>
                  </a:lnTo>
                  <a:lnTo>
                    <a:pt x="146749" y="45239"/>
                  </a:lnTo>
                  <a:lnTo>
                    <a:pt x="146749" y="45239"/>
                  </a:lnTo>
                  <a:cubicBezTo>
                    <a:pt x="146714" y="46520"/>
                    <a:pt x="146032" y="47696"/>
                    <a:pt x="144936" y="48364"/>
                  </a:cubicBezTo>
                  <a:lnTo>
                    <a:pt x="75024" y="91949"/>
                  </a:lnTo>
                  <a:cubicBezTo>
                    <a:pt x="72789" y="93277"/>
                    <a:pt x="70004" y="93277"/>
                    <a:pt x="67769" y="91949"/>
                  </a:cubicBezTo>
                  <a:lnTo>
                    <a:pt x="1815" y="50996"/>
                  </a:lnTo>
                  <a:cubicBezTo>
                    <a:pt x="669" y="50377"/>
                    <a:pt x="-32" y="49169"/>
                    <a:pt x="1" y="47870"/>
                  </a:cubicBezTo>
                  <a:lnTo>
                    <a:pt x="1" y="47870"/>
                  </a:lnTo>
                  <a:lnTo>
                    <a:pt x="1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1B61EB94-B131-D24E-865E-56194D6E3BFC}"/>
                </a:ext>
              </a:extLst>
            </p:cNvPr>
            <p:cNvSpPr/>
            <p:nvPr/>
          </p:nvSpPr>
          <p:spPr>
            <a:xfrm>
              <a:off x="3389675" y="4094002"/>
              <a:ext cx="131909" cy="82236"/>
            </a:xfrm>
            <a:custGeom>
              <a:avLst/>
              <a:gdLst>
                <a:gd name="connsiteX0" fmla="*/ 70902 w 131908"/>
                <a:gd name="connsiteY0" fmla="*/ 1118 h 82236"/>
                <a:gd name="connsiteX1" fmla="*/ 78157 w 131908"/>
                <a:gd name="connsiteY1" fmla="*/ 1118 h 82236"/>
                <a:gd name="connsiteX2" fmla="*/ 139824 w 131908"/>
                <a:gd name="connsiteY2" fmla="*/ 38782 h 82236"/>
                <a:gd name="connsiteX3" fmla="*/ 146750 w 131908"/>
                <a:gd name="connsiteY3" fmla="*/ 36644 h 82236"/>
                <a:gd name="connsiteX4" fmla="*/ 146750 w 131908"/>
                <a:gd name="connsiteY4" fmla="*/ 45197 h 82236"/>
                <a:gd name="connsiteX5" fmla="*/ 146750 w 131908"/>
                <a:gd name="connsiteY5" fmla="*/ 45197 h 82236"/>
                <a:gd name="connsiteX6" fmla="*/ 144936 w 131908"/>
                <a:gd name="connsiteY6" fmla="*/ 48486 h 82236"/>
                <a:gd name="connsiteX7" fmla="*/ 75024 w 131908"/>
                <a:gd name="connsiteY7" fmla="*/ 92071 h 82236"/>
                <a:gd name="connsiteX8" fmla="*/ 67769 w 131908"/>
                <a:gd name="connsiteY8" fmla="*/ 92071 h 82236"/>
                <a:gd name="connsiteX9" fmla="*/ 1815 w 131908"/>
                <a:gd name="connsiteY9" fmla="*/ 51118 h 82236"/>
                <a:gd name="connsiteX10" fmla="*/ 1 w 131908"/>
                <a:gd name="connsiteY10" fmla="*/ 47993 h 82236"/>
                <a:gd name="connsiteX11" fmla="*/ 1 w 131908"/>
                <a:gd name="connsiteY11" fmla="*/ 47993 h 82236"/>
                <a:gd name="connsiteX12" fmla="*/ 1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1118"/>
                  </a:moveTo>
                  <a:cubicBezTo>
                    <a:pt x="73089" y="-373"/>
                    <a:pt x="75970" y="-373"/>
                    <a:pt x="78157" y="1118"/>
                  </a:cubicBezTo>
                  <a:lnTo>
                    <a:pt x="139824" y="38782"/>
                  </a:lnTo>
                  <a:lnTo>
                    <a:pt x="146750" y="36644"/>
                  </a:lnTo>
                  <a:lnTo>
                    <a:pt x="146750" y="45197"/>
                  </a:lnTo>
                  <a:lnTo>
                    <a:pt x="146750" y="45197"/>
                  </a:lnTo>
                  <a:cubicBezTo>
                    <a:pt x="146740" y="46528"/>
                    <a:pt x="146058" y="47765"/>
                    <a:pt x="144936" y="48486"/>
                  </a:cubicBezTo>
                  <a:lnTo>
                    <a:pt x="75024" y="92071"/>
                  </a:lnTo>
                  <a:cubicBezTo>
                    <a:pt x="72789" y="93399"/>
                    <a:pt x="70004" y="93399"/>
                    <a:pt x="67769" y="92071"/>
                  </a:cubicBezTo>
                  <a:lnTo>
                    <a:pt x="1815" y="51118"/>
                  </a:lnTo>
                  <a:cubicBezTo>
                    <a:pt x="669" y="50499"/>
                    <a:pt x="-32" y="49292"/>
                    <a:pt x="1" y="47993"/>
                  </a:cubicBezTo>
                  <a:lnTo>
                    <a:pt x="1" y="47993"/>
                  </a:lnTo>
                  <a:lnTo>
                    <a:pt x="1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3E2E41A7-770D-8346-94E3-EAED1C2CE92A}"/>
                </a:ext>
              </a:extLst>
            </p:cNvPr>
            <p:cNvSpPr/>
            <p:nvPr/>
          </p:nvSpPr>
          <p:spPr>
            <a:xfrm>
              <a:off x="3290909" y="4033270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023 w 131908"/>
                <a:gd name="connsiteY7" fmla="*/ 92278 h 82236"/>
                <a:gd name="connsiteX8" fmla="*/ 67768 w 131908"/>
                <a:gd name="connsiteY8" fmla="*/ 92278 h 82236"/>
                <a:gd name="connsiteX9" fmla="*/ 1814 w 131908"/>
                <a:gd name="connsiteY9" fmla="*/ 51489 h 82236"/>
                <a:gd name="connsiteX10" fmla="*/ 0 w 131908"/>
                <a:gd name="connsiteY10" fmla="*/ 48200 h 82236"/>
                <a:gd name="connsiteX11" fmla="*/ 0 w 131908"/>
                <a:gd name="connsiteY11" fmla="*/ 48200 h 82236"/>
                <a:gd name="connsiteX12" fmla="*/ 0 w 131908"/>
                <a:gd name="connsiteY12" fmla="*/ 3964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81" y="46538"/>
                    <a:pt x="146080" y="47746"/>
                    <a:pt x="144935" y="48364"/>
                  </a:cubicBezTo>
                  <a:lnTo>
                    <a:pt x="75023" y="92278"/>
                  </a:lnTo>
                  <a:cubicBezTo>
                    <a:pt x="72836" y="93769"/>
                    <a:pt x="69955" y="93769"/>
                    <a:pt x="67768" y="92278"/>
                  </a:cubicBezTo>
                  <a:lnTo>
                    <a:pt x="1814" y="51489"/>
                  </a:lnTo>
                  <a:cubicBezTo>
                    <a:pt x="692" y="50768"/>
                    <a:pt x="10" y="49531"/>
                    <a:pt x="0" y="48200"/>
                  </a:cubicBezTo>
                  <a:lnTo>
                    <a:pt x="0" y="48200"/>
                  </a:lnTo>
                  <a:lnTo>
                    <a:pt x="0" y="39647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41118E56-2CD3-2647-A696-4F8EB051328D}"/>
                </a:ext>
              </a:extLst>
            </p:cNvPr>
            <p:cNvSpPr/>
            <p:nvPr/>
          </p:nvSpPr>
          <p:spPr>
            <a:xfrm>
              <a:off x="3192143" y="3972579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023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13" y="46520"/>
                    <a:pt x="146031" y="47696"/>
                    <a:pt x="144935" y="48364"/>
                  </a:cubicBezTo>
                  <a:lnTo>
                    <a:pt x="75023" y="91949"/>
                  </a:lnTo>
                  <a:cubicBezTo>
                    <a:pt x="72788" y="93277"/>
                    <a:pt x="70003" y="93277"/>
                    <a:pt x="67768" y="91949"/>
                  </a:cubicBezTo>
                  <a:lnTo>
                    <a:pt x="1814" y="51160"/>
                  </a:lnTo>
                  <a:cubicBezTo>
                    <a:pt x="692" y="50439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91A41A93-EA86-2B48-87C1-412C1DD59747}"/>
                </a:ext>
              </a:extLst>
            </p:cNvPr>
            <p:cNvSpPr/>
            <p:nvPr/>
          </p:nvSpPr>
          <p:spPr>
            <a:xfrm>
              <a:off x="3093376" y="3911779"/>
              <a:ext cx="131909" cy="82236"/>
            </a:xfrm>
            <a:custGeom>
              <a:avLst/>
              <a:gdLst>
                <a:gd name="connsiteX0" fmla="*/ 70901 w 131908"/>
                <a:gd name="connsiteY0" fmla="*/ 1106 h 82236"/>
                <a:gd name="connsiteX1" fmla="*/ 78321 w 131908"/>
                <a:gd name="connsiteY1" fmla="*/ 1106 h 82236"/>
                <a:gd name="connsiteX2" fmla="*/ 139823 w 131908"/>
                <a:gd name="connsiteY2" fmla="*/ 38770 h 82236"/>
                <a:gd name="connsiteX3" fmla="*/ 146749 w 131908"/>
                <a:gd name="connsiteY3" fmla="*/ 36632 h 82236"/>
                <a:gd name="connsiteX4" fmla="*/ 146749 w 131908"/>
                <a:gd name="connsiteY4" fmla="*/ 45185 h 82236"/>
                <a:gd name="connsiteX5" fmla="*/ 146749 w 131908"/>
                <a:gd name="connsiteY5" fmla="*/ 45185 h 82236"/>
                <a:gd name="connsiteX6" fmla="*/ 144935 w 131908"/>
                <a:gd name="connsiteY6" fmla="*/ 48474 h 82236"/>
                <a:gd name="connsiteX7" fmla="*/ 75188 w 131908"/>
                <a:gd name="connsiteY7" fmla="*/ 92059 h 82236"/>
                <a:gd name="connsiteX8" fmla="*/ 67768 w 131908"/>
                <a:gd name="connsiteY8" fmla="*/ 92059 h 82236"/>
                <a:gd name="connsiteX9" fmla="*/ 1814 w 131908"/>
                <a:gd name="connsiteY9" fmla="*/ 51106 h 82236"/>
                <a:gd name="connsiteX10" fmla="*/ 0 w 131908"/>
                <a:gd name="connsiteY10" fmla="*/ 47981 h 82236"/>
                <a:gd name="connsiteX11" fmla="*/ 0 w 131908"/>
                <a:gd name="connsiteY11" fmla="*/ 47981 h 82236"/>
                <a:gd name="connsiteX12" fmla="*/ 0 w 131908"/>
                <a:gd name="connsiteY12" fmla="*/ 3942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06"/>
                  </a:moveTo>
                  <a:cubicBezTo>
                    <a:pt x="73153" y="-369"/>
                    <a:pt x="76068" y="-369"/>
                    <a:pt x="78321" y="1106"/>
                  </a:cubicBezTo>
                  <a:lnTo>
                    <a:pt x="139823" y="38770"/>
                  </a:lnTo>
                  <a:lnTo>
                    <a:pt x="146749" y="36632"/>
                  </a:lnTo>
                  <a:lnTo>
                    <a:pt x="146749" y="45185"/>
                  </a:lnTo>
                  <a:lnTo>
                    <a:pt x="146749" y="45185"/>
                  </a:lnTo>
                  <a:cubicBezTo>
                    <a:pt x="146739" y="46516"/>
                    <a:pt x="146057" y="47753"/>
                    <a:pt x="144935" y="48474"/>
                  </a:cubicBezTo>
                  <a:lnTo>
                    <a:pt x="75188" y="92059"/>
                  </a:lnTo>
                  <a:cubicBezTo>
                    <a:pt x="72892" y="93382"/>
                    <a:pt x="70064" y="93382"/>
                    <a:pt x="67768" y="92059"/>
                  </a:cubicBezTo>
                  <a:lnTo>
                    <a:pt x="1814" y="51106"/>
                  </a:lnTo>
                  <a:cubicBezTo>
                    <a:pt x="718" y="50438"/>
                    <a:pt x="35" y="49262"/>
                    <a:pt x="0" y="47981"/>
                  </a:cubicBezTo>
                  <a:lnTo>
                    <a:pt x="0" y="47981"/>
                  </a:lnTo>
                  <a:lnTo>
                    <a:pt x="0" y="3942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94001A0C-6C61-924B-838B-5452ED1DFD40}"/>
                </a:ext>
              </a:extLst>
            </p:cNvPr>
            <p:cNvSpPr/>
            <p:nvPr/>
          </p:nvSpPr>
          <p:spPr>
            <a:xfrm>
              <a:off x="2994609" y="3851038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524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1156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1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738" y="46566"/>
                    <a:pt x="146057" y="47803"/>
                    <a:pt x="144935" y="48524"/>
                  </a:cubicBezTo>
                  <a:lnTo>
                    <a:pt x="75188" y="91945"/>
                  </a:lnTo>
                  <a:cubicBezTo>
                    <a:pt x="72936" y="93420"/>
                    <a:pt x="70020" y="93420"/>
                    <a:pt x="67768" y="91945"/>
                  </a:cubicBezTo>
                  <a:lnTo>
                    <a:pt x="1814" y="51156"/>
                  </a:lnTo>
                  <a:cubicBezTo>
                    <a:pt x="692" y="50434"/>
                    <a:pt x="10" y="49198"/>
                    <a:pt x="0" y="47866"/>
                  </a:cubicBezTo>
                  <a:lnTo>
                    <a:pt x="0" y="47866"/>
                  </a:lnTo>
                  <a:lnTo>
                    <a:pt x="0" y="39149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2C791670-DD01-A140-8A4F-9771DCA4BCF5}"/>
                </a:ext>
              </a:extLst>
            </p:cNvPr>
            <p:cNvSpPr/>
            <p:nvPr/>
          </p:nvSpPr>
          <p:spPr>
            <a:xfrm>
              <a:off x="2895183" y="3790348"/>
              <a:ext cx="131909" cy="82236"/>
            </a:xfrm>
            <a:custGeom>
              <a:avLst/>
              <a:gdLst>
                <a:gd name="connsiteX0" fmla="*/ 71560 w 131908"/>
                <a:gd name="connsiteY0" fmla="*/ 992 h 82236"/>
                <a:gd name="connsiteX1" fmla="*/ 78980 w 131908"/>
                <a:gd name="connsiteY1" fmla="*/ 992 h 82236"/>
                <a:gd name="connsiteX2" fmla="*/ 139823 w 131908"/>
                <a:gd name="connsiteY2" fmla="*/ 39149 h 82236"/>
                <a:gd name="connsiteX3" fmla="*/ 146748 w 131908"/>
                <a:gd name="connsiteY3" fmla="*/ 36847 h 82236"/>
                <a:gd name="connsiteX4" fmla="*/ 146748 w 131908"/>
                <a:gd name="connsiteY4" fmla="*/ 45564 h 82236"/>
                <a:gd name="connsiteX5" fmla="*/ 146748 w 131908"/>
                <a:gd name="connsiteY5" fmla="*/ 45564 h 82236"/>
                <a:gd name="connsiteX6" fmla="*/ 144935 w 131908"/>
                <a:gd name="connsiteY6" fmla="*/ 48689 h 82236"/>
                <a:gd name="connsiteX7" fmla="*/ 75188 w 131908"/>
                <a:gd name="connsiteY7" fmla="*/ 92274 h 82236"/>
                <a:gd name="connsiteX8" fmla="*/ 67768 w 131908"/>
                <a:gd name="connsiteY8" fmla="*/ 92274 h 82236"/>
                <a:gd name="connsiteX9" fmla="*/ 1814 w 131908"/>
                <a:gd name="connsiteY9" fmla="*/ 51485 h 82236"/>
                <a:gd name="connsiteX10" fmla="*/ 0 w 131908"/>
                <a:gd name="connsiteY10" fmla="*/ 48195 h 82236"/>
                <a:gd name="connsiteX11" fmla="*/ 0 w 131908"/>
                <a:gd name="connsiteY11" fmla="*/ 48195 h 82236"/>
                <a:gd name="connsiteX12" fmla="*/ 0 w 131908"/>
                <a:gd name="connsiteY12" fmla="*/ 391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560" y="992"/>
                  </a:moveTo>
                  <a:cubicBezTo>
                    <a:pt x="73856" y="-331"/>
                    <a:pt x="76685" y="-331"/>
                    <a:pt x="78980" y="992"/>
                  </a:cubicBezTo>
                  <a:lnTo>
                    <a:pt x="139823" y="39149"/>
                  </a:lnTo>
                  <a:lnTo>
                    <a:pt x="146748" y="36847"/>
                  </a:lnTo>
                  <a:lnTo>
                    <a:pt x="146748" y="45564"/>
                  </a:lnTo>
                  <a:lnTo>
                    <a:pt x="146748" y="45564"/>
                  </a:lnTo>
                  <a:cubicBezTo>
                    <a:pt x="146781" y="46863"/>
                    <a:pt x="146080" y="48070"/>
                    <a:pt x="144935" y="48689"/>
                  </a:cubicBezTo>
                  <a:lnTo>
                    <a:pt x="75188" y="92274"/>
                  </a:lnTo>
                  <a:cubicBezTo>
                    <a:pt x="72892" y="93596"/>
                    <a:pt x="70064" y="93596"/>
                    <a:pt x="67768" y="92274"/>
                  </a:cubicBezTo>
                  <a:lnTo>
                    <a:pt x="1814" y="51485"/>
                  </a:lnTo>
                  <a:cubicBezTo>
                    <a:pt x="692" y="50763"/>
                    <a:pt x="10" y="49527"/>
                    <a:pt x="0" y="48195"/>
                  </a:cubicBezTo>
                  <a:lnTo>
                    <a:pt x="0" y="48195"/>
                  </a:lnTo>
                  <a:lnTo>
                    <a:pt x="0" y="39149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77DD9799-5F5B-C944-9DCB-6FD560CA21BF}"/>
                </a:ext>
              </a:extLst>
            </p:cNvPr>
            <p:cNvSpPr/>
            <p:nvPr/>
          </p:nvSpPr>
          <p:spPr>
            <a:xfrm>
              <a:off x="2895736" y="3781681"/>
              <a:ext cx="131909" cy="82236"/>
            </a:xfrm>
            <a:custGeom>
              <a:avLst/>
              <a:gdLst>
                <a:gd name="connsiteX0" fmla="*/ 67875 w 131908"/>
                <a:gd name="connsiteY0" fmla="*/ 92059 h 82236"/>
                <a:gd name="connsiteX1" fmla="*/ 1920 w 131908"/>
                <a:gd name="connsiteY1" fmla="*/ 51106 h 82236"/>
                <a:gd name="connsiteX2" fmla="*/ 495 w 131908"/>
                <a:gd name="connsiteY2" fmla="*/ 45948 h 82236"/>
                <a:gd name="connsiteX3" fmla="*/ 1920 w 131908"/>
                <a:gd name="connsiteY3" fmla="*/ 44527 h 82236"/>
                <a:gd name="connsiteX4" fmla="*/ 71667 w 131908"/>
                <a:gd name="connsiteY4" fmla="*/ 1106 h 82236"/>
                <a:gd name="connsiteX5" fmla="*/ 79087 w 131908"/>
                <a:gd name="connsiteY5" fmla="*/ 1106 h 82236"/>
                <a:gd name="connsiteX6" fmla="*/ 145041 w 131908"/>
                <a:gd name="connsiteY6" fmla="*/ 41895 h 82236"/>
                <a:gd name="connsiteX7" fmla="*/ 146466 w 131908"/>
                <a:gd name="connsiteY7" fmla="*/ 47053 h 82236"/>
                <a:gd name="connsiteX8" fmla="*/ 145041 w 131908"/>
                <a:gd name="connsiteY8" fmla="*/ 48474 h 82236"/>
                <a:gd name="connsiteX9" fmla="*/ 75294 w 131908"/>
                <a:gd name="connsiteY9" fmla="*/ 92059 h 82236"/>
                <a:gd name="connsiteX10" fmla="*/ 67875 w 131908"/>
                <a:gd name="connsiteY10" fmla="*/ 9205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59"/>
                  </a:moveTo>
                  <a:lnTo>
                    <a:pt x="1920" y="51106"/>
                  </a:lnTo>
                  <a:cubicBezTo>
                    <a:pt x="99" y="50074"/>
                    <a:pt x="-539" y="47765"/>
                    <a:pt x="495" y="45948"/>
                  </a:cubicBezTo>
                  <a:cubicBezTo>
                    <a:pt x="833" y="45355"/>
                    <a:pt x="1326" y="44864"/>
                    <a:pt x="1920" y="44527"/>
                  </a:cubicBezTo>
                  <a:lnTo>
                    <a:pt x="71667" y="1106"/>
                  </a:lnTo>
                  <a:cubicBezTo>
                    <a:pt x="73919" y="-369"/>
                    <a:pt x="76835" y="-369"/>
                    <a:pt x="79087" y="1106"/>
                  </a:cubicBezTo>
                  <a:lnTo>
                    <a:pt x="145041" y="41895"/>
                  </a:lnTo>
                  <a:cubicBezTo>
                    <a:pt x="146863" y="42927"/>
                    <a:pt x="147501" y="45236"/>
                    <a:pt x="146466" y="47053"/>
                  </a:cubicBezTo>
                  <a:cubicBezTo>
                    <a:pt x="146129" y="47646"/>
                    <a:pt x="145636" y="48137"/>
                    <a:pt x="145041" y="48474"/>
                  </a:cubicBezTo>
                  <a:lnTo>
                    <a:pt x="75294" y="92059"/>
                  </a:lnTo>
                  <a:cubicBezTo>
                    <a:pt x="72999" y="93382"/>
                    <a:pt x="70170" y="93382"/>
                    <a:pt x="67875" y="9205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7DAE1867-A5AB-9C41-BCF9-772B93CBAF6C}"/>
                </a:ext>
              </a:extLst>
            </p:cNvPr>
            <p:cNvSpPr/>
            <p:nvPr/>
          </p:nvSpPr>
          <p:spPr>
            <a:xfrm>
              <a:off x="2797076" y="3729768"/>
              <a:ext cx="131909" cy="82236"/>
            </a:xfrm>
            <a:custGeom>
              <a:avLst/>
              <a:gdLst>
                <a:gd name="connsiteX0" fmla="*/ 70901 w 131908"/>
                <a:gd name="connsiteY0" fmla="*/ 1045 h 82236"/>
                <a:gd name="connsiteX1" fmla="*/ 78321 w 131908"/>
                <a:gd name="connsiteY1" fmla="*/ 1045 h 82236"/>
                <a:gd name="connsiteX2" fmla="*/ 139823 w 131908"/>
                <a:gd name="connsiteY2" fmla="*/ 38710 h 82236"/>
                <a:gd name="connsiteX3" fmla="*/ 146749 w 131908"/>
                <a:gd name="connsiteY3" fmla="*/ 36572 h 82236"/>
                <a:gd name="connsiteX4" fmla="*/ 146749 w 131908"/>
                <a:gd name="connsiteY4" fmla="*/ 45289 h 82236"/>
                <a:gd name="connsiteX5" fmla="*/ 146749 w 131908"/>
                <a:gd name="connsiteY5" fmla="*/ 45289 h 82236"/>
                <a:gd name="connsiteX6" fmla="*/ 144935 w 131908"/>
                <a:gd name="connsiteY6" fmla="*/ 48414 h 82236"/>
                <a:gd name="connsiteX7" fmla="*/ 75188 w 131908"/>
                <a:gd name="connsiteY7" fmla="*/ 91999 h 82236"/>
                <a:gd name="connsiteX8" fmla="*/ 67768 w 131908"/>
                <a:gd name="connsiteY8" fmla="*/ 91999 h 82236"/>
                <a:gd name="connsiteX9" fmla="*/ 1814 w 131908"/>
                <a:gd name="connsiteY9" fmla="*/ 51045 h 82236"/>
                <a:gd name="connsiteX10" fmla="*/ 0 w 131908"/>
                <a:gd name="connsiteY10" fmla="*/ 47920 h 82236"/>
                <a:gd name="connsiteX11" fmla="*/ 0 w 131908"/>
                <a:gd name="connsiteY11" fmla="*/ 47920 h 82236"/>
                <a:gd name="connsiteX12" fmla="*/ 0 w 131908"/>
                <a:gd name="connsiteY12" fmla="*/ 3936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045"/>
                  </a:moveTo>
                  <a:cubicBezTo>
                    <a:pt x="73177" y="-348"/>
                    <a:pt x="76045" y="-348"/>
                    <a:pt x="78321" y="1045"/>
                  </a:cubicBezTo>
                  <a:lnTo>
                    <a:pt x="139823" y="38710"/>
                  </a:lnTo>
                  <a:lnTo>
                    <a:pt x="146749" y="36572"/>
                  </a:lnTo>
                  <a:lnTo>
                    <a:pt x="146749" y="45289"/>
                  </a:lnTo>
                  <a:lnTo>
                    <a:pt x="146749" y="45289"/>
                  </a:lnTo>
                  <a:cubicBezTo>
                    <a:pt x="146781" y="46588"/>
                    <a:pt x="146081" y="47795"/>
                    <a:pt x="144935" y="48414"/>
                  </a:cubicBezTo>
                  <a:lnTo>
                    <a:pt x="75188" y="91999"/>
                  </a:lnTo>
                  <a:cubicBezTo>
                    <a:pt x="72892" y="93321"/>
                    <a:pt x="70064" y="93321"/>
                    <a:pt x="67768" y="91999"/>
                  </a:cubicBezTo>
                  <a:lnTo>
                    <a:pt x="1814" y="51045"/>
                  </a:lnTo>
                  <a:cubicBezTo>
                    <a:pt x="718" y="50377"/>
                    <a:pt x="35" y="49201"/>
                    <a:pt x="0" y="47920"/>
                  </a:cubicBezTo>
                  <a:lnTo>
                    <a:pt x="0" y="47920"/>
                  </a:lnTo>
                  <a:lnTo>
                    <a:pt x="0" y="3936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32C9B9D6-DC94-C14B-B9DB-E723E974CF98}"/>
                </a:ext>
              </a:extLst>
            </p:cNvPr>
            <p:cNvSpPr/>
            <p:nvPr/>
          </p:nvSpPr>
          <p:spPr>
            <a:xfrm>
              <a:off x="2698310" y="3668841"/>
              <a:ext cx="131909" cy="82236"/>
            </a:xfrm>
            <a:custGeom>
              <a:avLst/>
              <a:gdLst>
                <a:gd name="connsiteX0" fmla="*/ 71066 w 131908"/>
                <a:gd name="connsiteY0" fmla="*/ 1118 h 82236"/>
                <a:gd name="connsiteX1" fmla="*/ 78321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480 h 82236"/>
                <a:gd name="connsiteX4" fmla="*/ 146748 w 131908"/>
                <a:gd name="connsiteY4" fmla="*/ 45526 h 82236"/>
                <a:gd name="connsiteX5" fmla="*/ 146748 w 131908"/>
                <a:gd name="connsiteY5" fmla="*/ 45526 h 82236"/>
                <a:gd name="connsiteX6" fmla="*/ 144935 w 131908"/>
                <a:gd name="connsiteY6" fmla="*/ 48815 h 82236"/>
                <a:gd name="connsiteX7" fmla="*/ 75188 w 131908"/>
                <a:gd name="connsiteY7" fmla="*/ 92236 h 82236"/>
                <a:gd name="connsiteX8" fmla="*/ 67768 w 131908"/>
                <a:gd name="connsiteY8" fmla="*/ 92236 h 82236"/>
                <a:gd name="connsiteX9" fmla="*/ 1814 w 131908"/>
                <a:gd name="connsiteY9" fmla="*/ 51447 h 82236"/>
                <a:gd name="connsiteX10" fmla="*/ 0 w 131908"/>
                <a:gd name="connsiteY10" fmla="*/ 48322 h 82236"/>
                <a:gd name="connsiteX11" fmla="*/ 0 w 131908"/>
                <a:gd name="connsiteY11" fmla="*/ 48322 h 82236"/>
                <a:gd name="connsiteX12" fmla="*/ 0 w 131908"/>
                <a:gd name="connsiteY12" fmla="*/ 3960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1118"/>
                  </a:moveTo>
                  <a:cubicBezTo>
                    <a:pt x="73253" y="-373"/>
                    <a:pt x="76133" y="-373"/>
                    <a:pt x="78321" y="1118"/>
                  </a:cubicBezTo>
                  <a:lnTo>
                    <a:pt x="139823" y="38782"/>
                  </a:lnTo>
                  <a:lnTo>
                    <a:pt x="146748" y="36480"/>
                  </a:lnTo>
                  <a:lnTo>
                    <a:pt x="146748" y="45526"/>
                  </a:lnTo>
                  <a:lnTo>
                    <a:pt x="146748" y="45526"/>
                  </a:lnTo>
                  <a:cubicBezTo>
                    <a:pt x="146806" y="46874"/>
                    <a:pt x="146107" y="48142"/>
                    <a:pt x="144935" y="48815"/>
                  </a:cubicBezTo>
                  <a:lnTo>
                    <a:pt x="75188" y="92236"/>
                  </a:lnTo>
                  <a:cubicBezTo>
                    <a:pt x="72936" y="93711"/>
                    <a:pt x="70020" y="93711"/>
                    <a:pt x="67768" y="92236"/>
                  </a:cubicBezTo>
                  <a:lnTo>
                    <a:pt x="1814" y="51447"/>
                  </a:lnTo>
                  <a:cubicBezTo>
                    <a:pt x="718" y="50779"/>
                    <a:pt x="35" y="49603"/>
                    <a:pt x="0" y="48322"/>
                  </a:cubicBezTo>
                  <a:lnTo>
                    <a:pt x="0" y="48322"/>
                  </a:lnTo>
                  <a:lnTo>
                    <a:pt x="0" y="39605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89A43721-1D8D-2944-890E-F0F3B80461A0}"/>
                </a:ext>
              </a:extLst>
            </p:cNvPr>
            <p:cNvSpPr/>
            <p:nvPr/>
          </p:nvSpPr>
          <p:spPr>
            <a:xfrm>
              <a:off x="2599543" y="3608108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823 w 131908"/>
                <a:gd name="connsiteY2" fmla="*/ 38824 h 82236"/>
                <a:gd name="connsiteX3" fmla="*/ 146749 w 131908"/>
                <a:gd name="connsiteY3" fmla="*/ 36522 h 82236"/>
                <a:gd name="connsiteX4" fmla="*/ 146749 w 131908"/>
                <a:gd name="connsiteY4" fmla="*/ 45239 h 82236"/>
                <a:gd name="connsiteX5" fmla="*/ 146749 w 131908"/>
                <a:gd name="connsiteY5" fmla="*/ 45239 h 82236"/>
                <a:gd name="connsiteX6" fmla="*/ 144935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823" y="38824"/>
                  </a:lnTo>
                  <a:lnTo>
                    <a:pt x="146749" y="36522"/>
                  </a:lnTo>
                  <a:lnTo>
                    <a:pt x="146749" y="45239"/>
                  </a:lnTo>
                  <a:lnTo>
                    <a:pt x="146749" y="45239"/>
                  </a:lnTo>
                  <a:cubicBezTo>
                    <a:pt x="146781" y="46538"/>
                    <a:pt x="146081" y="47745"/>
                    <a:pt x="144935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1160"/>
                  </a:lnTo>
                  <a:cubicBezTo>
                    <a:pt x="692" y="50438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6A27DFCF-12E1-D04E-90EA-889C122BA3B3}"/>
                </a:ext>
              </a:extLst>
            </p:cNvPr>
            <p:cNvSpPr/>
            <p:nvPr/>
          </p:nvSpPr>
          <p:spPr>
            <a:xfrm>
              <a:off x="2500941" y="3547418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658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5100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0995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658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80" y="46495"/>
                    <a:pt x="146156" y="47678"/>
                    <a:pt x="145100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0995"/>
                  </a:lnTo>
                  <a:cubicBezTo>
                    <a:pt x="718" y="50327"/>
                    <a:pt x="35" y="49151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02736018-88F9-EE45-8391-7489F7162886}"/>
                </a:ext>
              </a:extLst>
            </p:cNvPr>
            <p:cNvSpPr/>
            <p:nvPr/>
          </p:nvSpPr>
          <p:spPr>
            <a:xfrm>
              <a:off x="2402175" y="3486605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644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4935 w 131908"/>
                <a:gd name="connsiteY6" fmla="*/ 48486 h 82236"/>
                <a:gd name="connsiteX7" fmla="*/ 75023 w 131908"/>
                <a:gd name="connsiteY7" fmla="*/ 92071 h 82236"/>
                <a:gd name="connsiteX8" fmla="*/ 67768 w 131908"/>
                <a:gd name="connsiteY8" fmla="*/ 92071 h 82236"/>
                <a:gd name="connsiteX9" fmla="*/ 1814 w 131908"/>
                <a:gd name="connsiteY9" fmla="*/ 51282 h 82236"/>
                <a:gd name="connsiteX10" fmla="*/ 0 w 131908"/>
                <a:gd name="connsiteY10" fmla="*/ 48157 h 82236"/>
                <a:gd name="connsiteX11" fmla="*/ 0 w 131908"/>
                <a:gd name="connsiteY11" fmla="*/ 48157 h 82236"/>
                <a:gd name="connsiteX12" fmla="*/ 0 w 131908"/>
                <a:gd name="connsiteY12" fmla="*/ 3960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8" y="-373"/>
                    <a:pt x="78156" y="1118"/>
                  </a:cubicBezTo>
                  <a:lnTo>
                    <a:pt x="139823" y="38782"/>
                  </a:lnTo>
                  <a:lnTo>
                    <a:pt x="146748" y="36644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661" y="46507"/>
                    <a:pt x="145997" y="47711"/>
                    <a:pt x="144935" y="48486"/>
                  </a:cubicBezTo>
                  <a:lnTo>
                    <a:pt x="75023" y="92071"/>
                  </a:lnTo>
                  <a:cubicBezTo>
                    <a:pt x="72809" y="93475"/>
                    <a:pt x="69982" y="93475"/>
                    <a:pt x="67768" y="92071"/>
                  </a:cubicBezTo>
                  <a:lnTo>
                    <a:pt x="1814" y="51282"/>
                  </a:lnTo>
                  <a:cubicBezTo>
                    <a:pt x="758" y="50575"/>
                    <a:pt x="89" y="49422"/>
                    <a:pt x="0" y="48157"/>
                  </a:cubicBezTo>
                  <a:lnTo>
                    <a:pt x="0" y="48157"/>
                  </a:lnTo>
                  <a:lnTo>
                    <a:pt x="0" y="39605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8255213A-F700-394F-BAE7-33F9A99D3BB9}"/>
                </a:ext>
              </a:extLst>
            </p:cNvPr>
            <p:cNvSpPr/>
            <p:nvPr/>
          </p:nvSpPr>
          <p:spPr>
            <a:xfrm>
              <a:off x="3378298" y="4224112"/>
              <a:ext cx="131909" cy="82236"/>
            </a:xfrm>
            <a:custGeom>
              <a:avLst/>
              <a:gdLst>
                <a:gd name="connsiteX0" fmla="*/ 70901 w 131908"/>
                <a:gd name="connsiteY0" fmla="*/ 1106 h 82236"/>
                <a:gd name="connsiteX1" fmla="*/ 78321 w 131908"/>
                <a:gd name="connsiteY1" fmla="*/ 1106 h 82236"/>
                <a:gd name="connsiteX2" fmla="*/ 139823 w 131908"/>
                <a:gd name="connsiteY2" fmla="*/ 38771 h 82236"/>
                <a:gd name="connsiteX3" fmla="*/ 146749 w 131908"/>
                <a:gd name="connsiteY3" fmla="*/ 36632 h 82236"/>
                <a:gd name="connsiteX4" fmla="*/ 146749 w 131908"/>
                <a:gd name="connsiteY4" fmla="*/ 45185 h 82236"/>
                <a:gd name="connsiteX5" fmla="*/ 146749 w 131908"/>
                <a:gd name="connsiteY5" fmla="*/ 45185 h 82236"/>
                <a:gd name="connsiteX6" fmla="*/ 144935 w 131908"/>
                <a:gd name="connsiteY6" fmla="*/ 48474 h 82236"/>
                <a:gd name="connsiteX7" fmla="*/ 75188 w 131908"/>
                <a:gd name="connsiteY7" fmla="*/ 92059 h 82236"/>
                <a:gd name="connsiteX8" fmla="*/ 67768 w 131908"/>
                <a:gd name="connsiteY8" fmla="*/ 92059 h 82236"/>
                <a:gd name="connsiteX9" fmla="*/ 1814 w 131908"/>
                <a:gd name="connsiteY9" fmla="*/ 51270 h 82236"/>
                <a:gd name="connsiteX10" fmla="*/ 0 w 131908"/>
                <a:gd name="connsiteY10" fmla="*/ 48145 h 82236"/>
                <a:gd name="connsiteX11" fmla="*/ 0 w 131908"/>
                <a:gd name="connsiteY11" fmla="*/ 48145 h 82236"/>
                <a:gd name="connsiteX12" fmla="*/ 0 w 131908"/>
                <a:gd name="connsiteY12" fmla="*/ 39593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06"/>
                  </a:moveTo>
                  <a:cubicBezTo>
                    <a:pt x="73153" y="-369"/>
                    <a:pt x="76068" y="-369"/>
                    <a:pt x="78321" y="1106"/>
                  </a:cubicBezTo>
                  <a:lnTo>
                    <a:pt x="139823" y="38771"/>
                  </a:lnTo>
                  <a:lnTo>
                    <a:pt x="146749" y="36632"/>
                  </a:lnTo>
                  <a:lnTo>
                    <a:pt x="146749" y="45185"/>
                  </a:lnTo>
                  <a:lnTo>
                    <a:pt x="146749" y="45185"/>
                  </a:lnTo>
                  <a:cubicBezTo>
                    <a:pt x="146806" y="46533"/>
                    <a:pt x="146107" y="47801"/>
                    <a:pt x="144935" y="48474"/>
                  </a:cubicBezTo>
                  <a:lnTo>
                    <a:pt x="75188" y="92059"/>
                  </a:lnTo>
                  <a:cubicBezTo>
                    <a:pt x="72912" y="93453"/>
                    <a:pt x="70044" y="93453"/>
                    <a:pt x="67768" y="92059"/>
                  </a:cubicBezTo>
                  <a:lnTo>
                    <a:pt x="1814" y="51270"/>
                  </a:lnTo>
                  <a:cubicBezTo>
                    <a:pt x="718" y="50602"/>
                    <a:pt x="35" y="49426"/>
                    <a:pt x="0" y="48145"/>
                  </a:cubicBezTo>
                  <a:lnTo>
                    <a:pt x="0" y="48145"/>
                  </a:lnTo>
                  <a:lnTo>
                    <a:pt x="0" y="3959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DB0C0873-0383-1C42-BBF3-91873832FE84}"/>
                </a:ext>
              </a:extLst>
            </p:cNvPr>
            <p:cNvSpPr/>
            <p:nvPr/>
          </p:nvSpPr>
          <p:spPr>
            <a:xfrm>
              <a:off x="3279532" y="4163372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360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1156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31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822" y="46544"/>
                    <a:pt x="146109" y="47772"/>
                    <a:pt x="144935" y="48360"/>
                  </a:cubicBezTo>
                  <a:lnTo>
                    <a:pt x="75188" y="91945"/>
                  </a:lnTo>
                  <a:cubicBezTo>
                    <a:pt x="72936" y="93420"/>
                    <a:pt x="70020" y="93420"/>
                    <a:pt x="67768" y="91945"/>
                  </a:cubicBezTo>
                  <a:lnTo>
                    <a:pt x="1814" y="51156"/>
                  </a:lnTo>
                  <a:cubicBezTo>
                    <a:pt x="692" y="50434"/>
                    <a:pt x="10" y="49198"/>
                    <a:pt x="0" y="47866"/>
                  </a:cubicBezTo>
                  <a:lnTo>
                    <a:pt x="0" y="47866"/>
                  </a:lnTo>
                  <a:lnTo>
                    <a:pt x="0" y="3931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CD266941-05FB-F447-914A-9F93F66D722C}"/>
                </a:ext>
              </a:extLst>
            </p:cNvPr>
            <p:cNvSpPr/>
            <p:nvPr/>
          </p:nvSpPr>
          <p:spPr>
            <a:xfrm>
              <a:off x="3180765" y="4102677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823 w 131908"/>
                <a:gd name="connsiteY2" fmla="*/ 38824 h 82236"/>
                <a:gd name="connsiteX3" fmla="*/ 146749 w 131908"/>
                <a:gd name="connsiteY3" fmla="*/ 36522 h 82236"/>
                <a:gd name="connsiteX4" fmla="*/ 146749 w 131908"/>
                <a:gd name="connsiteY4" fmla="*/ 45239 h 82236"/>
                <a:gd name="connsiteX5" fmla="*/ 146749 w 131908"/>
                <a:gd name="connsiteY5" fmla="*/ 45239 h 82236"/>
                <a:gd name="connsiteX6" fmla="*/ 144935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823" y="38824"/>
                  </a:lnTo>
                  <a:lnTo>
                    <a:pt x="146749" y="36522"/>
                  </a:lnTo>
                  <a:lnTo>
                    <a:pt x="146749" y="45239"/>
                  </a:lnTo>
                  <a:lnTo>
                    <a:pt x="146749" y="45239"/>
                  </a:lnTo>
                  <a:cubicBezTo>
                    <a:pt x="146781" y="46538"/>
                    <a:pt x="146081" y="47746"/>
                    <a:pt x="144935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1160"/>
                  </a:lnTo>
                  <a:cubicBezTo>
                    <a:pt x="692" y="50439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B0C3299D-33BA-0247-8D39-F87B1E201965}"/>
                </a:ext>
              </a:extLst>
            </p:cNvPr>
            <p:cNvSpPr/>
            <p:nvPr/>
          </p:nvSpPr>
          <p:spPr>
            <a:xfrm>
              <a:off x="3081999" y="4042193"/>
              <a:ext cx="131909" cy="82236"/>
            </a:xfrm>
            <a:custGeom>
              <a:avLst/>
              <a:gdLst>
                <a:gd name="connsiteX0" fmla="*/ 71066 w 131908"/>
                <a:gd name="connsiteY0" fmla="*/ 1118 h 82236"/>
                <a:gd name="connsiteX1" fmla="*/ 78321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644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4935 w 131908"/>
                <a:gd name="connsiteY6" fmla="*/ 48486 h 82236"/>
                <a:gd name="connsiteX7" fmla="*/ 75188 w 131908"/>
                <a:gd name="connsiteY7" fmla="*/ 92071 h 82236"/>
                <a:gd name="connsiteX8" fmla="*/ 67768 w 131908"/>
                <a:gd name="connsiteY8" fmla="*/ 92071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1118"/>
                  </a:moveTo>
                  <a:cubicBezTo>
                    <a:pt x="73253" y="-373"/>
                    <a:pt x="76133" y="-373"/>
                    <a:pt x="78321" y="1118"/>
                  </a:cubicBezTo>
                  <a:lnTo>
                    <a:pt x="139823" y="38782"/>
                  </a:lnTo>
                  <a:lnTo>
                    <a:pt x="146748" y="36644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806" y="46545"/>
                    <a:pt x="146107" y="47813"/>
                    <a:pt x="144935" y="48486"/>
                  </a:cubicBezTo>
                  <a:lnTo>
                    <a:pt x="75188" y="92071"/>
                  </a:lnTo>
                  <a:cubicBezTo>
                    <a:pt x="72892" y="93393"/>
                    <a:pt x="70064" y="93393"/>
                    <a:pt x="67768" y="92071"/>
                  </a:cubicBezTo>
                  <a:lnTo>
                    <a:pt x="1814" y="51118"/>
                  </a:lnTo>
                  <a:cubicBezTo>
                    <a:pt x="718" y="50450"/>
                    <a:pt x="35" y="49274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D7D5CEB1-2F6E-C242-A947-5C1E9ACE1037}"/>
                </a:ext>
              </a:extLst>
            </p:cNvPr>
            <p:cNvSpPr/>
            <p:nvPr/>
          </p:nvSpPr>
          <p:spPr>
            <a:xfrm>
              <a:off x="2983397" y="3981132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658 w 131908"/>
                <a:gd name="connsiteY2" fmla="*/ 38824 h 82236"/>
                <a:gd name="connsiteX3" fmla="*/ 146749 w 131908"/>
                <a:gd name="connsiteY3" fmla="*/ 36522 h 82236"/>
                <a:gd name="connsiteX4" fmla="*/ 146749 w 131908"/>
                <a:gd name="connsiteY4" fmla="*/ 45732 h 82236"/>
                <a:gd name="connsiteX5" fmla="*/ 146749 w 131908"/>
                <a:gd name="connsiteY5" fmla="*/ 45732 h 82236"/>
                <a:gd name="connsiteX6" fmla="*/ 145100 w 131908"/>
                <a:gd name="connsiteY6" fmla="*/ 49022 h 82236"/>
                <a:gd name="connsiteX7" fmla="*/ 75188 w 131908"/>
                <a:gd name="connsiteY7" fmla="*/ 92442 h 82236"/>
                <a:gd name="connsiteX8" fmla="*/ 67768 w 131908"/>
                <a:gd name="connsiteY8" fmla="*/ 92442 h 82236"/>
                <a:gd name="connsiteX9" fmla="*/ 1814 w 131908"/>
                <a:gd name="connsiteY9" fmla="*/ 51653 h 82236"/>
                <a:gd name="connsiteX10" fmla="*/ 0 w 131908"/>
                <a:gd name="connsiteY10" fmla="*/ 48364 h 82236"/>
                <a:gd name="connsiteX11" fmla="*/ 0 w 131908"/>
                <a:gd name="connsiteY11" fmla="*/ 48364 h 82236"/>
                <a:gd name="connsiteX12" fmla="*/ 0 w 131908"/>
                <a:gd name="connsiteY12" fmla="*/ 3964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658" y="38824"/>
                  </a:lnTo>
                  <a:lnTo>
                    <a:pt x="146749" y="36522"/>
                  </a:lnTo>
                  <a:lnTo>
                    <a:pt x="146749" y="45732"/>
                  </a:lnTo>
                  <a:lnTo>
                    <a:pt x="146749" y="45732"/>
                  </a:lnTo>
                  <a:cubicBezTo>
                    <a:pt x="146806" y="47039"/>
                    <a:pt x="146183" y="48283"/>
                    <a:pt x="145100" y="49022"/>
                  </a:cubicBezTo>
                  <a:lnTo>
                    <a:pt x="75188" y="92442"/>
                  </a:lnTo>
                  <a:cubicBezTo>
                    <a:pt x="72936" y="93917"/>
                    <a:pt x="70020" y="93917"/>
                    <a:pt x="67768" y="92442"/>
                  </a:cubicBezTo>
                  <a:lnTo>
                    <a:pt x="1814" y="51653"/>
                  </a:lnTo>
                  <a:cubicBezTo>
                    <a:pt x="692" y="50932"/>
                    <a:pt x="10" y="49695"/>
                    <a:pt x="0" y="48364"/>
                  </a:cubicBezTo>
                  <a:lnTo>
                    <a:pt x="0" y="48364"/>
                  </a:lnTo>
                  <a:lnTo>
                    <a:pt x="0" y="39647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6B8C394F-4983-E24B-9494-A76940B7C415}"/>
                </a:ext>
              </a:extLst>
            </p:cNvPr>
            <p:cNvSpPr/>
            <p:nvPr/>
          </p:nvSpPr>
          <p:spPr>
            <a:xfrm>
              <a:off x="2883806" y="3920441"/>
              <a:ext cx="131909" cy="82236"/>
            </a:xfrm>
            <a:custGeom>
              <a:avLst/>
              <a:gdLst>
                <a:gd name="connsiteX0" fmla="*/ 71725 w 131908"/>
                <a:gd name="connsiteY0" fmla="*/ 996 h 82236"/>
                <a:gd name="connsiteX1" fmla="*/ 78980 w 131908"/>
                <a:gd name="connsiteY1" fmla="*/ 996 h 82236"/>
                <a:gd name="connsiteX2" fmla="*/ 140648 w 131908"/>
                <a:gd name="connsiteY2" fmla="*/ 38824 h 82236"/>
                <a:gd name="connsiteX3" fmla="*/ 147573 w 131908"/>
                <a:gd name="connsiteY3" fmla="*/ 36522 h 82236"/>
                <a:gd name="connsiteX4" fmla="*/ 147573 w 131908"/>
                <a:gd name="connsiteY4" fmla="*/ 45239 h 82236"/>
                <a:gd name="connsiteX5" fmla="*/ 147573 w 131908"/>
                <a:gd name="connsiteY5" fmla="*/ 45239 h 82236"/>
                <a:gd name="connsiteX6" fmla="*/ 145759 w 131908"/>
                <a:gd name="connsiteY6" fmla="*/ 48364 h 82236"/>
                <a:gd name="connsiteX7" fmla="*/ 75847 w 131908"/>
                <a:gd name="connsiteY7" fmla="*/ 91949 h 82236"/>
                <a:gd name="connsiteX8" fmla="*/ 68592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725" y="996"/>
                  </a:moveTo>
                  <a:cubicBezTo>
                    <a:pt x="73960" y="-332"/>
                    <a:pt x="76745" y="-332"/>
                    <a:pt x="78980" y="996"/>
                  </a:cubicBezTo>
                  <a:lnTo>
                    <a:pt x="140648" y="38824"/>
                  </a:lnTo>
                  <a:lnTo>
                    <a:pt x="147573" y="36522"/>
                  </a:lnTo>
                  <a:lnTo>
                    <a:pt x="147573" y="45239"/>
                  </a:lnTo>
                  <a:lnTo>
                    <a:pt x="147573" y="45239"/>
                  </a:lnTo>
                  <a:cubicBezTo>
                    <a:pt x="147484" y="46504"/>
                    <a:pt x="146814" y="47657"/>
                    <a:pt x="145759" y="48364"/>
                  </a:cubicBezTo>
                  <a:lnTo>
                    <a:pt x="75847" y="91949"/>
                  </a:lnTo>
                  <a:cubicBezTo>
                    <a:pt x="73612" y="93277"/>
                    <a:pt x="70827" y="93277"/>
                    <a:pt x="68592" y="91949"/>
                  </a:cubicBezTo>
                  <a:lnTo>
                    <a:pt x="1814" y="51160"/>
                  </a:lnTo>
                  <a:cubicBezTo>
                    <a:pt x="752" y="50385"/>
                    <a:pt x="87" y="49181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B8706F41-E3D6-D249-B4C4-0D5566386916}"/>
                </a:ext>
              </a:extLst>
            </p:cNvPr>
            <p:cNvSpPr/>
            <p:nvPr/>
          </p:nvSpPr>
          <p:spPr>
            <a:xfrm>
              <a:off x="2785864" y="3859629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644 h 82236"/>
                <a:gd name="connsiteX4" fmla="*/ 146748 w 131908"/>
                <a:gd name="connsiteY4" fmla="*/ 45361 h 82236"/>
                <a:gd name="connsiteX5" fmla="*/ 146748 w 131908"/>
                <a:gd name="connsiteY5" fmla="*/ 45361 h 82236"/>
                <a:gd name="connsiteX6" fmla="*/ 144935 w 131908"/>
                <a:gd name="connsiteY6" fmla="*/ 48486 h 82236"/>
                <a:gd name="connsiteX7" fmla="*/ 75023 w 131908"/>
                <a:gd name="connsiteY7" fmla="*/ 92071 h 82236"/>
                <a:gd name="connsiteX8" fmla="*/ 67768 w 131908"/>
                <a:gd name="connsiteY8" fmla="*/ 92071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9" y="-373"/>
                    <a:pt x="78156" y="1118"/>
                  </a:cubicBezTo>
                  <a:lnTo>
                    <a:pt x="139823" y="38782"/>
                  </a:lnTo>
                  <a:lnTo>
                    <a:pt x="146748" y="36644"/>
                  </a:lnTo>
                  <a:lnTo>
                    <a:pt x="146748" y="45361"/>
                  </a:lnTo>
                  <a:lnTo>
                    <a:pt x="146748" y="45361"/>
                  </a:lnTo>
                  <a:cubicBezTo>
                    <a:pt x="146685" y="46634"/>
                    <a:pt x="146009" y="47798"/>
                    <a:pt x="144935" y="48486"/>
                  </a:cubicBezTo>
                  <a:lnTo>
                    <a:pt x="75023" y="92071"/>
                  </a:lnTo>
                  <a:cubicBezTo>
                    <a:pt x="72788" y="93399"/>
                    <a:pt x="70003" y="93399"/>
                    <a:pt x="67768" y="92071"/>
                  </a:cubicBezTo>
                  <a:lnTo>
                    <a:pt x="1814" y="51118"/>
                  </a:lnTo>
                  <a:cubicBezTo>
                    <a:pt x="759" y="50411"/>
                    <a:pt x="89" y="49258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3FF5015A-6306-834B-91C1-119E616E073B}"/>
                </a:ext>
              </a:extLst>
            </p:cNvPr>
            <p:cNvSpPr/>
            <p:nvPr/>
          </p:nvSpPr>
          <p:spPr>
            <a:xfrm>
              <a:off x="2687096" y="3798939"/>
              <a:ext cx="131909" cy="82236"/>
            </a:xfrm>
            <a:custGeom>
              <a:avLst/>
              <a:gdLst>
                <a:gd name="connsiteX0" fmla="*/ 70902 w 131908"/>
                <a:gd name="connsiteY0" fmla="*/ 1118 h 82236"/>
                <a:gd name="connsiteX1" fmla="*/ 78157 w 131908"/>
                <a:gd name="connsiteY1" fmla="*/ 1118 h 82236"/>
                <a:gd name="connsiteX2" fmla="*/ 139824 w 131908"/>
                <a:gd name="connsiteY2" fmla="*/ 38782 h 82236"/>
                <a:gd name="connsiteX3" fmla="*/ 146750 w 131908"/>
                <a:gd name="connsiteY3" fmla="*/ 36480 h 82236"/>
                <a:gd name="connsiteX4" fmla="*/ 146750 w 131908"/>
                <a:gd name="connsiteY4" fmla="*/ 45197 h 82236"/>
                <a:gd name="connsiteX5" fmla="*/ 146750 w 131908"/>
                <a:gd name="connsiteY5" fmla="*/ 45197 h 82236"/>
                <a:gd name="connsiteX6" fmla="*/ 144936 w 131908"/>
                <a:gd name="connsiteY6" fmla="*/ 48486 h 82236"/>
                <a:gd name="connsiteX7" fmla="*/ 75024 w 131908"/>
                <a:gd name="connsiteY7" fmla="*/ 91907 h 82236"/>
                <a:gd name="connsiteX8" fmla="*/ 67769 w 131908"/>
                <a:gd name="connsiteY8" fmla="*/ 91907 h 82236"/>
                <a:gd name="connsiteX9" fmla="*/ 1815 w 131908"/>
                <a:gd name="connsiteY9" fmla="*/ 51118 h 82236"/>
                <a:gd name="connsiteX10" fmla="*/ 1 w 131908"/>
                <a:gd name="connsiteY10" fmla="*/ 47993 h 82236"/>
                <a:gd name="connsiteX11" fmla="*/ 1 w 131908"/>
                <a:gd name="connsiteY11" fmla="*/ 47993 h 82236"/>
                <a:gd name="connsiteX12" fmla="*/ 1 w 131908"/>
                <a:gd name="connsiteY12" fmla="*/ 3927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1118"/>
                  </a:moveTo>
                  <a:cubicBezTo>
                    <a:pt x="73089" y="-373"/>
                    <a:pt x="75970" y="-373"/>
                    <a:pt x="78157" y="1118"/>
                  </a:cubicBezTo>
                  <a:lnTo>
                    <a:pt x="139824" y="38782"/>
                  </a:lnTo>
                  <a:lnTo>
                    <a:pt x="146750" y="36480"/>
                  </a:lnTo>
                  <a:lnTo>
                    <a:pt x="146750" y="45197"/>
                  </a:lnTo>
                  <a:lnTo>
                    <a:pt x="146750" y="45197"/>
                  </a:lnTo>
                  <a:cubicBezTo>
                    <a:pt x="146740" y="46528"/>
                    <a:pt x="146058" y="47765"/>
                    <a:pt x="144936" y="48486"/>
                  </a:cubicBezTo>
                  <a:lnTo>
                    <a:pt x="75024" y="91907"/>
                  </a:lnTo>
                  <a:cubicBezTo>
                    <a:pt x="72837" y="93397"/>
                    <a:pt x="69957" y="93397"/>
                    <a:pt x="67769" y="91907"/>
                  </a:cubicBezTo>
                  <a:lnTo>
                    <a:pt x="1815" y="51118"/>
                  </a:lnTo>
                  <a:cubicBezTo>
                    <a:pt x="669" y="50499"/>
                    <a:pt x="-32" y="49292"/>
                    <a:pt x="1" y="47993"/>
                  </a:cubicBezTo>
                  <a:lnTo>
                    <a:pt x="1" y="47993"/>
                  </a:lnTo>
                  <a:lnTo>
                    <a:pt x="1" y="3927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BCFFF4EB-0104-2A4E-8071-4728AF5CBE44}"/>
                </a:ext>
              </a:extLst>
            </p:cNvPr>
            <p:cNvSpPr/>
            <p:nvPr/>
          </p:nvSpPr>
          <p:spPr>
            <a:xfrm>
              <a:off x="2588327" y="3738206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7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364 h 82236"/>
                <a:gd name="connsiteX7" fmla="*/ 75026 w 131908"/>
                <a:gd name="connsiteY7" fmla="*/ 91291 h 82236"/>
                <a:gd name="connsiteX8" fmla="*/ 67771 w 131908"/>
                <a:gd name="connsiteY8" fmla="*/ 91291 h 82236"/>
                <a:gd name="connsiteX9" fmla="*/ 1817 w 131908"/>
                <a:gd name="connsiteY9" fmla="*/ 50502 h 82236"/>
                <a:gd name="connsiteX10" fmla="*/ 3 w 131908"/>
                <a:gd name="connsiteY10" fmla="*/ 47213 h 82236"/>
                <a:gd name="connsiteX11" fmla="*/ 3 w 131908"/>
                <a:gd name="connsiteY11" fmla="*/ 47213 h 82236"/>
                <a:gd name="connsiteX12" fmla="*/ 3 w 131908"/>
                <a:gd name="connsiteY12" fmla="*/ 3866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7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17" y="46520"/>
                    <a:pt x="146034" y="47696"/>
                    <a:pt x="144938" y="48364"/>
                  </a:cubicBezTo>
                  <a:lnTo>
                    <a:pt x="75026" y="91291"/>
                  </a:lnTo>
                  <a:cubicBezTo>
                    <a:pt x="72791" y="92619"/>
                    <a:pt x="70007" y="92619"/>
                    <a:pt x="67771" y="91291"/>
                  </a:cubicBezTo>
                  <a:lnTo>
                    <a:pt x="1817" y="50502"/>
                  </a:lnTo>
                  <a:cubicBezTo>
                    <a:pt x="645" y="49829"/>
                    <a:pt x="-54" y="48561"/>
                    <a:pt x="3" y="47213"/>
                  </a:cubicBezTo>
                  <a:lnTo>
                    <a:pt x="3" y="47213"/>
                  </a:lnTo>
                  <a:lnTo>
                    <a:pt x="3" y="3866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5BAC6956-4833-4B4F-9EB3-431EDCDD3205}"/>
                </a:ext>
              </a:extLst>
            </p:cNvPr>
            <p:cNvSpPr/>
            <p:nvPr/>
          </p:nvSpPr>
          <p:spPr>
            <a:xfrm>
              <a:off x="2489563" y="3677516"/>
              <a:ext cx="131909" cy="82236"/>
            </a:xfrm>
            <a:custGeom>
              <a:avLst/>
              <a:gdLst>
                <a:gd name="connsiteX0" fmla="*/ 70902 w 131908"/>
                <a:gd name="connsiteY0" fmla="*/ 996 h 82236"/>
                <a:gd name="connsiteX1" fmla="*/ 78157 w 131908"/>
                <a:gd name="connsiteY1" fmla="*/ 996 h 82236"/>
                <a:gd name="connsiteX2" fmla="*/ 139824 w 131908"/>
                <a:gd name="connsiteY2" fmla="*/ 38824 h 82236"/>
                <a:gd name="connsiteX3" fmla="*/ 146750 w 131908"/>
                <a:gd name="connsiteY3" fmla="*/ 36522 h 82236"/>
                <a:gd name="connsiteX4" fmla="*/ 146750 w 131908"/>
                <a:gd name="connsiteY4" fmla="*/ 45239 h 82236"/>
                <a:gd name="connsiteX5" fmla="*/ 146750 w 131908"/>
                <a:gd name="connsiteY5" fmla="*/ 45239 h 82236"/>
                <a:gd name="connsiteX6" fmla="*/ 144936 w 131908"/>
                <a:gd name="connsiteY6" fmla="*/ 48364 h 82236"/>
                <a:gd name="connsiteX7" fmla="*/ 75024 w 131908"/>
                <a:gd name="connsiteY7" fmla="*/ 91949 h 82236"/>
                <a:gd name="connsiteX8" fmla="*/ 67769 w 131908"/>
                <a:gd name="connsiteY8" fmla="*/ 91949 h 82236"/>
                <a:gd name="connsiteX9" fmla="*/ 1815 w 131908"/>
                <a:gd name="connsiteY9" fmla="*/ 50995 h 82236"/>
                <a:gd name="connsiteX10" fmla="*/ 1 w 131908"/>
                <a:gd name="connsiteY10" fmla="*/ 47870 h 82236"/>
                <a:gd name="connsiteX11" fmla="*/ 1 w 131908"/>
                <a:gd name="connsiteY11" fmla="*/ 47870 h 82236"/>
                <a:gd name="connsiteX12" fmla="*/ 1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996"/>
                  </a:moveTo>
                  <a:cubicBezTo>
                    <a:pt x="73137" y="-332"/>
                    <a:pt x="75922" y="-332"/>
                    <a:pt x="78157" y="996"/>
                  </a:cubicBezTo>
                  <a:lnTo>
                    <a:pt x="139824" y="38824"/>
                  </a:lnTo>
                  <a:lnTo>
                    <a:pt x="146750" y="36522"/>
                  </a:lnTo>
                  <a:lnTo>
                    <a:pt x="146750" y="45239"/>
                  </a:lnTo>
                  <a:lnTo>
                    <a:pt x="146750" y="45239"/>
                  </a:lnTo>
                  <a:cubicBezTo>
                    <a:pt x="146715" y="46520"/>
                    <a:pt x="146032" y="47696"/>
                    <a:pt x="144936" y="48364"/>
                  </a:cubicBezTo>
                  <a:lnTo>
                    <a:pt x="75024" y="91949"/>
                  </a:lnTo>
                  <a:cubicBezTo>
                    <a:pt x="72789" y="93277"/>
                    <a:pt x="70004" y="93277"/>
                    <a:pt x="67769" y="91949"/>
                  </a:cubicBezTo>
                  <a:lnTo>
                    <a:pt x="1815" y="50995"/>
                  </a:lnTo>
                  <a:cubicBezTo>
                    <a:pt x="669" y="50377"/>
                    <a:pt x="-32" y="49169"/>
                    <a:pt x="1" y="47870"/>
                  </a:cubicBezTo>
                  <a:lnTo>
                    <a:pt x="1" y="47870"/>
                  </a:lnTo>
                  <a:lnTo>
                    <a:pt x="1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B88CD37B-E3E2-A84F-A5BC-CAF5DCA6149A}"/>
                </a:ext>
              </a:extLst>
            </p:cNvPr>
            <p:cNvSpPr/>
            <p:nvPr/>
          </p:nvSpPr>
          <p:spPr>
            <a:xfrm>
              <a:off x="2390796" y="3616703"/>
              <a:ext cx="131909" cy="82236"/>
            </a:xfrm>
            <a:custGeom>
              <a:avLst/>
              <a:gdLst>
                <a:gd name="connsiteX0" fmla="*/ 70902 w 131908"/>
                <a:gd name="connsiteY0" fmla="*/ 1118 h 82236"/>
                <a:gd name="connsiteX1" fmla="*/ 78157 w 131908"/>
                <a:gd name="connsiteY1" fmla="*/ 1118 h 82236"/>
                <a:gd name="connsiteX2" fmla="*/ 139824 w 131908"/>
                <a:gd name="connsiteY2" fmla="*/ 38782 h 82236"/>
                <a:gd name="connsiteX3" fmla="*/ 146750 w 131908"/>
                <a:gd name="connsiteY3" fmla="*/ 36644 h 82236"/>
                <a:gd name="connsiteX4" fmla="*/ 146750 w 131908"/>
                <a:gd name="connsiteY4" fmla="*/ 45197 h 82236"/>
                <a:gd name="connsiteX5" fmla="*/ 146750 w 131908"/>
                <a:gd name="connsiteY5" fmla="*/ 45197 h 82236"/>
                <a:gd name="connsiteX6" fmla="*/ 144936 w 131908"/>
                <a:gd name="connsiteY6" fmla="*/ 48486 h 82236"/>
                <a:gd name="connsiteX7" fmla="*/ 75024 w 131908"/>
                <a:gd name="connsiteY7" fmla="*/ 91907 h 82236"/>
                <a:gd name="connsiteX8" fmla="*/ 67769 w 131908"/>
                <a:gd name="connsiteY8" fmla="*/ 91907 h 82236"/>
                <a:gd name="connsiteX9" fmla="*/ 1815 w 131908"/>
                <a:gd name="connsiteY9" fmla="*/ 51118 h 82236"/>
                <a:gd name="connsiteX10" fmla="*/ 1 w 131908"/>
                <a:gd name="connsiteY10" fmla="*/ 47993 h 82236"/>
                <a:gd name="connsiteX11" fmla="*/ 1 w 131908"/>
                <a:gd name="connsiteY11" fmla="*/ 47993 h 82236"/>
                <a:gd name="connsiteX12" fmla="*/ 1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1118"/>
                  </a:moveTo>
                  <a:cubicBezTo>
                    <a:pt x="73090" y="-373"/>
                    <a:pt x="75970" y="-373"/>
                    <a:pt x="78157" y="1118"/>
                  </a:cubicBezTo>
                  <a:lnTo>
                    <a:pt x="139824" y="38782"/>
                  </a:lnTo>
                  <a:lnTo>
                    <a:pt x="146750" y="36644"/>
                  </a:lnTo>
                  <a:lnTo>
                    <a:pt x="146750" y="45197"/>
                  </a:lnTo>
                  <a:lnTo>
                    <a:pt x="146750" y="45197"/>
                  </a:lnTo>
                  <a:cubicBezTo>
                    <a:pt x="146740" y="46528"/>
                    <a:pt x="146058" y="47765"/>
                    <a:pt x="144936" y="48486"/>
                  </a:cubicBezTo>
                  <a:lnTo>
                    <a:pt x="75024" y="91907"/>
                  </a:lnTo>
                  <a:cubicBezTo>
                    <a:pt x="72837" y="93397"/>
                    <a:pt x="69957" y="93397"/>
                    <a:pt x="67769" y="91907"/>
                  </a:cubicBezTo>
                  <a:lnTo>
                    <a:pt x="1815" y="51118"/>
                  </a:lnTo>
                  <a:cubicBezTo>
                    <a:pt x="669" y="50499"/>
                    <a:pt x="-32" y="49292"/>
                    <a:pt x="1" y="47993"/>
                  </a:cubicBezTo>
                  <a:lnTo>
                    <a:pt x="1" y="47993"/>
                  </a:lnTo>
                  <a:lnTo>
                    <a:pt x="1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862C69B3-5BAF-814D-9351-B93F2136CDD0}"/>
                </a:ext>
              </a:extLst>
            </p:cNvPr>
            <p:cNvSpPr/>
            <p:nvPr/>
          </p:nvSpPr>
          <p:spPr>
            <a:xfrm>
              <a:off x="2292031" y="3555970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023 w 131908"/>
                <a:gd name="connsiteY7" fmla="*/ 92607 h 82236"/>
                <a:gd name="connsiteX8" fmla="*/ 67768 w 131908"/>
                <a:gd name="connsiteY8" fmla="*/ 92607 h 82236"/>
                <a:gd name="connsiteX9" fmla="*/ 1814 w 131908"/>
                <a:gd name="connsiteY9" fmla="*/ 51818 h 82236"/>
                <a:gd name="connsiteX10" fmla="*/ 0 w 131908"/>
                <a:gd name="connsiteY10" fmla="*/ 48529 h 82236"/>
                <a:gd name="connsiteX11" fmla="*/ 0 w 131908"/>
                <a:gd name="connsiteY11" fmla="*/ 48529 h 82236"/>
                <a:gd name="connsiteX12" fmla="*/ 0 w 131908"/>
                <a:gd name="connsiteY12" fmla="*/ 3997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81" y="46538"/>
                    <a:pt x="146080" y="47746"/>
                    <a:pt x="144935" y="48364"/>
                  </a:cubicBezTo>
                  <a:lnTo>
                    <a:pt x="75023" y="92607"/>
                  </a:lnTo>
                  <a:cubicBezTo>
                    <a:pt x="72835" y="94098"/>
                    <a:pt x="69955" y="94098"/>
                    <a:pt x="67768" y="92607"/>
                  </a:cubicBezTo>
                  <a:lnTo>
                    <a:pt x="1814" y="51818"/>
                  </a:lnTo>
                  <a:cubicBezTo>
                    <a:pt x="692" y="51097"/>
                    <a:pt x="10" y="49860"/>
                    <a:pt x="0" y="48529"/>
                  </a:cubicBezTo>
                  <a:lnTo>
                    <a:pt x="0" y="48529"/>
                  </a:lnTo>
                  <a:lnTo>
                    <a:pt x="0" y="3997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0E5B3BE5-6A44-5845-846F-6965C331DC2E}"/>
                </a:ext>
              </a:extLst>
            </p:cNvPr>
            <p:cNvSpPr/>
            <p:nvPr/>
          </p:nvSpPr>
          <p:spPr>
            <a:xfrm>
              <a:off x="3268155" y="4293465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988 w 131908"/>
                <a:gd name="connsiteY2" fmla="*/ 38824 h 82236"/>
                <a:gd name="connsiteX3" fmla="*/ 146913 w 131908"/>
                <a:gd name="connsiteY3" fmla="*/ 36522 h 82236"/>
                <a:gd name="connsiteX4" fmla="*/ 146913 w 131908"/>
                <a:gd name="connsiteY4" fmla="*/ 45897 h 82236"/>
                <a:gd name="connsiteX5" fmla="*/ 146913 w 131908"/>
                <a:gd name="connsiteY5" fmla="*/ 45897 h 82236"/>
                <a:gd name="connsiteX6" fmla="*/ 145100 w 131908"/>
                <a:gd name="connsiteY6" fmla="*/ 49022 h 82236"/>
                <a:gd name="connsiteX7" fmla="*/ 75188 w 131908"/>
                <a:gd name="connsiteY7" fmla="*/ 92607 h 82236"/>
                <a:gd name="connsiteX8" fmla="*/ 67933 w 131908"/>
                <a:gd name="connsiteY8" fmla="*/ 92607 h 82236"/>
                <a:gd name="connsiteX9" fmla="*/ 1979 w 131908"/>
                <a:gd name="connsiteY9" fmla="*/ 51818 h 82236"/>
                <a:gd name="connsiteX10" fmla="*/ 0 w 131908"/>
                <a:gd name="connsiteY10" fmla="*/ 48528 h 82236"/>
                <a:gd name="connsiteX11" fmla="*/ 0 w 131908"/>
                <a:gd name="connsiteY11" fmla="*/ 48528 h 82236"/>
                <a:gd name="connsiteX12" fmla="*/ 0 w 131908"/>
                <a:gd name="connsiteY12" fmla="*/ 3997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988" y="38824"/>
                  </a:lnTo>
                  <a:lnTo>
                    <a:pt x="146913" y="36522"/>
                  </a:lnTo>
                  <a:lnTo>
                    <a:pt x="146913" y="45897"/>
                  </a:lnTo>
                  <a:lnTo>
                    <a:pt x="146913" y="45897"/>
                  </a:lnTo>
                  <a:cubicBezTo>
                    <a:pt x="146946" y="47196"/>
                    <a:pt x="146245" y="48403"/>
                    <a:pt x="145100" y="49022"/>
                  </a:cubicBezTo>
                  <a:lnTo>
                    <a:pt x="75188" y="92607"/>
                  </a:lnTo>
                  <a:cubicBezTo>
                    <a:pt x="73001" y="94098"/>
                    <a:pt x="70120" y="94098"/>
                    <a:pt x="67933" y="92607"/>
                  </a:cubicBezTo>
                  <a:lnTo>
                    <a:pt x="1979" y="51818"/>
                  </a:lnTo>
                  <a:cubicBezTo>
                    <a:pt x="815" y="51114"/>
                    <a:pt x="75" y="49883"/>
                    <a:pt x="0" y="48528"/>
                  </a:cubicBezTo>
                  <a:lnTo>
                    <a:pt x="0" y="48528"/>
                  </a:lnTo>
                  <a:lnTo>
                    <a:pt x="0" y="3997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666475CF-D7E7-364E-A3B0-49041A610D31}"/>
                </a:ext>
              </a:extLst>
            </p:cNvPr>
            <p:cNvSpPr/>
            <p:nvPr/>
          </p:nvSpPr>
          <p:spPr>
            <a:xfrm>
              <a:off x="3169550" y="4232775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6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364 h 82236"/>
                <a:gd name="connsiteX7" fmla="*/ 75026 w 131908"/>
                <a:gd name="connsiteY7" fmla="*/ 91949 h 82236"/>
                <a:gd name="connsiteX8" fmla="*/ 67771 w 131908"/>
                <a:gd name="connsiteY8" fmla="*/ 91949 h 82236"/>
                <a:gd name="connsiteX9" fmla="*/ 1817 w 131908"/>
                <a:gd name="connsiteY9" fmla="*/ 51160 h 82236"/>
                <a:gd name="connsiteX10" fmla="*/ 3 w 131908"/>
                <a:gd name="connsiteY10" fmla="*/ 47870 h 82236"/>
                <a:gd name="connsiteX11" fmla="*/ 3 w 131908"/>
                <a:gd name="connsiteY11" fmla="*/ 47870 h 82236"/>
                <a:gd name="connsiteX12" fmla="*/ 3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6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17" y="46520"/>
                    <a:pt x="146034" y="47696"/>
                    <a:pt x="144938" y="48364"/>
                  </a:cubicBezTo>
                  <a:lnTo>
                    <a:pt x="75026" y="91949"/>
                  </a:lnTo>
                  <a:cubicBezTo>
                    <a:pt x="72791" y="93277"/>
                    <a:pt x="70007" y="93277"/>
                    <a:pt x="67771" y="91949"/>
                  </a:cubicBezTo>
                  <a:lnTo>
                    <a:pt x="1817" y="51160"/>
                  </a:lnTo>
                  <a:cubicBezTo>
                    <a:pt x="645" y="50487"/>
                    <a:pt x="-54" y="49218"/>
                    <a:pt x="3" y="47870"/>
                  </a:cubicBezTo>
                  <a:lnTo>
                    <a:pt x="3" y="47870"/>
                  </a:lnTo>
                  <a:lnTo>
                    <a:pt x="3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E6E984F1-D64A-D745-BCAC-38493C80CF11}"/>
                </a:ext>
              </a:extLst>
            </p:cNvPr>
            <p:cNvSpPr/>
            <p:nvPr/>
          </p:nvSpPr>
          <p:spPr>
            <a:xfrm>
              <a:off x="3070785" y="4171962"/>
              <a:ext cx="131909" cy="82236"/>
            </a:xfrm>
            <a:custGeom>
              <a:avLst/>
              <a:gdLst>
                <a:gd name="connsiteX0" fmla="*/ 70902 w 131908"/>
                <a:gd name="connsiteY0" fmla="*/ 1118 h 82236"/>
                <a:gd name="connsiteX1" fmla="*/ 78157 w 131908"/>
                <a:gd name="connsiteY1" fmla="*/ 1118 h 82236"/>
                <a:gd name="connsiteX2" fmla="*/ 139824 w 131908"/>
                <a:gd name="connsiteY2" fmla="*/ 38782 h 82236"/>
                <a:gd name="connsiteX3" fmla="*/ 146750 w 131908"/>
                <a:gd name="connsiteY3" fmla="*/ 36644 h 82236"/>
                <a:gd name="connsiteX4" fmla="*/ 146750 w 131908"/>
                <a:gd name="connsiteY4" fmla="*/ 45197 h 82236"/>
                <a:gd name="connsiteX5" fmla="*/ 146750 w 131908"/>
                <a:gd name="connsiteY5" fmla="*/ 45197 h 82236"/>
                <a:gd name="connsiteX6" fmla="*/ 144936 w 131908"/>
                <a:gd name="connsiteY6" fmla="*/ 48486 h 82236"/>
                <a:gd name="connsiteX7" fmla="*/ 75024 w 131908"/>
                <a:gd name="connsiteY7" fmla="*/ 92071 h 82236"/>
                <a:gd name="connsiteX8" fmla="*/ 67769 w 131908"/>
                <a:gd name="connsiteY8" fmla="*/ 92071 h 82236"/>
                <a:gd name="connsiteX9" fmla="*/ 1815 w 131908"/>
                <a:gd name="connsiteY9" fmla="*/ 51118 h 82236"/>
                <a:gd name="connsiteX10" fmla="*/ 1 w 131908"/>
                <a:gd name="connsiteY10" fmla="*/ 47993 h 82236"/>
                <a:gd name="connsiteX11" fmla="*/ 1 w 131908"/>
                <a:gd name="connsiteY11" fmla="*/ 47993 h 82236"/>
                <a:gd name="connsiteX12" fmla="*/ 1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1118"/>
                  </a:moveTo>
                  <a:cubicBezTo>
                    <a:pt x="73089" y="-373"/>
                    <a:pt x="75970" y="-373"/>
                    <a:pt x="78157" y="1118"/>
                  </a:cubicBezTo>
                  <a:lnTo>
                    <a:pt x="139824" y="38782"/>
                  </a:lnTo>
                  <a:lnTo>
                    <a:pt x="146750" y="36644"/>
                  </a:lnTo>
                  <a:lnTo>
                    <a:pt x="146750" y="45197"/>
                  </a:lnTo>
                  <a:lnTo>
                    <a:pt x="146750" y="45197"/>
                  </a:lnTo>
                  <a:cubicBezTo>
                    <a:pt x="146740" y="46528"/>
                    <a:pt x="146058" y="47765"/>
                    <a:pt x="144936" y="48486"/>
                  </a:cubicBezTo>
                  <a:lnTo>
                    <a:pt x="75024" y="92071"/>
                  </a:lnTo>
                  <a:cubicBezTo>
                    <a:pt x="72789" y="93399"/>
                    <a:pt x="70004" y="93399"/>
                    <a:pt x="67769" y="92071"/>
                  </a:cubicBezTo>
                  <a:lnTo>
                    <a:pt x="1815" y="51118"/>
                  </a:lnTo>
                  <a:cubicBezTo>
                    <a:pt x="669" y="50499"/>
                    <a:pt x="-32" y="49292"/>
                    <a:pt x="1" y="47993"/>
                  </a:cubicBezTo>
                  <a:lnTo>
                    <a:pt x="1" y="47993"/>
                  </a:lnTo>
                  <a:lnTo>
                    <a:pt x="1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2657FC7F-2A0C-4243-9A52-0CD53ED36E75}"/>
                </a:ext>
              </a:extLst>
            </p:cNvPr>
            <p:cNvSpPr/>
            <p:nvPr/>
          </p:nvSpPr>
          <p:spPr>
            <a:xfrm>
              <a:off x="2972017" y="4111230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7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528 h 82236"/>
                <a:gd name="connsiteX7" fmla="*/ 75026 w 131908"/>
                <a:gd name="connsiteY7" fmla="*/ 91949 h 82236"/>
                <a:gd name="connsiteX8" fmla="*/ 67771 w 131908"/>
                <a:gd name="connsiteY8" fmla="*/ 91949 h 82236"/>
                <a:gd name="connsiteX9" fmla="*/ 1817 w 131908"/>
                <a:gd name="connsiteY9" fmla="*/ 51160 h 82236"/>
                <a:gd name="connsiteX10" fmla="*/ 3 w 131908"/>
                <a:gd name="connsiteY10" fmla="*/ 47870 h 82236"/>
                <a:gd name="connsiteX11" fmla="*/ 3 w 131908"/>
                <a:gd name="connsiteY11" fmla="*/ 47870 h 82236"/>
                <a:gd name="connsiteX12" fmla="*/ 3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7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42" y="46570"/>
                    <a:pt x="146060" y="47807"/>
                    <a:pt x="144938" y="48528"/>
                  </a:cubicBezTo>
                  <a:lnTo>
                    <a:pt x="75026" y="91949"/>
                  </a:lnTo>
                  <a:cubicBezTo>
                    <a:pt x="72839" y="93440"/>
                    <a:pt x="69959" y="93440"/>
                    <a:pt x="67771" y="91949"/>
                  </a:cubicBezTo>
                  <a:lnTo>
                    <a:pt x="1817" y="51160"/>
                  </a:lnTo>
                  <a:cubicBezTo>
                    <a:pt x="645" y="50487"/>
                    <a:pt x="-54" y="49218"/>
                    <a:pt x="3" y="47870"/>
                  </a:cubicBezTo>
                  <a:lnTo>
                    <a:pt x="3" y="47870"/>
                  </a:lnTo>
                  <a:lnTo>
                    <a:pt x="3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D72B5AB5-8BCE-4544-9D12-77DD13383139}"/>
                </a:ext>
              </a:extLst>
            </p:cNvPr>
            <p:cNvSpPr/>
            <p:nvPr/>
          </p:nvSpPr>
          <p:spPr>
            <a:xfrm>
              <a:off x="2873250" y="4050539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6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364 h 82236"/>
                <a:gd name="connsiteX7" fmla="*/ 75026 w 131908"/>
                <a:gd name="connsiteY7" fmla="*/ 91456 h 82236"/>
                <a:gd name="connsiteX8" fmla="*/ 67771 w 131908"/>
                <a:gd name="connsiteY8" fmla="*/ 91456 h 82236"/>
                <a:gd name="connsiteX9" fmla="*/ 1817 w 131908"/>
                <a:gd name="connsiteY9" fmla="*/ 50666 h 82236"/>
                <a:gd name="connsiteX10" fmla="*/ 3 w 131908"/>
                <a:gd name="connsiteY10" fmla="*/ 47377 h 82236"/>
                <a:gd name="connsiteX11" fmla="*/ 3 w 131908"/>
                <a:gd name="connsiteY11" fmla="*/ 47377 h 82236"/>
                <a:gd name="connsiteX12" fmla="*/ 3 w 131908"/>
                <a:gd name="connsiteY12" fmla="*/ 3882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6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17" y="46520"/>
                    <a:pt x="146034" y="47696"/>
                    <a:pt x="144938" y="48364"/>
                  </a:cubicBezTo>
                  <a:lnTo>
                    <a:pt x="75026" y="91456"/>
                  </a:lnTo>
                  <a:cubicBezTo>
                    <a:pt x="72791" y="92783"/>
                    <a:pt x="70007" y="92783"/>
                    <a:pt x="67771" y="91456"/>
                  </a:cubicBezTo>
                  <a:lnTo>
                    <a:pt x="1817" y="50666"/>
                  </a:lnTo>
                  <a:cubicBezTo>
                    <a:pt x="645" y="49993"/>
                    <a:pt x="-54" y="48725"/>
                    <a:pt x="3" y="47377"/>
                  </a:cubicBezTo>
                  <a:lnTo>
                    <a:pt x="3" y="47377"/>
                  </a:lnTo>
                  <a:lnTo>
                    <a:pt x="3" y="3882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37C58B7E-587C-3C4B-8034-B6F374963BA2}"/>
                </a:ext>
              </a:extLst>
            </p:cNvPr>
            <p:cNvSpPr/>
            <p:nvPr/>
          </p:nvSpPr>
          <p:spPr>
            <a:xfrm>
              <a:off x="2774487" y="3989727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9 w 131908"/>
                <a:gd name="connsiteY3" fmla="*/ 36644 h 82236"/>
                <a:gd name="connsiteX4" fmla="*/ 146749 w 131908"/>
                <a:gd name="connsiteY4" fmla="*/ 45361 h 82236"/>
                <a:gd name="connsiteX5" fmla="*/ 146749 w 131908"/>
                <a:gd name="connsiteY5" fmla="*/ 45361 h 82236"/>
                <a:gd name="connsiteX6" fmla="*/ 144935 w 131908"/>
                <a:gd name="connsiteY6" fmla="*/ 48486 h 82236"/>
                <a:gd name="connsiteX7" fmla="*/ 75023 w 131908"/>
                <a:gd name="connsiteY7" fmla="*/ 92071 h 82236"/>
                <a:gd name="connsiteX8" fmla="*/ 67768 w 131908"/>
                <a:gd name="connsiteY8" fmla="*/ 92071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9" y="-373"/>
                    <a:pt x="78156" y="1118"/>
                  </a:cubicBezTo>
                  <a:lnTo>
                    <a:pt x="139823" y="38782"/>
                  </a:lnTo>
                  <a:lnTo>
                    <a:pt x="146749" y="36644"/>
                  </a:lnTo>
                  <a:lnTo>
                    <a:pt x="146749" y="45361"/>
                  </a:lnTo>
                  <a:lnTo>
                    <a:pt x="146749" y="45361"/>
                  </a:lnTo>
                  <a:cubicBezTo>
                    <a:pt x="146685" y="46634"/>
                    <a:pt x="146010" y="47798"/>
                    <a:pt x="144935" y="48486"/>
                  </a:cubicBezTo>
                  <a:lnTo>
                    <a:pt x="75023" y="92071"/>
                  </a:lnTo>
                  <a:cubicBezTo>
                    <a:pt x="72788" y="93399"/>
                    <a:pt x="70003" y="93399"/>
                    <a:pt x="67768" y="92071"/>
                  </a:cubicBezTo>
                  <a:lnTo>
                    <a:pt x="1814" y="51118"/>
                  </a:lnTo>
                  <a:cubicBezTo>
                    <a:pt x="718" y="50450"/>
                    <a:pt x="35" y="49274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839D45A9-A084-D34F-B626-720C7EDFE75C}"/>
                </a:ext>
              </a:extLst>
            </p:cNvPr>
            <p:cNvSpPr/>
            <p:nvPr/>
          </p:nvSpPr>
          <p:spPr>
            <a:xfrm>
              <a:off x="2675720" y="3928937"/>
              <a:ext cx="131909" cy="82236"/>
            </a:xfrm>
            <a:custGeom>
              <a:avLst/>
              <a:gdLst>
                <a:gd name="connsiteX0" fmla="*/ 70901 w 131908"/>
                <a:gd name="connsiteY0" fmla="*/ 1053 h 82236"/>
                <a:gd name="connsiteX1" fmla="*/ 78156 w 131908"/>
                <a:gd name="connsiteY1" fmla="*/ 1053 h 82236"/>
                <a:gd name="connsiteX2" fmla="*/ 139824 w 131908"/>
                <a:gd name="connsiteY2" fmla="*/ 38717 h 82236"/>
                <a:gd name="connsiteX3" fmla="*/ 146749 w 131908"/>
                <a:gd name="connsiteY3" fmla="*/ 36414 h 82236"/>
                <a:gd name="connsiteX4" fmla="*/ 146749 w 131908"/>
                <a:gd name="connsiteY4" fmla="*/ 45131 h 82236"/>
                <a:gd name="connsiteX5" fmla="*/ 146749 w 131908"/>
                <a:gd name="connsiteY5" fmla="*/ 45131 h 82236"/>
                <a:gd name="connsiteX6" fmla="*/ 144935 w 131908"/>
                <a:gd name="connsiteY6" fmla="*/ 48421 h 82236"/>
                <a:gd name="connsiteX7" fmla="*/ 75023 w 131908"/>
                <a:gd name="connsiteY7" fmla="*/ 91842 h 82236"/>
                <a:gd name="connsiteX8" fmla="*/ 67768 w 131908"/>
                <a:gd name="connsiteY8" fmla="*/ 91842 h 82236"/>
                <a:gd name="connsiteX9" fmla="*/ 1814 w 131908"/>
                <a:gd name="connsiteY9" fmla="*/ 51052 h 82236"/>
                <a:gd name="connsiteX10" fmla="*/ 1 w 131908"/>
                <a:gd name="connsiteY10" fmla="*/ 47763 h 82236"/>
                <a:gd name="connsiteX11" fmla="*/ 1 w 131908"/>
                <a:gd name="connsiteY11" fmla="*/ 47763 h 82236"/>
                <a:gd name="connsiteX12" fmla="*/ 1 w 131908"/>
                <a:gd name="connsiteY12" fmla="*/ 3904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053"/>
                  </a:moveTo>
                  <a:cubicBezTo>
                    <a:pt x="73115" y="-351"/>
                    <a:pt x="75943" y="-351"/>
                    <a:pt x="78156" y="1053"/>
                  </a:cubicBezTo>
                  <a:lnTo>
                    <a:pt x="139824" y="38717"/>
                  </a:lnTo>
                  <a:lnTo>
                    <a:pt x="146749" y="36414"/>
                  </a:lnTo>
                  <a:lnTo>
                    <a:pt x="146749" y="45131"/>
                  </a:lnTo>
                  <a:lnTo>
                    <a:pt x="146749" y="45131"/>
                  </a:lnTo>
                  <a:cubicBezTo>
                    <a:pt x="146739" y="46463"/>
                    <a:pt x="146057" y="47700"/>
                    <a:pt x="144935" y="48421"/>
                  </a:cubicBezTo>
                  <a:lnTo>
                    <a:pt x="75023" y="91842"/>
                  </a:lnTo>
                  <a:cubicBezTo>
                    <a:pt x="72836" y="93333"/>
                    <a:pt x="69956" y="93333"/>
                    <a:pt x="67768" y="91842"/>
                  </a:cubicBezTo>
                  <a:lnTo>
                    <a:pt x="1814" y="51052"/>
                  </a:lnTo>
                  <a:cubicBezTo>
                    <a:pt x="668" y="50354"/>
                    <a:pt x="-21" y="49102"/>
                    <a:pt x="1" y="47763"/>
                  </a:cubicBezTo>
                  <a:lnTo>
                    <a:pt x="1" y="47763"/>
                  </a:lnTo>
                  <a:lnTo>
                    <a:pt x="1" y="3904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06AC8375-E163-5342-A277-2FA994E0C432}"/>
                </a:ext>
              </a:extLst>
            </p:cNvPr>
            <p:cNvSpPr/>
            <p:nvPr/>
          </p:nvSpPr>
          <p:spPr>
            <a:xfrm>
              <a:off x="2576954" y="3868308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360 h 82236"/>
                <a:gd name="connsiteX7" fmla="*/ 75188 w 131908"/>
                <a:gd name="connsiteY7" fmla="*/ 92767 h 82236"/>
                <a:gd name="connsiteX8" fmla="*/ 67768 w 131908"/>
                <a:gd name="connsiteY8" fmla="*/ 92767 h 82236"/>
                <a:gd name="connsiteX9" fmla="*/ 1814 w 131908"/>
                <a:gd name="connsiteY9" fmla="*/ 51978 h 82236"/>
                <a:gd name="connsiteX10" fmla="*/ 0 w 131908"/>
                <a:gd name="connsiteY10" fmla="*/ 48689 h 82236"/>
                <a:gd name="connsiteX11" fmla="*/ 0 w 131908"/>
                <a:gd name="connsiteY11" fmla="*/ 48689 h 82236"/>
                <a:gd name="connsiteX12" fmla="*/ 0 w 131908"/>
                <a:gd name="connsiteY12" fmla="*/ 4013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713" y="46516"/>
                    <a:pt x="146031" y="47692"/>
                    <a:pt x="144935" y="48360"/>
                  </a:cubicBezTo>
                  <a:lnTo>
                    <a:pt x="75188" y="92767"/>
                  </a:lnTo>
                  <a:cubicBezTo>
                    <a:pt x="72892" y="94089"/>
                    <a:pt x="70064" y="94089"/>
                    <a:pt x="67768" y="92767"/>
                  </a:cubicBezTo>
                  <a:lnTo>
                    <a:pt x="1814" y="51978"/>
                  </a:lnTo>
                  <a:cubicBezTo>
                    <a:pt x="692" y="51257"/>
                    <a:pt x="10" y="50020"/>
                    <a:pt x="0" y="48689"/>
                  </a:cubicBezTo>
                  <a:lnTo>
                    <a:pt x="0" y="48689"/>
                  </a:lnTo>
                  <a:lnTo>
                    <a:pt x="0" y="4013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75AE08E3-9A4E-1340-8128-C422943B81DD}"/>
                </a:ext>
              </a:extLst>
            </p:cNvPr>
            <p:cNvSpPr/>
            <p:nvPr/>
          </p:nvSpPr>
          <p:spPr>
            <a:xfrm>
              <a:off x="2478187" y="3807617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360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0991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31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713" y="46516"/>
                    <a:pt x="146031" y="47692"/>
                    <a:pt x="144935" y="48360"/>
                  </a:cubicBezTo>
                  <a:lnTo>
                    <a:pt x="75188" y="91945"/>
                  </a:lnTo>
                  <a:cubicBezTo>
                    <a:pt x="72892" y="93267"/>
                    <a:pt x="70064" y="93267"/>
                    <a:pt x="67768" y="91945"/>
                  </a:cubicBezTo>
                  <a:lnTo>
                    <a:pt x="1814" y="50991"/>
                  </a:lnTo>
                  <a:cubicBezTo>
                    <a:pt x="718" y="50323"/>
                    <a:pt x="35" y="49147"/>
                    <a:pt x="0" y="47866"/>
                  </a:cubicBezTo>
                  <a:lnTo>
                    <a:pt x="0" y="47866"/>
                  </a:lnTo>
                  <a:lnTo>
                    <a:pt x="0" y="3931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B5EC7059-1E69-1F41-977F-0B7B2EC14962}"/>
                </a:ext>
              </a:extLst>
            </p:cNvPr>
            <p:cNvSpPr/>
            <p:nvPr/>
          </p:nvSpPr>
          <p:spPr>
            <a:xfrm>
              <a:off x="2379420" y="3746155"/>
              <a:ext cx="131909" cy="82236"/>
            </a:xfrm>
            <a:custGeom>
              <a:avLst/>
              <a:gdLst>
                <a:gd name="connsiteX0" fmla="*/ 70901 w 131908"/>
                <a:gd name="connsiteY0" fmla="*/ 1106 h 82236"/>
                <a:gd name="connsiteX1" fmla="*/ 78321 w 131908"/>
                <a:gd name="connsiteY1" fmla="*/ 1106 h 82236"/>
                <a:gd name="connsiteX2" fmla="*/ 139823 w 131908"/>
                <a:gd name="connsiteY2" fmla="*/ 38770 h 82236"/>
                <a:gd name="connsiteX3" fmla="*/ 146748 w 131908"/>
                <a:gd name="connsiteY3" fmla="*/ 36632 h 82236"/>
                <a:gd name="connsiteX4" fmla="*/ 146748 w 131908"/>
                <a:gd name="connsiteY4" fmla="*/ 45185 h 82236"/>
                <a:gd name="connsiteX5" fmla="*/ 146748 w 131908"/>
                <a:gd name="connsiteY5" fmla="*/ 45185 h 82236"/>
                <a:gd name="connsiteX6" fmla="*/ 144935 w 131908"/>
                <a:gd name="connsiteY6" fmla="*/ 48474 h 82236"/>
                <a:gd name="connsiteX7" fmla="*/ 75188 w 131908"/>
                <a:gd name="connsiteY7" fmla="*/ 91895 h 82236"/>
                <a:gd name="connsiteX8" fmla="*/ 67768 w 131908"/>
                <a:gd name="connsiteY8" fmla="*/ 91895 h 82236"/>
                <a:gd name="connsiteX9" fmla="*/ 1814 w 131908"/>
                <a:gd name="connsiteY9" fmla="*/ 51106 h 82236"/>
                <a:gd name="connsiteX10" fmla="*/ 0 w 131908"/>
                <a:gd name="connsiteY10" fmla="*/ 47981 h 82236"/>
                <a:gd name="connsiteX11" fmla="*/ 0 w 131908"/>
                <a:gd name="connsiteY11" fmla="*/ 47981 h 82236"/>
                <a:gd name="connsiteX12" fmla="*/ 0 w 131908"/>
                <a:gd name="connsiteY12" fmla="*/ 3942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06"/>
                  </a:moveTo>
                  <a:cubicBezTo>
                    <a:pt x="73153" y="-369"/>
                    <a:pt x="76068" y="-369"/>
                    <a:pt x="78321" y="1106"/>
                  </a:cubicBezTo>
                  <a:lnTo>
                    <a:pt x="139823" y="38770"/>
                  </a:lnTo>
                  <a:lnTo>
                    <a:pt x="146748" y="36632"/>
                  </a:lnTo>
                  <a:lnTo>
                    <a:pt x="146748" y="45185"/>
                  </a:lnTo>
                  <a:lnTo>
                    <a:pt x="146748" y="45185"/>
                  </a:lnTo>
                  <a:cubicBezTo>
                    <a:pt x="146806" y="46533"/>
                    <a:pt x="146107" y="47801"/>
                    <a:pt x="144935" y="48474"/>
                  </a:cubicBezTo>
                  <a:lnTo>
                    <a:pt x="75188" y="91895"/>
                  </a:lnTo>
                  <a:cubicBezTo>
                    <a:pt x="72936" y="93370"/>
                    <a:pt x="70020" y="93370"/>
                    <a:pt x="67768" y="91895"/>
                  </a:cubicBezTo>
                  <a:lnTo>
                    <a:pt x="1814" y="51106"/>
                  </a:lnTo>
                  <a:cubicBezTo>
                    <a:pt x="718" y="50438"/>
                    <a:pt x="35" y="49262"/>
                    <a:pt x="0" y="47981"/>
                  </a:cubicBezTo>
                  <a:lnTo>
                    <a:pt x="0" y="47981"/>
                  </a:lnTo>
                  <a:lnTo>
                    <a:pt x="0" y="3942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297B05C6-CFA3-C348-AFBB-00A7A5C8B574}"/>
                </a:ext>
              </a:extLst>
            </p:cNvPr>
            <p:cNvSpPr/>
            <p:nvPr/>
          </p:nvSpPr>
          <p:spPr>
            <a:xfrm>
              <a:off x="2280654" y="3686068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4745 h 82236"/>
                <a:gd name="connsiteX5" fmla="*/ 146748 w 131908"/>
                <a:gd name="connsiteY5" fmla="*/ 44745 h 82236"/>
                <a:gd name="connsiteX6" fmla="*/ 144935 w 131908"/>
                <a:gd name="connsiteY6" fmla="*/ 47870 h 82236"/>
                <a:gd name="connsiteX7" fmla="*/ 75188 w 131908"/>
                <a:gd name="connsiteY7" fmla="*/ 91456 h 82236"/>
                <a:gd name="connsiteX8" fmla="*/ 67768 w 131908"/>
                <a:gd name="connsiteY8" fmla="*/ 91456 h 82236"/>
                <a:gd name="connsiteX9" fmla="*/ 1814 w 131908"/>
                <a:gd name="connsiteY9" fmla="*/ 50666 h 82236"/>
                <a:gd name="connsiteX10" fmla="*/ 0 w 131908"/>
                <a:gd name="connsiteY10" fmla="*/ 47377 h 82236"/>
                <a:gd name="connsiteX11" fmla="*/ 0 w 131908"/>
                <a:gd name="connsiteY11" fmla="*/ 47377 h 82236"/>
                <a:gd name="connsiteX12" fmla="*/ 0 w 131908"/>
                <a:gd name="connsiteY12" fmla="*/ 3882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4745"/>
                  </a:lnTo>
                  <a:lnTo>
                    <a:pt x="146748" y="44745"/>
                  </a:lnTo>
                  <a:cubicBezTo>
                    <a:pt x="146781" y="46044"/>
                    <a:pt x="146080" y="47252"/>
                    <a:pt x="144935" y="47870"/>
                  </a:cubicBezTo>
                  <a:lnTo>
                    <a:pt x="75188" y="91456"/>
                  </a:lnTo>
                  <a:cubicBezTo>
                    <a:pt x="72936" y="92931"/>
                    <a:pt x="70020" y="92931"/>
                    <a:pt x="67768" y="91456"/>
                  </a:cubicBezTo>
                  <a:lnTo>
                    <a:pt x="1814" y="50666"/>
                  </a:lnTo>
                  <a:cubicBezTo>
                    <a:pt x="692" y="49945"/>
                    <a:pt x="10" y="48708"/>
                    <a:pt x="0" y="47377"/>
                  </a:cubicBezTo>
                  <a:lnTo>
                    <a:pt x="0" y="47377"/>
                  </a:lnTo>
                  <a:lnTo>
                    <a:pt x="0" y="3882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456FC91D-0F4E-804F-9830-351F14AF02B9}"/>
                </a:ext>
              </a:extLst>
            </p:cNvPr>
            <p:cNvSpPr/>
            <p:nvPr/>
          </p:nvSpPr>
          <p:spPr>
            <a:xfrm>
              <a:off x="2181886" y="3625378"/>
              <a:ext cx="131909" cy="82236"/>
            </a:xfrm>
            <a:custGeom>
              <a:avLst/>
              <a:gdLst>
                <a:gd name="connsiteX0" fmla="*/ 71067 w 131908"/>
                <a:gd name="connsiteY0" fmla="*/ 996 h 82236"/>
                <a:gd name="connsiteX1" fmla="*/ 78322 w 131908"/>
                <a:gd name="connsiteY1" fmla="*/ 996 h 82236"/>
                <a:gd name="connsiteX2" fmla="*/ 139824 w 131908"/>
                <a:gd name="connsiteY2" fmla="*/ 38824 h 82236"/>
                <a:gd name="connsiteX3" fmla="*/ 146750 w 131908"/>
                <a:gd name="connsiteY3" fmla="*/ 36522 h 82236"/>
                <a:gd name="connsiteX4" fmla="*/ 146750 w 131908"/>
                <a:gd name="connsiteY4" fmla="*/ 45239 h 82236"/>
                <a:gd name="connsiteX5" fmla="*/ 146750 w 131908"/>
                <a:gd name="connsiteY5" fmla="*/ 45239 h 82236"/>
                <a:gd name="connsiteX6" fmla="*/ 144936 w 131908"/>
                <a:gd name="connsiteY6" fmla="*/ 48364 h 82236"/>
                <a:gd name="connsiteX7" fmla="*/ 75189 w 131908"/>
                <a:gd name="connsiteY7" fmla="*/ 91949 h 82236"/>
                <a:gd name="connsiteX8" fmla="*/ 67769 w 131908"/>
                <a:gd name="connsiteY8" fmla="*/ 91949 h 82236"/>
                <a:gd name="connsiteX9" fmla="*/ 1815 w 131908"/>
                <a:gd name="connsiteY9" fmla="*/ 50996 h 82236"/>
                <a:gd name="connsiteX10" fmla="*/ 1 w 131908"/>
                <a:gd name="connsiteY10" fmla="*/ 47870 h 82236"/>
                <a:gd name="connsiteX11" fmla="*/ 1 w 131908"/>
                <a:gd name="connsiteY11" fmla="*/ 47870 h 82236"/>
                <a:gd name="connsiteX12" fmla="*/ 1 w 131908"/>
                <a:gd name="connsiteY12" fmla="*/ 3964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7" y="996"/>
                  </a:moveTo>
                  <a:cubicBezTo>
                    <a:pt x="73302" y="-332"/>
                    <a:pt x="76087" y="-332"/>
                    <a:pt x="78322" y="996"/>
                  </a:cubicBezTo>
                  <a:lnTo>
                    <a:pt x="139824" y="38824"/>
                  </a:lnTo>
                  <a:lnTo>
                    <a:pt x="146750" y="36522"/>
                  </a:lnTo>
                  <a:lnTo>
                    <a:pt x="146750" y="45239"/>
                  </a:lnTo>
                  <a:lnTo>
                    <a:pt x="146750" y="45239"/>
                  </a:lnTo>
                  <a:cubicBezTo>
                    <a:pt x="146782" y="46538"/>
                    <a:pt x="146082" y="47746"/>
                    <a:pt x="144936" y="48364"/>
                  </a:cubicBezTo>
                  <a:lnTo>
                    <a:pt x="75189" y="91949"/>
                  </a:lnTo>
                  <a:cubicBezTo>
                    <a:pt x="72893" y="93271"/>
                    <a:pt x="70065" y="93271"/>
                    <a:pt x="67769" y="91949"/>
                  </a:cubicBezTo>
                  <a:lnTo>
                    <a:pt x="1815" y="50996"/>
                  </a:lnTo>
                  <a:cubicBezTo>
                    <a:pt x="669" y="50377"/>
                    <a:pt x="-32" y="49169"/>
                    <a:pt x="1" y="47870"/>
                  </a:cubicBezTo>
                  <a:lnTo>
                    <a:pt x="1" y="47870"/>
                  </a:lnTo>
                  <a:lnTo>
                    <a:pt x="1" y="39647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12BD3780-7E4E-704C-B036-AF5153772578}"/>
                </a:ext>
              </a:extLst>
            </p:cNvPr>
            <p:cNvSpPr/>
            <p:nvPr/>
          </p:nvSpPr>
          <p:spPr>
            <a:xfrm>
              <a:off x="3157845" y="4362873"/>
              <a:ext cx="131909" cy="82236"/>
            </a:xfrm>
            <a:custGeom>
              <a:avLst/>
              <a:gdLst>
                <a:gd name="connsiteX0" fmla="*/ 71232 w 131908"/>
                <a:gd name="connsiteY0" fmla="*/ 996 h 82236"/>
                <a:gd name="connsiteX1" fmla="*/ 78487 w 131908"/>
                <a:gd name="connsiteY1" fmla="*/ 996 h 82236"/>
                <a:gd name="connsiteX2" fmla="*/ 140154 w 131908"/>
                <a:gd name="connsiteY2" fmla="*/ 38824 h 82236"/>
                <a:gd name="connsiteX3" fmla="*/ 147079 w 131908"/>
                <a:gd name="connsiteY3" fmla="*/ 36522 h 82236"/>
                <a:gd name="connsiteX4" fmla="*/ 147079 w 131908"/>
                <a:gd name="connsiteY4" fmla="*/ 45239 h 82236"/>
                <a:gd name="connsiteX5" fmla="*/ 147079 w 131908"/>
                <a:gd name="connsiteY5" fmla="*/ 45239 h 82236"/>
                <a:gd name="connsiteX6" fmla="*/ 145265 w 131908"/>
                <a:gd name="connsiteY6" fmla="*/ 48364 h 82236"/>
                <a:gd name="connsiteX7" fmla="*/ 75024 w 131908"/>
                <a:gd name="connsiteY7" fmla="*/ 91620 h 82236"/>
                <a:gd name="connsiteX8" fmla="*/ 67769 w 131908"/>
                <a:gd name="connsiteY8" fmla="*/ 91620 h 82236"/>
                <a:gd name="connsiteX9" fmla="*/ 1815 w 131908"/>
                <a:gd name="connsiteY9" fmla="*/ 50666 h 82236"/>
                <a:gd name="connsiteX10" fmla="*/ 1 w 131908"/>
                <a:gd name="connsiteY10" fmla="*/ 47541 h 82236"/>
                <a:gd name="connsiteX11" fmla="*/ 1 w 131908"/>
                <a:gd name="connsiteY11" fmla="*/ 47541 h 82236"/>
                <a:gd name="connsiteX12" fmla="*/ 1 w 131908"/>
                <a:gd name="connsiteY12" fmla="*/ 3898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232" y="996"/>
                  </a:moveTo>
                  <a:cubicBezTo>
                    <a:pt x="73467" y="-332"/>
                    <a:pt x="76252" y="-332"/>
                    <a:pt x="78487" y="996"/>
                  </a:cubicBezTo>
                  <a:lnTo>
                    <a:pt x="140154" y="38824"/>
                  </a:lnTo>
                  <a:lnTo>
                    <a:pt x="147079" y="36522"/>
                  </a:lnTo>
                  <a:lnTo>
                    <a:pt x="147079" y="45239"/>
                  </a:lnTo>
                  <a:lnTo>
                    <a:pt x="147079" y="45239"/>
                  </a:lnTo>
                  <a:cubicBezTo>
                    <a:pt x="147044" y="46520"/>
                    <a:pt x="146362" y="47696"/>
                    <a:pt x="145265" y="48364"/>
                  </a:cubicBezTo>
                  <a:lnTo>
                    <a:pt x="75024" y="91620"/>
                  </a:lnTo>
                  <a:cubicBezTo>
                    <a:pt x="72789" y="92948"/>
                    <a:pt x="70004" y="92948"/>
                    <a:pt x="67769" y="91620"/>
                  </a:cubicBezTo>
                  <a:lnTo>
                    <a:pt x="1815" y="50666"/>
                  </a:lnTo>
                  <a:cubicBezTo>
                    <a:pt x="669" y="50048"/>
                    <a:pt x="-32" y="48840"/>
                    <a:pt x="1" y="47541"/>
                  </a:cubicBezTo>
                  <a:lnTo>
                    <a:pt x="1" y="47541"/>
                  </a:lnTo>
                  <a:lnTo>
                    <a:pt x="1" y="38989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04630013-FC7B-354F-ADB3-ADE04932FBFC}"/>
                </a:ext>
              </a:extLst>
            </p:cNvPr>
            <p:cNvSpPr/>
            <p:nvPr/>
          </p:nvSpPr>
          <p:spPr>
            <a:xfrm>
              <a:off x="3058750" y="4302072"/>
              <a:ext cx="131909" cy="82236"/>
            </a:xfrm>
            <a:custGeom>
              <a:avLst/>
              <a:gdLst>
                <a:gd name="connsiteX0" fmla="*/ 71560 w 131908"/>
                <a:gd name="connsiteY0" fmla="*/ 1106 h 82236"/>
                <a:gd name="connsiteX1" fmla="*/ 78980 w 131908"/>
                <a:gd name="connsiteY1" fmla="*/ 1106 h 82236"/>
                <a:gd name="connsiteX2" fmla="*/ 140483 w 131908"/>
                <a:gd name="connsiteY2" fmla="*/ 38770 h 82236"/>
                <a:gd name="connsiteX3" fmla="*/ 147408 w 131908"/>
                <a:gd name="connsiteY3" fmla="*/ 36632 h 82236"/>
                <a:gd name="connsiteX4" fmla="*/ 147408 w 131908"/>
                <a:gd name="connsiteY4" fmla="*/ 45185 h 82236"/>
                <a:gd name="connsiteX5" fmla="*/ 147408 w 131908"/>
                <a:gd name="connsiteY5" fmla="*/ 45185 h 82236"/>
                <a:gd name="connsiteX6" fmla="*/ 145594 w 131908"/>
                <a:gd name="connsiteY6" fmla="*/ 48474 h 82236"/>
                <a:gd name="connsiteX7" fmla="*/ 75188 w 131908"/>
                <a:gd name="connsiteY7" fmla="*/ 92059 h 82236"/>
                <a:gd name="connsiteX8" fmla="*/ 67768 w 131908"/>
                <a:gd name="connsiteY8" fmla="*/ 92059 h 82236"/>
                <a:gd name="connsiteX9" fmla="*/ 1814 w 131908"/>
                <a:gd name="connsiteY9" fmla="*/ 51106 h 82236"/>
                <a:gd name="connsiteX10" fmla="*/ 0 w 131908"/>
                <a:gd name="connsiteY10" fmla="*/ 47981 h 82236"/>
                <a:gd name="connsiteX11" fmla="*/ 0 w 131908"/>
                <a:gd name="connsiteY11" fmla="*/ 47981 h 82236"/>
                <a:gd name="connsiteX12" fmla="*/ 0 w 131908"/>
                <a:gd name="connsiteY12" fmla="*/ 3942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560" y="1106"/>
                  </a:moveTo>
                  <a:cubicBezTo>
                    <a:pt x="73813" y="-369"/>
                    <a:pt x="76728" y="-369"/>
                    <a:pt x="78980" y="1106"/>
                  </a:cubicBezTo>
                  <a:lnTo>
                    <a:pt x="140483" y="38770"/>
                  </a:lnTo>
                  <a:lnTo>
                    <a:pt x="147408" y="36632"/>
                  </a:lnTo>
                  <a:lnTo>
                    <a:pt x="147408" y="45185"/>
                  </a:lnTo>
                  <a:lnTo>
                    <a:pt x="147408" y="45185"/>
                  </a:lnTo>
                  <a:cubicBezTo>
                    <a:pt x="147398" y="46516"/>
                    <a:pt x="146716" y="47753"/>
                    <a:pt x="145594" y="48474"/>
                  </a:cubicBezTo>
                  <a:lnTo>
                    <a:pt x="75188" y="92059"/>
                  </a:lnTo>
                  <a:cubicBezTo>
                    <a:pt x="72892" y="93382"/>
                    <a:pt x="70064" y="93382"/>
                    <a:pt x="67768" y="92059"/>
                  </a:cubicBezTo>
                  <a:lnTo>
                    <a:pt x="1814" y="51106"/>
                  </a:lnTo>
                  <a:cubicBezTo>
                    <a:pt x="718" y="50438"/>
                    <a:pt x="35" y="49262"/>
                    <a:pt x="0" y="47981"/>
                  </a:cubicBezTo>
                  <a:lnTo>
                    <a:pt x="0" y="47981"/>
                  </a:lnTo>
                  <a:lnTo>
                    <a:pt x="0" y="3942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81F33636-67EC-2647-88E1-E526CF20D063}"/>
                </a:ext>
              </a:extLst>
            </p:cNvPr>
            <p:cNvSpPr/>
            <p:nvPr/>
          </p:nvSpPr>
          <p:spPr>
            <a:xfrm>
              <a:off x="2960643" y="4241332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7 h 82236"/>
                <a:gd name="connsiteX4" fmla="*/ 146748 w 131908"/>
                <a:gd name="connsiteY4" fmla="*/ 45234 h 82236"/>
                <a:gd name="connsiteX5" fmla="*/ 146748 w 131908"/>
                <a:gd name="connsiteY5" fmla="*/ 45234 h 82236"/>
                <a:gd name="connsiteX6" fmla="*/ 144935 w 131908"/>
                <a:gd name="connsiteY6" fmla="*/ 48524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1155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313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7"/>
                  </a:lnTo>
                  <a:lnTo>
                    <a:pt x="146748" y="45234"/>
                  </a:lnTo>
                  <a:lnTo>
                    <a:pt x="146748" y="45234"/>
                  </a:lnTo>
                  <a:cubicBezTo>
                    <a:pt x="146738" y="46566"/>
                    <a:pt x="146057" y="47803"/>
                    <a:pt x="144935" y="48524"/>
                  </a:cubicBezTo>
                  <a:lnTo>
                    <a:pt x="75188" y="91945"/>
                  </a:lnTo>
                  <a:cubicBezTo>
                    <a:pt x="72936" y="93420"/>
                    <a:pt x="70020" y="93420"/>
                    <a:pt x="67768" y="91945"/>
                  </a:cubicBezTo>
                  <a:lnTo>
                    <a:pt x="1814" y="51155"/>
                  </a:lnTo>
                  <a:cubicBezTo>
                    <a:pt x="692" y="50434"/>
                    <a:pt x="10" y="49197"/>
                    <a:pt x="0" y="47866"/>
                  </a:cubicBezTo>
                  <a:lnTo>
                    <a:pt x="0" y="47866"/>
                  </a:lnTo>
                  <a:lnTo>
                    <a:pt x="0" y="3931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319BFA4E-30E6-E84B-B034-E786F3B19975}"/>
                </a:ext>
              </a:extLst>
            </p:cNvPr>
            <p:cNvSpPr/>
            <p:nvPr/>
          </p:nvSpPr>
          <p:spPr>
            <a:xfrm>
              <a:off x="2861876" y="4180641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360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1156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31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781" y="46534"/>
                    <a:pt x="146080" y="47741"/>
                    <a:pt x="144935" y="48360"/>
                  </a:cubicBezTo>
                  <a:lnTo>
                    <a:pt x="75188" y="91945"/>
                  </a:lnTo>
                  <a:cubicBezTo>
                    <a:pt x="72892" y="93267"/>
                    <a:pt x="70064" y="93267"/>
                    <a:pt x="67768" y="91945"/>
                  </a:cubicBezTo>
                  <a:lnTo>
                    <a:pt x="1814" y="51156"/>
                  </a:lnTo>
                  <a:cubicBezTo>
                    <a:pt x="692" y="50434"/>
                    <a:pt x="10" y="49198"/>
                    <a:pt x="0" y="47866"/>
                  </a:cubicBezTo>
                  <a:lnTo>
                    <a:pt x="0" y="47866"/>
                  </a:lnTo>
                  <a:lnTo>
                    <a:pt x="0" y="3931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9A87F74C-74CF-EA45-A12A-87099D6AAC25}"/>
                </a:ext>
              </a:extLst>
            </p:cNvPr>
            <p:cNvSpPr/>
            <p:nvPr/>
          </p:nvSpPr>
          <p:spPr>
            <a:xfrm>
              <a:off x="2763275" y="4119824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618 h 82236"/>
                <a:gd name="connsiteX3" fmla="*/ 146748 w 131908"/>
                <a:gd name="connsiteY3" fmla="*/ 36480 h 82236"/>
                <a:gd name="connsiteX4" fmla="*/ 146748 w 131908"/>
                <a:gd name="connsiteY4" fmla="*/ 45032 h 82236"/>
                <a:gd name="connsiteX5" fmla="*/ 146748 w 131908"/>
                <a:gd name="connsiteY5" fmla="*/ 45032 h 82236"/>
                <a:gd name="connsiteX6" fmla="*/ 144935 w 131908"/>
                <a:gd name="connsiteY6" fmla="*/ 48322 h 82236"/>
                <a:gd name="connsiteX7" fmla="*/ 75188 w 131908"/>
                <a:gd name="connsiteY7" fmla="*/ 91907 h 82236"/>
                <a:gd name="connsiteX8" fmla="*/ 67768 w 131908"/>
                <a:gd name="connsiteY8" fmla="*/ 91907 h 82236"/>
                <a:gd name="connsiteX9" fmla="*/ 1814 w 131908"/>
                <a:gd name="connsiteY9" fmla="*/ 50953 h 82236"/>
                <a:gd name="connsiteX10" fmla="*/ 0 w 131908"/>
                <a:gd name="connsiteY10" fmla="*/ 47828 h 82236"/>
                <a:gd name="connsiteX11" fmla="*/ 0 w 131908"/>
                <a:gd name="connsiteY11" fmla="*/ 47828 h 82236"/>
                <a:gd name="connsiteX12" fmla="*/ 0 w 131908"/>
                <a:gd name="connsiteY12" fmla="*/ 3927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9" y="-373"/>
                    <a:pt x="78156" y="1118"/>
                  </a:cubicBezTo>
                  <a:lnTo>
                    <a:pt x="139823" y="38618"/>
                  </a:lnTo>
                  <a:lnTo>
                    <a:pt x="146748" y="36480"/>
                  </a:lnTo>
                  <a:lnTo>
                    <a:pt x="146748" y="45032"/>
                  </a:lnTo>
                  <a:lnTo>
                    <a:pt x="146748" y="45032"/>
                  </a:lnTo>
                  <a:cubicBezTo>
                    <a:pt x="146806" y="46380"/>
                    <a:pt x="146107" y="47648"/>
                    <a:pt x="144935" y="48322"/>
                  </a:cubicBezTo>
                  <a:lnTo>
                    <a:pt x="75188" y="91907"/>
                  </a:lnTo>
                  <a:cubicBezTo>
                    <a:pt x="72892" y="93229"/>
                    <a:pt x="70064" y="93229"/>
                    <a:pt x="67768" y="91907"/>
                  </a:cubicBezTo>
                  <a:lnTo>
                    <a:pt x="1814" y="50953"/>
                  </a:lnTo>
                  <a:cubicBezTo>
                    <a:pt x="718" y="50285"/>
                    <a:pt x="35" y="49109"/>
                    <a:pt x="0" y="47828"/>
                  </a:cubicBezTo>
                  <a:lnTo>
                    <a:pt x="0" y="47828"/>
                  </a:lnTo>
                  <a:lnTo>
                    <a:pt x="0" y="3927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8398AE65-B8F1-F34E-BC42-5057B6F003B9}"/>
                </a:ext>
              </a:extLst>
            </p:cNvPr>
            <p:cNvSpPr/>
            <p:nvPr/>
          </p:nvSpPr>
          <p:spPr>
            <a:xfrm>
              <a:off x="2664343" y="4058706"/>
              <a:ext cx="131909" cy="82236"/>
            </a:xfrm>
            <a:custGeom>
              <a:avLst/>
              <a:gdLst>
                <a:gd name="connsiteX0" fmla="*/ 71066 w 131908"/>
                <a:gd name="connsiteY0" fmla="*/ 1053 h 82236"/>
                <a:gd name="connsiteX1" fmla="*/ 78321 w 131908"/>
                <a:gd name="connsiteY1" fmla="*/ 1053 h 82236"/>
                <a:gd name="connsiteX2" fmla="*/ 139823 w 131908"/>
                <a:gd name="connsiteY2" fmla="*/ 38717 h 82236"/>
                <a:gd name="connsiteX3" fmla="*/ 146748 w 131908"/>
                <a:gd name="connsiteY3" fmla="*/ 36414 h 82236"/>
                <a:gd name="connsiteX4" fmla="*/ 146748 w 131908"/>
                <a:gd name="connsiteY4" fmla="*/ 45131 h 82236"/>
                <a:gd name="connsiteX5" fmla="*/ 146748 w 131908"/>
                <a:gd name="connsiteY5" fmla="*/ 45131 h 82236"/>
                <a:gd name="connsiteX6" fmla="*/ 144935 w 131908"/>
                <a:gd name="connsiteY6" fmla="*/ 48421 h 82236"/>
                <a:gd name="connsiteX7" fmla="*/ 75188 w 131908"/>
                <a:gd name="connsiteY7" fmla="*/ 91842 h 82236"/>
                <a:gd name="connsiteX8" fmla="*/ 67768 w 131908"/>
                <a:gd name="connsiteY8" fmla="*/ 91842 h 82236"/>
                <a:gd name="connsiteX9" fmla="*/ 1814 w 131908"/>
                <a:gd name="connsiteY9" fmla="*/ 51052 h 82236"/>
                <a:gd name="connsiteX10" fmla="*/ 0 w 131908"/>
                <a:gd name="connsiteY10" fmla="*/ 47763 h 82236"/>
                <a:gd name="connsiteX11" fmla="*/ 0 w 131908"/>
                <a:gd name="connsiteY11" fmla="*/ 47763 h 82236"/>
                <a:gd name="connsiteX12" fmla="*/ 0 w 131908"/>
                <a:gd name="connsiteY12" fmla="*/ 3904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1053"/>
                  </a:moveTo>
                  <a:cubicBezTo>
                    <a:pt x="73279" y="-351"/>
                    <a:pt x="76107" y="-351"/>
                    <a:pt x="78321" y="1053"/>
                  </a:cubicBezTo>
                  <a:lnTo>
                    <a:pt x="139823" y="38717"/>
                  </a:lnTo>
                  <a:lnTo>
                    <a:pt x="146748" y="36414"/>
                  </a:lnTo>
                  <a:lnTo>
                    <a:pt x="146748" y="45131"/>
                  </a:lnTo>
                  <a:lnTo>
                    <a:pt x="146748" y="45131"/>
                  </a:lnTo>
                  <a:cubicBezTo>
                    <a:pt x="146806" y="46479"/>
                    <a:pt x="146107" y="47748"/>
                    <a:pt x="144935" y="48421"/>
                  </a:cubicBezTo>
                  <a:lnTo>
                    <a:pt x="75188" y="91842"/>
                  </a:lnTo>
                  <a:cubicBezTo>
                    <a:pt x="72936" y="93317"/>
                    <a:pt x="70020" y="93317"/>
                    <a:pt x="67768" y="91842"/>
                  </a:cubicBezTo>
                  <a:lnTo>
                    <a:pt x="1814" y="51052"/>
                  </a:lnTo>
                  <a:cubicBezTo>
                    <a:pt x="692" y="50331"/>
                    <a:pt x="10" y="49094"/>
                    <a:pt x="0" y="47763"/>
                  </a:cubicBezTo>
                  <a:lnTo>
                    <a:pt x="0" y="47763"/>
                  </a:lnTo>
                  <a:lnTo>
                    <a:pt x="0" y="39046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83D0C2E5-1BDB-6F44-905E-11177A413E6F}"/>
                </a:ext>
              </a:extLst>
            </p:cNvPr>
            <p:cNvSpPr/>
            <p:nvPr/>
          </p:nvSpPr>
          <p:spPr>
            <a:xfrm>
              <a:off x="2565741" y="3998402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658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4910 h 82236"/>
                <a:gd name="connsiteX5" fmla="*/ 146748 w 131908"/>
                <a:gd name="connsiteY5" fmla="*/ 44910 h 82236"/>
                <a:gd name="connsiteX6" fmla="*/ 144935 w 131908"/>
                <a:gd name="connsiteY6" fmla="*/ 48035 h 82236"/>
                <a:gd name="connsiteX7" fmla="*/ 75188 w 131908"/>
                <a:gd name="connsiteY7" fmla="*/ 91620 h 82236"/>
                <a:gd name="connsiteX8" fmla="*/ 67768 w 131908"/>
                <a:gd name="connsiteY8" fmla="*/ 91620 h 82236"/>
                <a:gd name="connsiteX9" fmla="*/ 1814 w 131908"/>
                <a:gd name="connsiteY9" fmla="*/ 50831 h 82236"/>
                <a:gd name="connsiteX10" fmla="*/ 0 w 131908"/>
                <a:gd name="connsiteY10" fmla="*/ 47541 h 82236"/>
                <a:gd name="connsiteX11" fmla="*/ 0 w 131908"/>
                <a:gd name="connsiteY11" fmla="*/ 47541 h 82236"/>
                <a:gd name="connsiteX12" fmla="*/ 0 w 131908"/>
                <a:gd name="connsiteY12" fmla="*/ 3898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658" y="38824"/>
                  </a:lnTo>
                  <a:lnTo>
                    <a:pt x="146748" y="36522"/>
                  </a:lnTo>
                  <a:lnTo>
                    <a:pt x="146748" y="44910"/>
                  </a:lnTo>
                  <a:lnTo>
                    <a:pt x="146748" y="44910"/>
                  </a:lnTo>
                  <a:cubicBezTo>
                    <a:pt x="146781" y="46209"/>
                    <a:pt x="146080" y="47416"/>
                    <a:pt x="144935" y="48035"/>
                  </a:cubicBezTo>
                  <a:lnTo>
                    <a:pt x="75188" y="91620"/>
                  </a:lnTo>
                  <a:cubicBezTo>
                    <a:pt x="72892" y="92942"/>
                    <a:pt x="70064" y="92942"/>
                    <a:pt x="67768" y="91620"/>
                  </a:cubicBezTo>
                  <a:lnTo>
                    <a:pt x="1814" y="50831"/>
                  </a:lnTo>
                  <a:cubicBezTo>
                    <a:pt x="692" y="50110"/>
                    <a:pt x="10" y="48873"/>
                    <a:pt x="0" y="47541"/>
                  </a:cubicBezTo>
                  <a:lnTo>
                    <a:pt x="0" y="47541"/>
                  </a:lnTo>
                  <a:lnTo>
                    <a:pt x="0" y="38989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171BB5D3-1AC5-E24B-A84A-7F2096417BE0}"/>
                </a:ext>
              </a:extLst>
            </p:cNvPr>
            <p:cNvSpPr/>
            <p:nvPr/>
          </p:nvSpPr>
          <p:spPr>
            <a:xfrm>
              <a:off x="2466810" y="3937711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988 w 131908"/>
                <a:gd name="connsiteY2" fmla="*/ 38824 h 82236"/>
                <a:gd name="connsiteX3" fmla="*/ 146913 w 131908"/>
                <a:gd name="connsiteY3" fmla="*/ 36522 h 82236"/>
                <a:gd name="connsiteX4" fmla="*/ 146913 w 131908"/>
                <a:gd name="connsiteY4" fmla="*/ 45239 h 82236"/>
                <a:gd name="connsiteX5" fmla="*/ 146913 w 131908"/>
                <a:gd name="connsiteY5" fmla="*/ 45239 h 82236"/>
                <a:gd name="connsiteX6" fmla="*/ 145099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0995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81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988" y="38824"/>
                  </a:lnTo>
                  <a:lnTo>
                    <a:pt x="146913" y="36522"/>
                  </a:lnTo>
                  <a:lnTo>
                    <a:pt x="146913" y="45239"/>
                  </a:lnTo>
                  <a:lnTo>
                    <a:pt x="146913" y="45239"/>
                  </a:lnTo>
                  <a:cubicBezTo>
                    <a:pt x="146824" y="46504"/>
                    <a:pt x="146155" y="47657"/>
                    <a:pt x="145099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0995"/>
                  </a:lnTo>
                  <a:cubicBezTo>
                    <a:pt x="718" y="50327"/>
                    <a:pt x="35" y="49151"/>
                    <a:pt x="0" y="47870"/>
                  </a:cubicBezTo>
                  <a:lnTo>
                    <a:pt x="0" y="47870"/>
                  </a:lnTo>
                  <a:lnTo>
                    <a:pt x="0" y="39811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0AD63DB4-144A-F54E-B07A-DBF842E983D0}"/>
                </a:ext>
              </a:extLst>
            </p:cNvPr>
            <p:cNvSpPr/>
            <p:nvPr/>
          </p:nvSpPr>
          <p:spPr>
            <a:xfrm>
              <a:off x="2368208" y="3877721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480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4935 w 131908"/>
                <a:gd name="connsiteY6" fmla="*/ 48486 h 82236"/>
                <a:gd name="connsiteX7" fmla="*/ 75023 w 131908"/>
                <a:gd name="connsiteY7" fmla="*/ 91907 h 82236"/>
                <a:gd name="connsiteX8" fmla="*/ 67768 w 131908"/>
                <a:gd name="connsiteY8" fmla="*/ 91907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8" y="-373"/>
                    <a:pt x="78156" y="1118"/>
                  </a:cubicBezTo>
                  <a:lnTo>
                    <a:pt x="139823" y="38782"/>
                  </a:lnTo>
                  <a:lnTo>
                    <a:pt x="146748" y="36480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661" y="46507"/>
                    <a:pt x="145997" y="47711"/>
                    <a:pt x="144935" y="48486"/>
                  </a:cubicBezTo>
                  <a:lnTo>
                    <a:pt x="75023" y="91907"/>
                  </a:lnTo>
                  <a:cubicBezTo>
                    <a:pt x="72836" y="93398"/>
                    <a:pt x="69956" y="93398"/>
                    <a:pt x="67768" y="91907"/>
                  </a:cubicBezTo>
                  <a:lnTo>
                    <a:pt x="1814" y="51118"/>
                  </a:lnTo>
                  <a:cubicBezTo>
                    <a:pt x="758" y="50411"/>
                    <a:pt x="89" y="49257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E45EC4AB-24BA-794A-B8FF-AA39E679C5AA}"/>
                </a:ext>
              </a:extLst>
            </p:cNvPr>
            <p:cNvSpPr/>
            <p:nvPr/>
          </p:nvSpPr>
          <p:spPr>
            <a:xfrm>
              <a:off x="2269277" y="3816166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988 w 131908"/>
                <a:gd name="connsiteY2" fmla="*/ 38824 h 82236"/>
                <a:gd name="connsiteX3" fmla="*/ 146913 w 131908"/>
                <a:gd name="connsiteY3" fmla="*/ 36522 h 82236"/>
                <a:gd name="connsiteX4" fmla="*/ 146913 w 131908"/>
                <a:gd name="connsiteY4" fmla="*/ 45239 h 82236"/>
                <a:gd name="connsiteX5" fmla="*/ 146913 w 131908"/>
                <a:gd name="connsiteY5" fmla="*/ 45239 h 82236"/>
                <a:gd name="connsiteX6" fmla="*/ 145100 w 131908"/>
                <a:gd name="connsiteY6" fmla="*/ 48364 h 82236"/>
                <a:gd name="connsiteX7" fmla="*/ 75188 w 131908"/>
                <a:gd name="connsiteY7" fmla="*/ 91949 h 82236"/>
                <a:gd name="connsiteX8" fmla="*/ 67933 w 131908"/>
                <a:gd name="connsiteY8" fmla="*/ 91949 h 82236"/>
                <a:gd name="connsiteX9" fmla="*/ 1979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988" y="38824"/>
                  </a:lnTo>
                  <a:lnTo>
                    <a:pt x="146913" y="36522"/>
                  </a:lnTo>
                  <a:lnTo>
                    <a:pt x="146913" y="45239"/>
                  </a:lnTo>
                  <a:lnTo>
                    <a:pt x="146913" y="45239"/>
                  </a:lnTo>
                  <a:cubicBezTo>
                    <a:pt x="146878" y="46520"/>
                    <a:pt x="146196" y="47696"/>
                    <a:pt x="145100" y="48364"/>
                  </a:cubicBezTo>
                  <a:lnTo>
                    <a:pt x="75188" y="91949"/>
                  </a:lnTo>
                  <a:cubicBezTo>
                    <a:pt x="73001" y="93440"/>
                    <a:pt x="70121" y="93440"/>
                    <a:pt x="67933" y="91949"/>
                  </a:cubicBezTo>
                  <a:lnTo>
                    <a:pt x="1979" y="51160"/>
                  </a:lnTo>
                  <a:cubicBezTo>
                    <a:pt x="815" y="50456"/>
                    <a:pt x="75" y="49225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FBFEEB58-DC1B-3B4C-8E8A-724072D25C44}"/>
                </a:ext>
              </a:extLst>
            </p:cNvPr>
            <p:cNvSpPr/>
            <p:nvPr/>
          </p:nvSpPr>
          <p:spPr>
            <a:xfrm>
              <a:off x="2170674" y="3755476"/>
              <a:ext cx="131909" cy="82236"/>
            </a:xfrm>
            <a:custGeom>
              <a:avLst/>
              <a:gdLst>
                <a:gd name="connsiteX0" fmla="*/ 70902 w 131908"/>
                <a:gd name="connsiteY0" fmla="*/ 996 h 82236"/>
                <a:gd name="connsiteX1" fmla="*/ 78157 w 131908"/>
                <a:gd name="connsiteY1" fmla="*/ 996 h 82236"/>
                <a:gd name="connsiteX2" fmla="*/ 139824 w 131908"/>
                <a:gd name="connsiteY2" fmla="*/ 38824 h 82236"/>
                <a:gd name="connsiteX3" fmla="*/ 146750 w 131908"/>
                <a:gd name="connsiteY3" fmla="*/ 36522 h 82236"/>
                <a:gd name="connsiteX4" fmla="*/ 146750 w 131908"/>
                <a:gd name="connsiteY4" fmla="*/ 45239 h 82236"/>
                <a:gd name="connsiteX5" fmla="*/ 146750 w 131908"/>
                <a:gd name="connsiteY5" fmla="*/ 45239 h 82236"/>
                <a:gd name="connsiteX6" fmla="*/ 144936 w 131908"/>
                <a:gd name="connsiteY6" fmla="*/ 48364 h 82236"/>
                <a:gd name="connsiteX7" fmla="*/ 75024 w 131908"/>
                <a:gd name="connsiteY7" fmla="*/ 91949 h 82236"/>
                <a:gd name="connsiteX8" fmla="*/ 67769 w 131908"/>
                <a:gd name="connsiteY8" fmla="*/ 91949 h 82236"/>
                <a:gd name="connsiteX9" fmla="*/ 1815 w 131908"/>
                <a:gd name="connsiteY9" fmla="*/ 50996 h 82236"/>
                <a:gd name="connsiteX10" fmla="*/ 1 w 131908"/>
                <a:gd name="connsiteY10" fmla="*/ 47870 h 82236"/>
                <a:gd name="connsiteX11" fmla="*/ 1 w 131908"/>
                <a:gd name="connsiteY11" fmla="*/ 47870 h 82236"/>
                <a:gd name="connsiteX12" fmla="*/ 1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996"/>
                  </a:moveTo>
                  <a:cubicBezTo>
                    <a:pt x="73137" y="-332"/>
                    <a:pt x="75922" y="-332"/>
                    <a:pt x="78157" y="996"/>
                  </a:cubicBezTo>
                  <a:lnTo>
                    <a:pt x="139824" y="38824"/>
                  </a:lnTo>
                  <a:lnTo>
                    <a:pt x="146750" y="36522"/>
                  </a:lnTo>
                  <a:lnTo>
                    <a:pt x="146750" y="45239"/>
                  </a:lnTo>
                  <a:lnTo>
                    <a:pt x="146750" y="45239"/>
                  </a:lnTo>
                  <a:cubicBezTo>
                    <a:pt x="146715" y="46520"/>
                    <a:pt x="146032" y="47696"/>
                    <a:pt x="144936" y="48364"/>
                  </a:cubicBezTo>
                  <a:lnTo>
                    <a:pt x="75024" y="91949"/>
                  </a:lnTo>
                  <a:cubicBezTo>
                    <a:pt x="72789" y="93277"/>
                    <a:pt x="70004" y="93277"/>
                    <a:pt x="67769" y="91949"/>
                  </a:cubicBezTo>
                  <a:lnTo>
                    <a:pt x="1815" y="50996"/>
                  </a:lnTo>
                  <a:cubicBezTo>
                    <a:pt x="669" y="50377"/>
                    <a:pt x="-32" y="49169"/>
                    <a:pt x="1" y="47870"/>
                  </a:cubicBezTo>
                  <a:lnTo>
                    <a:pt x="1" y="47870"/>
                  </a:lnTo>
                  <a:lnTo>
                    <a:pt x="1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BF6F339D-7FC6-A143-A320-756647DC490F}"/>
                </a:ext>
              </a:extLst>
            </p:cNvPr>
            <p:cNvSpPr/>
            <p:nvPr/>
          </p:nvSpPr>
          <p:spPr>
            <a:xfrm>
              <a:off x="2071907" y="3694663"/>
              <a:ext cx="131909" cy="82236"/>
            </a:xfrm>
            <a:custGeom>
              <a:avLst/>
              <a:gdLst>
                <a:gd name="connsiteX0" fmla="*/ 70902 w 131908"/>
                <a:gd name="connsiteY0" fmla="*/ 1118 h 82236"/>
                <a:gd name="connsiteX1" fmla="*/ 78157 w 131908"/>
                <a:gd name="connsiteY1" fmla="*/ 1118 h 82236"/>
                <a:gd name="connsiteX2" fmla="*/ 139824 w 131908"/>
                <a:gd name="connsiteY2" fmla="*/ 38782 h 82236"/>
                <a:gd name="connsiteX3" fmla="*/ 146750 w 131908"/>
                <a:gd name="connsiteY3" fmla="*/ 36644 h 82236"/>
                <a:gd name="connsiteX4" fmla="*/ 146750 w 131908"/>
                <a:gd name="connsiteY4" fmla="*/ 45197 h 82236"/>
                <a:gd name="connsiteX5" fmla="*/ 146750 w 131908"/>
                <a:gd name="connsiteY5" fmla="*/ 45197 h 82236"/>
                <a:gd name="connsiteX6" fmla="*/ 144936 w 131908"/>
                <a:gd name="connsiteY6" fmla="*/ 48486 h 82236"/>
                <a:gd name="connsiteX7" fmla="*/ 75024 w 131908"/>
                <a:gd name="connsiteY7" fmla="*/ 92071 h 82236"/>
                <a:gd name="connsiteX8" fmla="*/ 67769 w 131908"/>
                <a:gd name="connsiteY8" fmla="*/ 92071 h 82236"/>
                <a:gd name="connsiteX9" fmla="*/ 1815 w 131908"/>
                <a:gd name="connsiteY9" fmla="*/ 51118 h 82236"/>
                <a:gd name="connsiteX10" fmla="*/ 1 w 131908"/>
                <a:gd name="connsiteY10" fmla="*/ 47993 h 82236"/>
                <a:gd name="connsiteX11" fmla="*/ 1 w 131908"/>
                <a:gd name="connsiteY11" fmla="*/ 47993 h 82236"/>
                <a:gd name="connsiteX12" fmla="*/ 1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1118"/>
                  </a:moveTo>
                  <a:cubicBezTo>
                    <a:pt x="73090" y="-373"/>
                    <a:pt x="75970" y="-373"/>
                    <a:pt x="78157" y="1118"/>
                  </a:cubicBezTo>
                  <a:lnTo>
                    <a:pt x="139824" y="38782"/>
                  </a:lnTo>
                  <a:lnTo>
                    <a:pt x="146750" y="36644"/>
                  </a:lnTo>
                  <a:lnTo>
                    <a:pt x="146750" y="45197"/>
                  </a:lnTo>
                  <a:lnTo>
                    <a:pt x="146750" y="45197"/>
                  </a:lnTo>
                  <a:cubicBezTo>
                    <a:pt x="146740" y="46528"/>
                    <a:pt x="146058" y="47765"/>
                    <a:pt x="144936" y="48486"/>
                  </a:cubicBezTo>
                  <a:lnTo>
                    <a:pt x="75024" y="92071"/>
                  </a:lnTo>
                  <a:cubicBezTo>
                    <a:pt x="72789" y="93399"/>
                    <a:pt x="70004" y="93399"/>
                    <a:pt x="67769" y="92071"/>
                  </a:cubicBezTo>
                  <a:lnTo>
                    <a:pt x="1815" y="51118"/>
                  </a:lnTo>
                  <a:cubicBezTo>
                    <a:pt x="669" y="50499"/>
                    <a:pt x="-32" y="49292"/>
                    <a:pt x="1" y="47993"/>
                  </a:cubicBezTo>
                  <a:lnTo>
                    <a:pt x="1" y="47993"/>
                  </a:lnTo>
                  <a:lnTo>
                    <a:pt x="1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6E1A3F5F-31D3-B042-BBF6-FADA09115A00}"/>
                </a:ext>
              </a:extLst>
            </p:cNvPr>
            <p:cNvSpPr/>
            <p:nvPr/>
          </p:nvSpPr>
          <p:spPr>
            <a:xfrm>
              <a:off x="3048197" y="4432158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658 w 131908"/>
                <a:gd name="connsiteY2" fmla="*/ 38782 h 82236"/>
                <a:gd name="connsiteX3" fmla="*/ 146748 w 131908"/>
                <a:gd name="connsiteY3" fmla="*/ 36644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5099 w 131908"/>
                <a:gd name="connsiteY6" fmla="*/ 48486 h 82236"/>
                <a:gd name="connsiteX7" fmla="*/ 75188 w 131908"/>
                <a:gd name="connsiteY7" fmla="*/ 92071 h 82236"/>
                <a:gd name="connsiteX8" fmla="*/ 67768 w 131908"/>
                <a:gd name="connsiteY8" fmla="*/ 92071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8782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9" y="-373"/>
                    <a:pt x="78156" y="1118"/>
                  </a:cubicBezTo>
                  <a:lnTo>
                    <a:pt x="139658" y="38782"/>
                  </a:lnTo>
                  <a:lnTo>
                    <a:pt x="146748" y="36644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806" y="46504"/>
                    <a:pt x="146182" y="47748"/>
                    <a:pt x="145099" y="48486"/>
                  </a:cubicBezTo>
                  <a:lnTo>
                    <a:pt x="75188" y="92071"/>
                  </a:lnTo>
                  <a:cubicBezTo>
                    <a:pt x="72892" y="93393"/>
                    <a:pt x="70064" y="93393"/>
                    <a:pt x="67768" y="92071"/>
                  </a:cubicBezTo>
                  <a:lnTo>
                    <a:pt x="1814" y="51118"/>
                  </a:lnTo>
                  <a:cubicBezTo>
                    <a:pt x="718" y="50450"/>
                    <a:pt x="35" y="49274"/>
                    <a:pt x="0" y="47993"/>
                  </a:cubicBezTo>
                  <a:lnTo>
                    <a:pt x="0" y="47993"/>
                  </a:lnTo>
                  <a:lnTo>
                    <a:pt x="0" y="38782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984A5486-BEC3-ED4E-9389-A8432B5F3D27}"/>
                </a:ext>
              </a:extLst>
            </p:cNvPr>
            <p:cNvSpPr/>
            <p:nvPr/>
          </p:nvSpPr>
          <p:spPr>
            <a:xfrm>
              <a:off x="2949266" y="4371261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988 w 131908"/>
                <a:gd name="connsiteY2" fmla="*/ 38824 h 82236"/>
                <a:gd name="connsiteX3" fmla="*/ 146913 w 131908"/>
                <a:gd name="connsiteY3" fmla="*/ 36522 h 82236"/>
                <a:gd name="connsiteX4" fmla="*/ 146913 w 131908"/>
                <a:gd name="connsiteY4" fmla="*/ 45239 h 82236"/>
                <a:gd name="connsiteX5" fmla="*/ 146913 w 131908"/>
                <a:gd name="connsiteY5" fmla="*/ 45239 h 82236"/>
                <a:gd name="connsiteX6" fmla="*/ 145100 w 131908"/>
                <a:gd name="connsiteY6" fmla="*/ 48528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988" y="38824"/>
                  </a:lnTo>
                  <a:lnTo>
                    <a:pt x="146913" y="36522"/>
                  </a:lnTo>
                  <a:lnTo>
                    <a:pt x="146913" y="45239"/>
                  </a:lnTo>
                  <a:lnTo>
                    <a:pt x="146913" y="45239"/>
                  </a:lnTo>
                  <a:cubicBezTo>
                    <a:pt x="146826" y="46549"/>
                    <a:pt x="146162" y="47753"/>
                    <a:pt x="145100" y="48528"/>
                  </a:cubicBezTo>
                  <a:lnTo>
                    <a:pt x="75188" y="91949"/>
                  </a:lnTo>
                  <a:cubicBezTo>
                    <a:pt x="72936" y="93424"/>
                    <a:pt x="70020" y="93424"/>
                    <a:pt x="67768" y="91949"/>
                  </a:cubicBezTo>
                  <a:lnTo>
                    <a:pt x="1814" y="51160"/>
                  </a:lnTo>
                  <a:cubicBezTo>
                    <a:pt x="752" y="50385"/>
                    <a:pt x="87" y="49181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EEA99DF6-D559-154B-8487-675F8FA6AC40}"/>
                </a:ext>
              </a:extLst>
            </p:cNvPr>
            <p:cNvSpPr/>
            <p:nvPr/>
          </p:nvSpPr>
          <p:spPr>
            <a:xfrm>
              <a:off x="2849840" y="4310735"/>
              <a:ext cx="131909" cy="82236"/>
            </a:xfrm>
            <a:custGeom>
              <a:avLst/>
              <a:gdLst>
                <a:gd name="connsiteX0" fmla="*/ 71725 w 131908"/>
                <a:gd name="connsiteY0" fmla="*/ 996 h 82236"/>
                <a:gd name="connsiteX1" fmla="*/ 78980 w 131908"/>
                <a:gd name="connsiteY1" fmla="*/ 996 h 82236"/>
                <a:gd name="connsiteX2" fmla="*/ 140648 w 131908"/>
                <a:gd name="connsiteY2" fmla="*/ 38824 h 82236"/>
                <a:gd name="connsiteX3" fmla="*/ 147573 w 131908"/>
                <a:gd name="connsiteY3" fmla="*/ 36522 h 82236"/>
                <a:gd name="connsiteX4" fmla="*/ 147573 w 131908"/>
                <a:gd name="connsiteY4" fmla="*/ 45074 h 82236"/>
                <a:gd name="connsiteX5" fmla="*/ 147573 w 131908"/>
                <a:gd name="connsiteY5" fmla="*/ 45074 h 82236"/>
                <a:gd name="connsiteX6" fmla="*/ 145759 w 131908"/>
                <a:gd name="connsiteY6" fmla="*/ 48199 h 82236"/>
                <a:gd name="connsiteX7" fmla="*/ 75847 w 131908"/>
                <a:gd name="connsiteY7" fmla="*/ 91784 h 82236"/>
                <a:gd name="connsiteX8" fmla="*/ 68592 w 131908"/>
                <a:gd name="connsiteY8" fmla="*/ 91784 h 82236"/>
                <a:gd name="connsiteX9" fmla="*/ 1814 w 131908"/>
                <a:gd name="connsiteY9" fmla="*/ 50995 h 82236"/>
                <a:gd name="connsiteX10" fmla="*/ 0 w 131908"/>
                <a:gd name="connsiteY10" fmla="*/ 47706 h 82236"/>
                <a:gd name="connsiteX11" fmla="*/ 0 w 131908"/>
                <a:gd name="connsiteY11" fmla="*/ 47706 h 82236"/>
                <a:gd name="connsiteX12" fmla="*/ 0 w 131908"/>
                <a:gd name="connsiteY12" fmla="*/ 39153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725" y="996"/>
                  </a:moveTo>
                  <a:cubicBezTo>
                    <a:pt x="73960" y="-332"/>
                    <a:pt x="76745" y="-332"/>
                    <a:pt x="78980" y="996"/>
                  </a:cubicBezTo>
                  <a:lnTo>
                    <a:pt x="140648" y="38824"/>
                  </a:lnTo>
                  <a:lnTo>
                    <a:pt x="147573" y="36522"/>
                  </a:lnTo>
                  <a:lnTo>
                    <a:pt x="147573" y="45074"/>
                  </a:lnTo>
                  <a:lnTo>
                    <a:pt x="147573" y="45074"/>
                  </a:lnTo>
                  <a:cubicBezTo>
                    <a:pt x="147484" y="46339"/>
                    <a:pt x="146814" y="47492"/>
                    <a:pt x="145759" y="48199"/>
                  </a:cubicBezTo>
                  <a:lnTo>
                    <a:pt x="75847" y="91784"/>
                  </a:lnTo>
                  <a:cubicBezTo>
                    <a:pt x="73612" y="93112"/>
                    <a:pt x="70827" y="93112"/>
                    <a:pt x="68592" y="91784"/>
                  </a:cubicBezTo>
                  <a:lnTo>
                    <a:pt x="1814" y="50995"/>
                  </a:lnTo>
                  <a:cubicBezTo>
                    <a:pt x="752" y="50220"/>
                    <a:pt x="87" y="49016"/>
                    <a:pt x="0" y="47706"/>
                  </a:cubicBezTo>
                  <a:lnTo>
                    <a:pt x="0" y="47706"/>
                  </a:lnTo>
                  <a:lnTo>
                    <a:pt x="0" y="3915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2B1249BA-7924-F24E-B30D-D2C081FB4368}"/>
                </a:ext>
              </a:extLst>
            </p:cNvPr>
            <p:cNvSpPr/>
            <p:nvPr/>
          </p:nvSpPr>
          <p:spPr>
            <a:xfrm>
              <a:off x="2751733" y="4249922"/>
              <a:ext cx="131909" cy="82236"/>
            </a:xfrm>
            <a:custGeom>
              <a:avLst/>
              <a:gdLst>
                <a:gd name="connsiteX0" fmla="*/ 71066 w 131908"/>
                <a:gd name="connsiteY0" fmla="*/ 1118 h 82236"/>
                <a:gd name="connsiteX1" fmla="*/ 78321 w 131908"/>
                <a:gd name="connsiteY1" fmla="*/ 1118 h 82236"/>
                <a:gd name="connsiteX2" fmla="*/ 139988 w 131908"/>
                <a:gd name="connsiteY2" fmla="*/ 38782 h 82236"/>
                <a:gd name="connsiteX3" fmla="*/ 146913 w 131908"/>
                <a:gd name="connsiteY3" fmla="*/ 36644 h 82236"/>
                <a:gd name="connsiteX4" fmla="*/ 146913 w 131908"/>
                <a:gd name="connsiteY4" fmla="*/ 45197 h 82236"/>
                <a:gd name="connsiteX5" fmla="*/ 146913 w 131908"/>
                <a:gd name="connsiteY5" fmla="*/ 45197 h 82236"/>
                <a:gd name="connsiteX6" fmla="*/ 145099 w 131908"/>
                <a:gd name="connsiteY6" fmla="*/ 48486 h 82236"/>
                <a:gd name="connsiteX7" fmla="*/ 75188 w 131908"/>
                <a:gd name="connsiteY7" fmla="*/ 92071 h 82236"/>
                <a:gd name="connsiteX8" fmla="*/ 67933 w 131908"/>
                <a:gd name="connsiteY8" fmla="*/ 92071 h 82236"/>
                <a:gd name="connsiteX9" fmla="*/ 1979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4009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1118"/>
                  </a:moveTo>
                  <a:cubicBezTo>
                    <a:pt x="73253" y="-373"/>
                    <a:pt x="76133" y="-373"/>
                    <a:pt x="78321" y="1118"/>
                  </a:cubicBezTo>
                  <a:lnTo>
                    <a:pt x="139988" y="38782"/>
                  </a:lnTo>
                  <a:lnTo>
                    <a:pt x="146913" y="36644"/>
                  </a:lnTo>
                  <a:lnTo>
                    <a:pt x="146913" y="45197"/>
                  </a:lnTo>
                  <a:lnTo>
                    <a:pt x="146913" y="45197"/>
                  </a:lnTo>
                  <a:cubicBezTo>
                    <a:pt x="146903" y="46528"/>
                    <a:pt x="146221" y="47765"/>
                    <a:pt x="145099" y="48486"/>
                  </a:cubicBezTo>
                  <a:lnTo>
                    <a:pt x="75188" y="92071"/>
                  </a:lnTo>
                  <a:cubicBezTo>
                    <a:pt x="72953" y="93399"/>
                    <a:pt x="70168" y="93399"/>
                    <a:pt x="67933" y="92071"/>
                  </a:cubicBezTo>
                  <a:lnTo>
                    <a:pt x="1979" y="51118"/>
                  </a:lnTo>
                  <a:cubicBezTo>
                    <a:pt x="841" y="50467"/>
                    <a:pt x="100" y="49297"/>
                    <a:pt x="0" y="47993"/>
                  </a:cubicBezTo>
                  <a:lnTo>
                    <a:pt x="0" y="47993"/>
                  </a:lnTo>
                  <a:lnTo>
                    <a:pt x="0" y="4009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F50CEE62-6FD5-1046-BC8D-AE7D7A5D9864}"/>
                </a:ext>
              </a:extLst>
            </p:cNvPr>
            <p:cNvSpPr/>
            <p:nvPr/>
          </p:nvSpPr>
          <p:spPr>
            <a:xfrm>
              <a:off x="2653127" y="4189190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7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528 h 82236"/>
                <a:gd name="connsiteX7" fmla="*/ 75026 w 131908"/>
                <a:gd name="connsiteY7" fmla="*/ 91949 h 82236"/>
                <a:gd name="connsiteX8" fmla="*/ 67771 w 131908"/>
                <a:gd name="connsiteY8" fmla="*/ 91949 h 82236"/>
                <a:gd name="connsiteX9" fmla="*/ 1817 w 131908"/>
                <a:gd name="connsiteY9" fmla="*/ 51160 h 82236"/>
                <a:gd name="connsiteX10" fmla="*/ 3 w 131908"/>
                <a:gd name="connsiteY10" fmla="*/ 47870 h 82236"/>
                <a:gd name="connsiteX11" fmla="*/ 3 w 131908"/>
                <a:gd name="connsiteY11" fmla="*/ 47870 h 82236"/>
                <a:gd name="connsiteX12" fmla="*/ 3 w 131908"/>
                <a:gd name="connsiteY12" fmla="*/ 39153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7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42" y="46570"/>
                    <a:pt x="146060" y="47807"/>
                    <a:pt x="144938" y="48528"/>
                  </a:cubicBezTo>
                  <a:lnTo>
                    <a:pt x="75026" y="91949"/>
                  </a:lnTo>
                  <a:cubicBezTo>
                    <a:pt x="72839" y="93440"/>
                    <a:pt x="69959" y="93440"/>
                    <a:pt x="67771" y="91949"/>
                  </a:cubicBezTo>
                  <a:lnTo>
                    <a:pt x="1817" y="51160"/>
                  </a:lnTo>
                  <a:cubicBezTo>
                    <a:pt x="645" y="50487"/>
                    <a:pt x="-54" y="49218"/>
                    <a:pt x="3" y="47870"/>
                  </a:cubicBezTo>
                  <a:lnTo>
                    <a:pt x="3" y="47870"/>
                  </a:lnTo>
                  <a:lnTo>
                    <a:pt x="3" y="3915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D889CE42-7FDC-2E44-ACD1-79DB9F992EA9}"/>
                </a:ext>
              </a:extLst>
            </p:cNvPr>
            <p:cNvSpPr/>
            <p:nvPr/>
          </p:nvSpPr>
          <p:spPr>
            <a:xfrm>
              <a:off x="2554361" y="4128499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7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364 h 82236"/>
                <a:gd name="connsiteX7" fmla="*/ 75026 w 131908"/>
                <a:gd name="connsiteY7" fmla="*/ 91949 h 82236"/>
                <a:gd name="connsiteX8" fmla="*/ 67771 w 131908"/>
                <a:gd name="connsiteY8" fmla="*/ 91949 h 82236"/>
                <a:gd name="connsiteX9" fmla="*/ 1817 w 131908"/>
                <a:gd name="connsiteY9" fmla="*/ 51160 h 82236"/>
                <a:gd name="connsiteX10" fmla="*/ 3 w 131908"/>
                <a:gd name="connsiteY10" fmla="*/ 47870 h 82236"/>
                <a:gd name="connsiteX11" fmla="*/ 3 w 131908"/>
                <a:gd name="connsiteY11" fmla="*/ 47870 h 82236"/>
                <a:gd name="connsiteX12" fmla="*/ 3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7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17" y="46520"/>
                    <a:pt x="146034" y="47696"/>
                    <a:pt x="144938" y="48364"/>
                  </a:cubicBezTo>
                  <a:lnTo>
                    <a:pt x="75026" y="91949"/>
                  </a:lnTo>
                  <a:cubicBezTo>
                    <a:pt x="72791" y="93277"/>
                    <a:pt x="70007" y="93277"/>
                    <a:pt x="67771" y="91949"/>
                  </a:cubicBezTo>
                  <a:lnTo>
                    <a:pt x="1817" y="51160"/>
                  </a:lnTo>
                  <a:cubicBezTo>
                    <a:pt x="645" y="50486"/>
                    <a:pt x="-54" y="49218"/>
                    <a:pt x="3" y="47870"/>
                  </a:cubicBezTo>
                  <a:lnTo>
                    <a:pt x="3" y="47870"/>
                  </a:lnTo>
                  <a:lnTo>
                    <a:pt x="3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9B68E176-2716-764F-95D6-315ACA3DE52E}"/>
                </a:ext>
              </a:extLst>
            </p:cNvPr>
            <p:cNvSpPr/>
            <p:nvPr/>
          </p:nvSpPr>
          <p:spPr>
            <a:xfrm>
              <a:off x="2455596" y="4067809"/>
              <a:ext cx="131909" cy="82236"/>
            </a:xfrm>
            <a:custGeom>
              <a:avLst/>
              <a:gdLst>
                <a:gd name="connsiteX0" fmla="*/ 70902 w 131908"/>
                <a:gd name="connsiteY0" fmla="*/ 996 h 82236"/>
                <a:gd name="connsiteX1" fmla="*/ 78157 w 131908"/>
                <a:gd name="connsiteY1" fmla="*/ 996 h 82236"/>
                <a:gd name="connsiteX2" fmla="*/ 139824 w 131908"/>
                <a:gd name="connsiteY2" fmla="*/ 38660 h 82236"/>
                <a:gd name="connsiteX3" fmla="*/ 146750 w 131908"/>
                <a:gd name="connsiteY3" fmla="*/ 36522 h 82236"/>
                <a:gd name="connsiteX4" fmla="*/ 146750 w 131908"/>
                <a:gd name="connsiteY4" fmla="*/ 45239 h 82236"/>
                <a:gd name="connsiteX5" fmla="*/ 146750 w 131908"/>
                <a:gd name="connsiteY5" fmla="*/ 45239 h 82236"/>
                <a:gd name="connsiteX6" fmla="*/ 144936 w 131908"/>
                <a:gd name="connsiteY6" fmla="*/ 48364 h 82236"/>
                <a:gd name="connsiteX7" fmla="*/ 75024 w 131908"/>
                <a:gd name="connsiteY7" fmla="*/ 91949 h 82236"/>
                <a:gd name="connsiteX8" fmla="*/ 67769 w 131908"/>
                <a:gd name="connsiteY8" fmla="*/ 91949 h 82236"/>
                <a:gd name="connsiteX9" fmla="*/ 1815 w 131908"/>
                <a:gd name="connsiteY9" fmla="*/ 50995 h 82236"/>
                <a:gd name="connsiteX10" fmla="*/ 1 w 131908"/>
                <a:gd name="connsiteY10" fmla="*/ 47870 h 82236"/>
                <a:gd name="connsiteX11" fmla="*/ 1 w 131908"/>
                <a:gd name="connsiteY11" fmla="*/ 47870 h 82236"/>
                <a:gd name="connsiteX12" fmla="*/ 1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2" y="996"/>
                  </a:moveTo>
                  <a:cubicBezTo>
                    <a:pt x="73137" y="-332"/>
                    <a:pt x="75922" y="-332"/>
                    <a:pt x="78157" y="996"/>
                  </a:cubicBezTo>
                  <a:lnTo>
                    <a:pt x="139824" y="38660"/>
                  </a:lnTo>
                  <a:lnTo>
                    <a:pt x="146750" y="36522"/>
                  </a:lnTo>
                  <a:lnTo>
                    <a:pt x="146750" y="45239"/>
                  </a:lnTo>
                  <a:lnTo>
                    <a:pt x="146750" y="45239"/>
                  </a:lnTo>
                  <a:cubicBezTo>
                    <a:pt x="146715" y="46520"/>
                    <a:pt x="146032" y="47696"/>
                    <a:pt x="144936" y="48364"/>
                  </a:cubicBezTo>
                  <a:lnTo>
                    <a:pt x="75024" y="91949"/>
                  </a:lnTo>
                  <a:cubicBezTo>
                    <a:pt x="72789" y="93277"/>
                    <a:pt x="70004" y="93277"/>
                    <a:pt x="67769" y="91949"/>
                  </a:cubicBezTo>
                  <a:lnTo>
                    <a:pt x="1815" y="50995"/>
                  </a:lnTo>
                  <a:cubicBezTo>
                    <a:pt x="669" y="50377"/>
                    <a:pt x="-32" y="49169"/>
                    <a:pt x="1" y="47870"/>
                  </a:cubicBezTo>
                  <a:lnTo>
                    <a:pt x="1" y="47870"/>
                  </a:lnTo>
                  <a:lnTo>
                    <a:pt x="1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0C685FFB-8910-7E40-87C2-D3145191B827}"/>
                </a:ext>
              </a:extLst>
            </p:cNvPr>
            <p:cNvSpPr/>
            <p:nvPr/>
          </p:nvSpPr>
          <p:spPr>
            <a:xfrm>
              <a:off x="2356831" y="4006996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480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4935 w 131908"/>
                <a:gd name="connsiteY6" fmla="*/ 48486 h 82236"/>
                <a:gd name="connsiteX7" fmla="*/ 75023 w 131908"/>
                <a:gd name="connsiteY7" fmla="*/ 91907 h 82236"/>
                <a:gd name="connsiteX8" fmla="*/ 67768 w 131908"/>
                <a:gd name="connsiteY8" fmla="*/ 91907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8" y="-373"/>
                    <a:pt x="78156" y="1118"/>
                  </a:cubicBezTo>
                  <a:lnTo>
                    <a:pt x="139823" y="38782"/>
                  </a:lnTo>
                  <a:lnTo>
                    <a:pt x="146748" y="36480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739" y="46528"/>
                    <a:pt x="146057" y="47765"/>
                    <a:pt x="144935" y="48486"/>
                  </a:cubicBezTo>
                  <a:lnTo>
                    <a:pt x="75023" y="91907"/>
                  </a:lnTo>
                  <a:cubicBezTo>
                    <a:pt x="72835" y="93398"/>
                    <a:pt x="69955" y="93398"/>
                    <a:pt x="67768" y="91907"/>
                  </a:cubicBezTo>
                  <a:lnTo>
                    <a:pt x="1814" y="51118"/>
                  </a:lnTo>
                  <a:cubicBezTo>
                    <a:pt x="718" y="50450"/>
                    <a:pt x="35" y="49274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DE16068E-A7CC-4D49-BDED-D05D7874850F}"/>
                </a:ext>
              </a:extLst>
            </p:cNvPr>
            <p:cNvSpPr/>
            <p:nvPr/>
          </p:nvSpPr>
          <p:spPr>
            <a:xfrm>
              <a:off x="2258064" y="3946264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023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13" y="46520"/>
                    <a:pt x="146031" y="47696"/>
                    <a:pt x="144935" y="48364"/>
                  </a:cubicBezTo>
                  <a:lnTo>
                    <a:pt x="75023" y="91949"/>
                  </a:lnTo>
                  <a:cubicBezTo>
                    <a:pt x="72836" y="93440"/>
                    <a:pt x="69956" y="93440"/>
                    <a:pt x="67768" y="91949"/>
                  </a:cubicBezTo>
                  <a:lnTo>
                    <a:pt x="1814" y="51160"/>
                  </a:lnTo>
                  <a:cubicBezTo>
                    <a:pt x="692" y="50439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4E2609D9-5B95-E74B-91F7-039074F5A3EE}"/>
                </a:ext>
              </a:extLst>
            </p:cNvPr>
            <p:cNvSpPr/>
            <p:nvPr/>
          </p:nvSpPr>
          <p:spPr>
            <a:xfrm>
              <a:off x="2159298" y="3885573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0995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13" y="46520"/>
                    <a:pt x="146031" y="47696"/>
                    <a:pt x="144935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0995"/>
                  </a:lnTo>
                  <a:cubicBezTo>
                    <a:pt x="718" y="50327"/>
                    <a:pt x="35" y="49151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B62E1E46-1C18-C645-87E2-780C459A8023}"/>
                </a:ext>
              </a:extLst>
            </p:cNvPr>
            <p:cNvSpPr/>
            <p:nvPr/>
          </p:nvSpPr>
          <p:spPr>
            <a:xfrm>
              <a:off x="2060531" y="3824772"/>
              <a:ext cx="131909" cy="82236"/>
            </a:xfrm>
            <a:custGeom>
              <a:avLst/>
              <a:gdLst>
                <a:gd name="connsiteX0" fmla="*/ 70901 w 131908"/>
                <a:gd name="connsiteY0" fmla="*/ 1106 h 82236"/>
                <a:gd name="connsiteX1" fmla="*/ 78321 w 131908"/>
                <a:gd name="connsiteY1" fmla="*/ 1106 h 82236"/>
                <a:gd name="connsiteX2" fmla="*/ 139823 w 131908"/>
                <a:gd name="connsiteY2" fmla="*/ 38771 h 82236"/>
                <a:gd name="connsiteX3" fmla="*/ 146748 w 131908"/>
                <a:gd name="connsiteY3" fmla="*/ 36632 h 82236"/>
                <a:gd name="connsiteX4" fmla="*/ 146748 w 131908"/>
                <a:gd name="connsiteY4" fmla="*/ 45185 h 82236"/>
                <a:gd name="connsiteX5" fmla="*/ 146748 w 131908"/>
                <a:gd name="connsiteY5" fmla="*/ 45185 h 82236"/>
                <a:gd name="connsiteX6" fmla="*/ 144935 w 131908"/>
                <a:gd name="connsiteY6" fmla="*/ 48474 h 82236"/>
                <a:gd name="connsiteX7" fmla="*/ 75188 w 131908"/>
                <a:gd name="connsiteY7" fmla="*/ 92059 h 82236"/>
                <a:gd name="connsiteX8" fmla="*/ 67768 w 131908"/>
                <a:gd name="connsiteY8" fmla="*/ 92059 h 82236"/>
                <a:gd name="connsiteX9" fmla="*/ 1814 w 131908"/>
                <a:gd name="connsiteY9" fmla="*/ 51106 h 82236"/>
                <a:gd name="connsiteX10" fmla="*/ 0 w 131908"/>
                <a:gd name="connsiteY10" fmla="*/ 47981 h 82236"/>
                <a:gd name="connsiteX11" fmla="*/ 0 w 131908"/>
                <a:gd name="connsiteY11" fmla="*/ 47981 h 82236"/>
                <a:gd name="connsiteX12" fmla="*/ 0 w 131908"/>
                <a:gd name="connsiteY12" fmla="*/ 3942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06"/>
                  </a:moveTo>
                  <a:cubicBezTo>
                    <a:pt x="73153" y="-369"/>
                    <a:pt x="76068" y="-369"/>
                    <a:pt x="78321" y="1106"/>
                  </a:cubicBezTo>
                  <a:lnTo>
                    <a:pt x="139823" y="38771"/>
                  </a:lnTo>
                  <a:lnTo>
                    <a:pt x="146748" y="36632"/>
                  </a:lnTo>
                  <a:lnTo>
                    <a:pt x="146748" y="45185"/>
                  </a:lnTo>
                  <a:lnTo>
                    <a:pt x="146748" y="45185"/>
                  </a:lnTo>
                  <a:cubicBezTo>
                    <a:pt x="146739" y="46516"/>
                    <a:pt x="146057" y="47753"/>
                    <a:pt x="144935" y="48474"/>
                  </a:cubicBezTo>
                  <a:lnTo>
                    <a:pt x="75188" y="92059"/>
                  </a:lnTo>
                  <a:cubicBezTo>
                    <a:pt x="72892" y="93382"/>
                    <a:pt x="70064" y="93382"/>
                    <a:pt x="67768" y="92059"/>
                  </a:cubicBezTo>
                  <a:lnTo>
                    <a:pt x="1814" y="51106"/>
                  </a:lnTo>
                  <a:cubicBezTo>
                    <a:pt x="718" y="50438"/>
                    <a:pt x="35" y="49262"/>
                    <a:pt x="0" y="47981"/>
                  </a:cubicBezTo>
                  <a:lnTo>
                    <a:pt x="0" y="47981"/>
                  </a:lnTo>
                  <a:lnTo>
                    <a:pt x="0" y="3942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85F24D47-577F-7648-A74F-DCC67BA16A29}"/>
                </a:ext>
              </a:extLst>
            </p:cNvPr>
            <p:cNvSpPr/>
            <p:nvPr/>
          </p:nvSpPr>
          <p:spPr>
            <a:xfrm>
              <a:off x="1961764" y="3764032"/>
              <a:ext cx="131909" cy="82236"/>
            </a:xfrm>
            <a:custGeom>
              <a:avLst/>
              <a:gdLst>
                <a:gd name="connsiteX0" fmla="*/ 70901 w 131908"/>
                <a:gd name="connsiteY0" fmla="*/ 992 h 82236"/>
                <a:gd name="connsiteX1" fmla="*/ 78321 w 131908"/>
                <a:gd name="connsiteY1" fmla="*/ 992 h 82236"/>
                <a:gd name="connsiteX2" fmla="*/ 139823 w 131908"/>
                <a:gd name="connsiteY2" fmla="*/ 38820 h 82236"/>
                <a:gd name="connsiteX3" fmla="*/ 146748 w 131908"/>
                <a:gd name="connsiteY3" fmla="*/ 36518 h 82236"/>
                <a:gd name="connsiteX4" fmla="*/ 146748 w 131908"/>
                <a:gd name="connsiteY4" fmla="*/ 45235 h 82236"/>
                <a:gd name="connsiteX5" fmla="*/ 146748 w 131908"/>
                <a:gd name="connsiteY5" fmla="*/ 45235 h 82236"/>
                <a:gd name="connsiteX6" fmla="*/ 144935 w 131908"/>
                <a:gd name="connsiteY6" fmla="*/ 48360 h 82236"/>
                <a:gd name="connsiteX7" fmla="*/ 75188 w 131908"/>
                <a:gd name="connsiteY7" fmla="*/ 91945 h 82236"/>
                <a:gd name="connsiteX8" fmla="*/ 67768 w 131908"/>
                <a:gd name="connsiteY8" fmla="*/ 91945 h 82236"/>
                <a:gd name="connsiteX9" fmla="*/ 1814 w 131908"/>
                <a:gd name="connsiteY9" fmla="*/ 51156 h 82236"/>
                <a:gd name="connsiteX10" fmla="*/ 0 w 131908"/>
                <a:gd name="connsiteY10" fmla="*/ 47866 h 82236"/>
                <a:gd name="connsiteX11" fmla="*/ 0 w 131908"/>
                <a:gd name="connsiteY11" fmla="*/ 47866 h 82236"/>
                <a:gd name="connsiteX12" fmla="*/ 0 w 131908"/>
                <a:gd name="connsiteY12" fmla="*/ 3931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2"/>
                  </a:moveTo>
                  <a:cubicBezTo>
                    <a:pt x="73197" y="-331"/>
                    <a:pt x="76025" y="-331"/>
                    <a:pt x="78321" y="992"/>
                  </a:cubicBezTo>
                  <a:lnTo>
                    <a:pt x="139823" y="38820"/>
                  </a:lnTo>
                  <a:lnTo>
                    <a:pt x="146748" y="36518"/>
                  </a:lnTo>
                  <a:lnTo>
                    <a:pt x="146748" y="45235"/>
                  </a:lnTo>
                  <a:lnTo>
                    <a:pt x="146748" y="45235"/>
                  </a:lnTo>
                  <a:cubicBezTo>
                    <a:pt x="146781" y="46534"/>
                    <a:pt x="146080" y="47741"/>
                    <a:pt x="144935" y="48360"/>
                  </a:cubicBezTo>
                  <a:lnTo>
                    <a:pt x="75188" y="91945"/>
                  </a:lnTo>
                  <a:cubicBezTo>
                    <a:pt x="72936" y="93420"/>
                    <a:pt x="70020" y="93420"/>
                    <a:pt x="67768" y="91945"/>
                  </a:cubicBezTo>
                  <a:lnTo>
                    <a:pt x="1814" y="51156"/>
                  </a:lnTo>
                  <a:cubicBezTo>
                    <a:pt x="692" y="50434"/>
                    <a:pt x="10" y="49198"/>
                    <a:pt x="0" y="47866"/>
                  </a:cubicBezTo>
                  <a:lnTo>
                    <a:pt x="0" y="47866"/>
                  </a:lnTo>
                  <a:lnTo>
                    <a:pt x="0" y="3931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D2DFCBFA-7781-AA4D-BBD8-C4A9CE754992}"/>
                </a:ext>
              </a:extLst>
            </p:cNvPr>
            <p:cNvSpPr/>
            <p:nvPr/>
          </p:nvSpPr>
          <p:spPr>
            <a:xfrm>
              <a:off x="2938050" y="4501523"/>
              <a:ext cx="131909" cy="82236"/>
            </a:xfrm>
            <a:custGeom>
              <a:avLst/>
              <a:gdLst>
                <a:gd name="connsiteX0" fmla="*/ 70904 w 131908"/>
                <a:gd name="connsiteY0" fmla="*/ 996 h 82236"/>
                <a:gd name="connsiteX1" fmla="*/ 78159 w 131908"/>
                <a:gd name="connsiteY1" fmla="*/ 996 h 82236"/>
                <a:gd name="connsiteX2" fmla="*/ 139827 w 131908"/>
                <a:gd name="connsiteY2" fmla="*/ 38824 h 82236"/>
                <a:gd name="connsiteX3" fmla="*/ 146752 w 131908"/>
                <a:gd name="connsiteY3" fmla="*/ 36522 h 82236"/>
                <a:gd name="connsiteX4" fmla="*/ 146752 w 131908"/>
                <a:gd name="connsiteY4" fmla="*/ 45239 h 82236"/>
                <a:gd name="connsiteX5" fmla="*/ 146752 w 131908"/>
                <a:gd name="connsiteY5" fmla="*/ 45239 h 82236"/>
                <a:gd name="connsiteX6" fmla="*/ 144938 w 131908"/>
                <a:gd name="connsiteY6" fmla="*/ 48364 h 82236"/>
                <a:gd name="connsiteX7" fmla="*/ 75026 w 131908"/>
                <a:gd name="connsiteY7" fmla="*/ 91949 h 82236"/>
                <a:gd name="connsiteX8" fmla="*/ 67771 w 131908"/>
                <a:gd name="connsiteY8" fmla="*/ 91949 h 82236"/>
                <a:gd name="connsiteX9" fmla="*/ 1817 w 131908"/>
                <a:gd name="connsiteY9" fmla="*/ 51160 h 82236"/>
                <a:gd name="connsiteX10" fmla="*/ 3 w 131908"/>
                <a:gd name="connsiteY10" fmla="*/ 47870 h 82236"/>
                <a:gd name="connsiteX11" fmla="*/ 3 w 131908"/>
                <a:gd name="connsiteY11" fmla="*/ 47870 h 82236"/>
                <a:gd name="connsiteX12" fmla="*/ 3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4" y="996"/>
                  </a:moveTo>
                  <a:cubicBezTo>
                    <a:pt x="73139" y="-332"/>
                    <a:pt x="75924" y="-332"/>
                    <a:pt x="78159" y="996"/>
                  </a:cubicBezTo>
                  <a:lnTo>
                    <a:pt x="139827" y="38824"/>
                  </a:lnTo>
                  <a:lnTo>
                    <a:pt x="146752" y="36522"/>
                  </a:lnTo>
                  <a:lnTo>
                    <a:pt x="146752" y="45239"/>
                  </a:lnTo>
                  <a:lnTo>
                    <a:pt x="146752" y="45239"/>
                  </a:lnTo>
                  <a:cubicBezTo>
                    <a:pt x="146785" y="46538"/>
                    <a:pt x="146084" y="47746"/>
                    <a:pt x="144938" y="48364"/>
                  </a:cubicBezTo>
                  <a:lnTo>
                    <a:pt x="75026" y="91949"/>
                  </a:lnTo>
                  <a:cubicBezTo>
                    <a:pt x="72839" y="93440"/>
                    <a:pt x="69959" y="93440"/>
                    <a:pt x="67771" y="91949"/>
                  </a:cubicBezTo>
                  <a:lnTo>
                    <a:pt x="1817" y="51160"/>
                  </a:lnTo>
                  <a:cubicBezTo>
                    <a:pt x="645" y="50487"/>
                    <a:pt x="-54" y="49218"/>
                    <a:pt x="3" y="47870"/>
                  </a:cubicBezTo>
                  <a:lnTo>
                    <a:pt x="3" y="47870"/>
                  </a:lnTo>
                  <a:lnTo>
                    <a:pt x="3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18B874D8-D7A4-0E4E-BDD1-EBC5FF97321B}"/>
                </a:ext>
              </a:extLst>
            </p:cNvPr>
            <p:cNvSpPr/>
            <p:nvPr/>
          </p:nvSpPr>
          <p:spPr>
            <a:xfrm>
              <a:off x="2839287" y="4440833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023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13" y="46520"/>
                    <a:pt x="146031" y="47696"/>
                    <a:pt x="144935" y="48364"/>
                  </a:cubicBezTo>
                  <a:lnTo>
                    <a:pt x="75023" y="91949"/>
                  </a:lnTo>
                  <a:cubicBezTo>
                    <a:pt x="72788" y="93277"/>
                    <a:pt x="70003" y="93277"/>
                    <a:pt x="67768" y="91949"/>
                  </a:cubicBezTo>
                  <a:lnTo>
                    <a:pt x="1814" y="51160"/>
                  </a:lnTo>
                  <a:cubicBezTo>
                    <a:pt x="692" y="50439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33776449-6CDC-A640-A4F9-E292E448FDBB}"/>
                </a:ext>
              </a:extLst>
            </p:cNvPr>
            <p:cNvSpPr/>
            <p:nvPr/>
          </p:nvSpPr>
          <p:spPr>
            <a:xfrm>
              <a:off x="2740520" y="4380020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823 w 131908"/>
                <a:gd name="connsiteY2" fmla="*/ 38782 h 82236"/>
                <a:gd name="connsiteX3" fmla="*/ 146748 w 131908"/>
                <a:gd name="connsiteY3" fmla="*/ 36644 h 82236"/>
                <a:gd name="connsiteX4" fmla="*/ 146748 w 131908"/>
                <a:gd name="connsiteY4" fmla="*/ 45197 h 82236"/>
                <a:gd name="connsiteX5" fmla="*/ 146748 w 131908"/>
                <a:gd name="connsiteY5" fmla="*/ 45197 h 82236"/>
                <a:gd name="connsiteX6" fmla="*/ 144935 w 131908"/>
                <a:gd name="connsiteY6" fmla="*/ 48486 h 82236"/>
                <a:gd name="connsiteX7" fmla="*/ 75023 w 131908"/>
                <a:gd name="connsiteY7" fmla="*/ 92072 h 82236"/>
                <a:gd name="connsiteX8" fmla="*/ 67768 w 131908"/>
                <a:gd name="connsiteY8" fmla="*/ 92072 h 82236"/>
                <a:gd name="connsiteX9" fmla="*/ 1814 w 131908"/>
                <a:gd name="connsiteY9" fmla="*/ 51118 h 82236"/>
                <a:gd name="connsiteX10" fmla="*/ 0 w 131908"/>
                <a:gd name="connsiteY10" fmla="*/ 47993 h 82236"/>
                <a:gd name="connsiteX11" fmla="*/ 0 w 131908"/>
                <a:gd name="connsiteY11" fmla="*/ 47993 h 82236"/>
                <a:gd name="connsiteX12" fmla="*/ 0 w 131908"/>
                <a:gd name="connsiteY12" fmla="*/ 3944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9" y="-373"/>
                    <a:pt x="78156" y="1118"/>
                  </a:cubicBezTo>
                  <a:lnTo>
                    <a:pt x="139823" y="38782"/>
                  </a:lnTo>
                  <a:lnTo>
                    <a:pt x="146748" y="36644"/>
                  </a:lnTo>
                  <a:lnTo>
                    <a:pt x="146748" y="45197"/>
                  </a:lnTo>
                  <a:lnTo>
                    <a:pt x="146748" y="45197"/>
                  </a:lnTo>
                  <a:cubicBezTo>
                    <a:pt x="146738" y="46528"/>
                    <a:pt x="146057" y="47765"/>
                    <a:pt x="144935" y="48486"/>
                  </a:cubicBezTo>
                  <a:lnTo>
                    <a:pt x="75023" y="92072"/>
                  </a:lnTo>
                  <a:cubicBezTo>
                    <a:pt x="72788" y="93399"/>
                    <a:pt x="70003" y="93399"/>
                    <a:pt x="67768" y="92072"/>
                  </a:cubicBezTo>
                  <a:lnTo>
                    <a:pt x="1814" y="51118"/>
                  </a:lnTo>
                  <a:cubicBezTo>
                    <a:pt x="718" y="50450"/>
                    <a:pt x="35" y="49274"/>
                    <a:pt x="0" y="47993"/>
                  </a:cubicBezTo>
                  <a:lnTo>
                    <a:pt x="0" y="47993"/>
                  </a:lnTo>
                  <a:lnTo>
                    <a:pt x="0" y="394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ED100C68-1030-6741-91AE-38BCE5957A2E}"/>
                </a:ext>
              </a:extLst>
            </p:cNvPr>
            <p:cNvSpPr/>
            <p:nvPr/>
          </p:nvSpPr>
          <p:spPr>
            <a:xfrm>
              <a:off x="2246687" y="4076362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1160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81" y="46538"/>
                    <a:pt x="146080" y="47745"/>
                    <a:pt x="144935" y="48364"/>
                  </a:cubicBezTo>
                  <a:lnTo>
                    <a:pt x="75188" y="91949"/>
                  </a:lnTo>
                  <a:cubicBezTo>
                    <a:pt x="72936" y="93424"/>
                    <a:pt x="70020" y="93424"/>
                    <a:pt x="67768" y="91949"/>
                  </a:cubicBezTo>
                  <a:lnTo>
                    <a:pt x="1814" y="51160"/>
                  </a:lnTo>
                  <a:cubicBezTo>
                    <a:pt x="692" y="50438"/>
                    <a:pt x="10" y="49202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EF741BE8-2D8A-0E4B-9D50-40BA77632D29}"/>
                </a:ext>
              </a:extLst>
            </p:cNvPr>
            <p:cNvSpPr/>
            <p:nvPr/>
          </p:nvSpPr>
          <p:spPr>
            <a:xfrm>
              <a:off x="2147921" y="4015671"/>
              <a:ext cx="131909" cy="82236"/>
            </a:xfrm>
            <a:custGeom>
              <a:avLst/>
              <a:gdLst>
                <a:gd name="connsiteX0" fmla="*/ 71066 w 131908"/>
                <a:gd name="connsiteY0" fmla="*/ 996 h 82236"/>
                <a:gd name="connsiteX1" fmla="*/ 78321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239 h 82236"/>
                <a:gd name="connsiteX5" fmla="*/ 146748 w 131908"/>
                <a:gd name="connsiteY5" fmla="*/ 45239 h 82236"/>
                <a:gd name="connsiteX6" fmla="*/ 144935 w 131908"/>
                <a:gd name="connsiteY6" fmla="*/ 48364 h 82236"/>
                <a:gd name="connsiteX7" fmla="*/ 75188 w 131908"/>
                <a:gd name="connsiteY7" fmla="*/ 91949 h 82236"/>
                <a:gd name="connsiteX8" fmla="*/ 67768 w 131908"/>
                <a:gd name="connsiteY8" fmla="*/ 91949 h 82236"/>
                <a:gd name="connsiteX9" fmla="*/ 1814 w 131908"/>
                <a:gd name="connsiteY9" fmla="*/ 50995 h 82236"/>
                <a:gd name="connsiteX10" fmla="*/ 0 w 131908"/>
                <a:gd name="connsiteY10" fmla="*/ 47870 h 82236"/>
                <a:gd name="connsiteX11" fmla="*/ 0 w 131908"/>
                <a:gd name="connsiteY11" fmla="*/ 47870 h 82236"/>
                <a:gd name="connsiteX12" fmla="*/ 0 w 131908"/>
                <a:gd name="connsiteY12" fmla="*/ 39318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1066" y="996"/>
                  </a:moveTo>
                  <a:cubicBezTo>
                    <a:pt x="73301" y="-332"/>
                    <a:pt x="76086" y="-332"/>
                    <a:pt x="78321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239"/>
                  </a:lnTo>
                  <a:lnTo>
                    <a:pt x="146748" y="45239"/>
                  </a:lnTo>
                  <a:cubicBezTo>
                    <a:pt x="146781" y="46538"/>
                    <a:pt x="146080" y="47746"/>
                    <a:pt x="144935" y="48364"/>
                  </a:cubicBezTo>
                  <a:lnTo>
                    <a:pt x="75188" y="91949"/>
                  </a:lnTo>
                  <a:cubicBezTo>
                    <a:pt x="72892" y="93271"/>
                    <a:pt x="70064" y="93271"/>
                    <a:pt x="67768" y="91949"/>
                  </a:cubicBezTo>
                  <a:lnTo>
                    <a:pt x="1814" y="50995"/>
                  </a:lnTo>
                  <a:cubicBezTo>
                    <a:pt x="718" y="50327"/>
                    <a:pt x="35" y="49151"/>
                    <a:pt x="0" y="47870"/>
                  </a:cubicBezTo>
                  <a:lnTo>
                    <a:pt x="0" y="47870"/>
                  </a:lnTo>
                  <a:lnTo>
                    <a:pt x="0" y="3931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31FBE601-5109-D247-936C-376169991E25}"/>
                </a:ext>
              </a:extLst>
            </p:cNvPr>
            <p:cNvSpPr/>
            <p:nvPr/>
          </p:nvSpPr>
          <p:spPr>
            <a:xfrm>
              <a:off x="2049319" y="3954858"/>
              <a:ext cx="131909" cy="82236"/>
            </a:xfrm>
            <a:custGeom>
              <a:avLst/>
              <a:gdLst>
                <a:gd name="connsiteX0" fmla="*/ 70901 w 131908"/>
                <a:gd name="connsiteY0" fmla="*/ 1118 h 82236"/>
                <a:gd name="connsiteX1" fmla="*/ 78156 w 131908"/>
                <a:gd name="connsiteY1" fmla="*/ 1118 h 82236"/>
                <a:gd name="connsiteX2" fmla="*/ 139658 w 131908"/>
                <a:gd name="connsiteY2" fmla="*/ 39111 h 82236"/>
                <a:gd name="connsiteX3" fmla="*/ 146748 w 131908"/>
                <a:gd name="connsiteY3" fmla="*/ 36973 h 82236"/>
                <a:gd name="connsiteX4" fmla="*/ 146748 w 131908"/>
                <a:gd name="connsiteY4" fmla="*/ 45526 h 82236"/>
                <a:gd name="connsiteX5" fmla="*/ 146748 w 131908"/>
                <a:gd name="connsiteY5" fmla="*/ 45526 h 82236"/>
                <a:gd name="connsiteX6" fmla="*/ 145100 w 131908"/>
                <a:gd name="connsiteY6" fmla="*/ 48815 h 82236"/>
                <a:gd name="connsiteX7" fmla="*/ 75188 w 131908"/>
                <a:gd name="connsiteY7" fmla="*/ 92400 h 82236"/>
                <a:gd name="connsiteX8" fmla="*/ 67768 w 131908"/>
                <a:gd name="connsiteY8" fmla="*/ 92400 h 82236"/>
                <a:gd name="connsiteX9" fmla="*/ 1814 w 131908"/>
                <a:gd name="connsiteY9" fmla="*/ 51447 h 82236"/>
                <a:gd name="connsiteX10" fmla="*/ 0 w 131908"/>
                <a:gd name="connsiteY10" fmla="*/ 48322 h 82236"/>
                <a:gd name="connsiteX11" fmla="*/ 0 w 131908"/>
                <a:gd name="connsiteY11" fmla="*/ 48322 h 82236"/>
                <a:gd name="connsiteX12" fmla="*/ 0 w 131908"/>
                <a:gd name="connsiteY12" fmla="*/ 3911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1118"/>
                  </a:moveTo>
                  <a:cubicBezTo>
                    <a:pt x="73088" y="-373"/>
                    <a:pt x="75968" y="-373"/>
                    <a:pt x="78156" y="1118"/>
                  </a:cubicBezTo>
                  <a:lnTo>
                    <a:pt x="139658" y="39111"/>
                  </a:lnTo>
                  <a:lnTo>
                    <a:pt x="146748" y="36973"/>
                  </a:lnTo>
                  <a:lnTo>
                    <a:pt x="146748" y="45526"/>
                  </a:lnTo>
                  <a:lnTo>
                    <a:pt x="146748" y="45526"/>
                  </a:lnTo>
                  <a:cubicBezTo>
                    <a:pt x="146806" y="46833"/>
                    <a:pt x="146182" y="48077"/>
                    <a:pt x="145100" y="48815"/>
                  </a:cubicBezTo>
                  <a:lnTo>
                    <a:pt x="75188" y="92400"/>
                  </a:lnTo>
                  <a:cubicBezTo>
                    <a:pt x="72892" y="93722"/>
                    <a:pt x="70064" y="93722"/>
                    <a:pt x="67768" y="92400"/>
                  </a:cubicBezTo>
                  <a:lnTo>
                    <a:pt x="1814" y="51447"/>
                  </a:lnTo>
                  <a:cubicBezTo>
                    <a:pt x="718" y="50779"/>
                    <a:pt x="35" y="49603"/>
                    <a:pt x="0" y="48322"/>
                  </a:cubicBezTo>
                  <a:lnTo>
                    <a:pt x="0" y="48322"/>
                  </a:lnTo>
                  <a:lnTo>
                    <a:pt x="0" y="39111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50804249-AC5E-8C46-8A1C-5C44DF211BCA}"/>
                </a:ext>
              </a:extLst>
            </p:cNvPr>
            <p:cNvSpPr/>
            <p:nvPr/>
          </p:nvSpPr>
          <p:spPr>
            <a:xfrm>
              <a:off x="1991939" y="3894290"/>
              <a:ext cx="98931" cy="65789"/>
            </a:xfrm>
            <a:custGeom>
              <a:avLst/>
              <a:gdLst>
                <a:gd name="connsiteX0" fmla="*/ 29515 w 98931"/>
                <a:gd name="connsiteY0" fmla="*/ 996 h 65789"/>
                <a:gd name="connsiteX1" fmla="*/ 36770 w 98931"/>
                <a:gd name="connsiteY1" fmla="*/ 996 h 65789"/>
                <a:gd name="connsiteX2" fmla="*/ 98437 w 98931"/>
                <a:gd name="connsiteY2" fmla="*/ 38824 h 65789"/>
                <a:gd name="connsiteX3" fmla="*/ 105362 w 98931"/>
                <a:gd name="connsiteY3" fmla="*/ 36522 h 65789"/>
                <a:gd name="connsiteX4" fmla="*/ 105362 w 98931"/>
                <a:gd name="connsiteY4" fmla="*/ 45239 h 65789"/>
                <a:gd name="connsiteX5" fmla="*/ 105362 w 98931"/>
                <a:gd name="connsiteY5" fmla="*/ 45239 h 65789"/>
                <a:gd name="connsiteX6" fmla="*/ 103548 w 98931"/>
                <a:gd name="connsiteY6" fmla="*/ 48364 h 65789"/>
                <a:gd name="connsiteX7" fmla="*/ 75023 w 98931"/>
                <a:gd name="connsiteY7" fmla="*/ 66785 h 65789"/>
                <a:gd name="connsiteX8" fmla="*/ 67768 w 98931"/>
                <a:gd name="connsiteY8" fmla="*/ 66785 h 65789"/>
                <a:gd name="connsiteX9" fmla="*/ 1814 w 98931"/>
                <a:gd name="connsiteY9" fmla="*/ 25996 h 65789"/>
                <a:gd name="connsiteX10" fmla="*/ 0 w 98931"/>
                <a:gd name="connsiteY10" fmla="*/ 22706 h 65789"/>
                <a:gd name="connsiteX11" fmla="*/ 0 w 98931"/>
                <a:gd name="connsiteY11" fmla="*/ 22706 h 65789"/>
                <a:gd name="connsiteX12" fmla="*/ 0 w 98931"/>
                <a:gd name="connsiteY12" fmla="*/ 14154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931" h="65789">
                  <a:moveTo>
                    <a:pt x="29515" y="996"/>
                  </a:moveTo>
                  <a:cubicBezTo>
                    <a:pt x="31750" y="-332"/>
                    <a:pt x="34534" y="-332"/>
                    <a:pt x="36770" y="996"/>
                  </a:cubicBezTo>
                  <a:lnTo>
                    <a:pt x="98437" y="38824"/>
                  </a:lnTo>
                  <a:lnTo>
                    <a:pt x="105362" y="36522"/>
                  </a:lnTo>
                  <a:lnTo>
                    <a:pt x="105362" y="45239"/>
                  </a:lnTo>
                  <a:lnTo>
                    <a:pt x="105362" y="45239"/>
                  </a:lnTo>
                  <a:cubicBezTo>
                    <a:pt x="105299" y="46512"/>
                    <a:pt x="104623" y="47675"/>
                    <a:pt x="103548" y="48364"/>
                  </a:cubicBezTo>
                  <a:lnTo>
                    <a:pt x="75023" y="66785"/>
                  </a:lnTo>
                  <a:cubicBezTo>
                    <a:pt x="72788" y="68112"/>
                    <a:pt x="70003" y="68112"/>
                    <a:pt x="67768" y="66785"/>
                  </a:cubicBezTo>
                  <a:lnTo>
                    <a:pt x="1814" y="25996"/>
                  </a:lnTo>
                  <a:cubicBezTo>
                    <a:pt x="692" y="25274"/>
                    <a:pt x="10" y="24038"/>
                    <a:pt x="0" y="22706"/>
                  </a:cubicBezTo>
                  <a:lnTo>
                    <a:pt x="0" y="22706"/>
                  </a:lnTo>
                  <a:lnTo>
                    <a:pt x="0" y="14154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C851B1B4-B78B-1F4D-97D2-0D0651159112}"/>
                </a:ext>
              </a:extLst>
            </p:cNvPr>
            <p:cNvSpPr/>
            <p:nvPr/>
          </p:nvSpPr>
          <p:spPr>
            <a:xfrm>
              <a:off x="1950222" y="3919990"/>
              <a:ext cx="98931" cy="65789"/>
            </a:xfrm>
            <a:custGeom>
              <a:avLst/>
              <a:gdLst>
                <a:gd name="connsiteX0" fmla="*/ 29515 w 98931"/>
                <a:gd name="connsiteY0" fmla="*/ 1118 h 65789"/>
                <a:gd name="connsiteX1" fmla="*/ 36770 w 98931"/>
                <a:gd name="connsiteY1" fmla="*/ 1118 h 65789"/>
                <a:gd name="connsiteX2" fmla="*/ 98437 w 98931"/>
                <a:gd name="connsiteY2" fmla="*/ 38782 h 65789"/>
                <a:gd name="connsiteX3" fmla="*/ 105362 w 98931"/>
                <a:gd name="connsiteY3" fmla="*/ 36644 h 65789"/>
                <a:gd name="connsiteX4" fmla="*/ 105362 w 98931"/>
                <a:gd name="connsiteY4" fmla="*/ 45197 h 65789"/>
                <a:gd name="connsiteX5" fmla="*/ 105362 w 98931"/>
                <a:gd name="connsiteY5" fmla="*/ 45197 h 65789"/>
                <a:gd name="connsiteX6" fmla="*/ 103548 w 98931"/>
                <a:gd name="connsiteY6" fmla="*/ 48486 h 65789"/>
                <a:gd name="connsiteX7" fmla="*/ 75188 w 98931"/>
                <a:gd name="connsiteY7" fmla="*/ 66085 h 65789"/>
                <a:gd name="connsiteX8" fmla="*/ 67768 w 98931"/>
                <a:gd name="connsiteY8" fmla="*/ 66085 h 65789"/>
                <a:gd name="connsiteX9" fmla="*/ 1814 w 98931"/>
                <a:gd name="connsiteY9" fmla="*/ 25295 h 65789"/>
                <a:gd name="connsiteX10" fmla="*/ 0 w 98931"/>
                <a:gd name="connsiteY10" fmla="*/ 22170 h 65789"/>
                <a:gd name="connsiteX11" fmla="*/ 0 w 98931"/>
                <a:gd name="connsiteY11" fmla="*/ 22171 h 65789"/>
                <a:gd name="connsiteX12" fmla="*/ 0 w 98931"/>
                <a:gd name="connsiteY12" fmla="*/ 13453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931" h="65789">
                  <a:moveTo>
                    <a:pt x="29515" y="1118"/>
                  </a:moveTo>
                  <a:cubicBezTo>
                    <a:pt x="31702" y="-373"/>
                    <a:pt x="34582" y="-373"/>
                    <a:pt x="36770" y="1118"/>
                  </a:cubicBezTo>
                  <a:lnTo>
                    <a:pt x="98437" y="38782"/>
                  </a:lnTo>
                  <a:lnTo>
                    <a:pt x="105362" y="36644"/>
                  </a:lnTo>
                  <a:lnTo>
                    <a:pt x="105362" y="45197"/>
                  </a:lnTo>
                  <a:lnTo>
                    <a:pt x="105362" y="45197"/>
                  </a:lnTo>
                  <a:cubicBezTo>
                    <a:pt x="105352" y="46528"/>
                    <a:pt x="104670" y="47765"/>
                    <a:pt x="103548" y="48486"/>
                  </a:cubicBezTo>
                  <a:lnTo>
                    <a:pt x="75188" y="66085"/>
                  </a:lnTo>
                  <a:cubicBezTo>
                    <a:pt x="72936" y="67560"/>
                    <a:pt x="70020" y="67560"/>
                    <a:pt x="67768" y="66085"/>
                  </a:cubicBezTo>
                  <a:lnTo>
                    <a:pt x="1814" y="25295"/>
                  </a:lnTo>
                  <a:cubicBezTo>
                    <a:pt x="718" y="24627"/>
                    <a:pt x="35" y="23451"/>
                    <a:pt x="0" y="22170"/>
                  </a:cubicBezTo>
                  <a:lnTo>
                    <a:pt x="0" y="22171"/>
                  </a:lnTo>
                  <a:lnTo>
                    <a:pt x="0" y="1345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8EEC1525-883F-024E-846D-B72FEB47CF33}"/>
                </a:ext>
              </a:extLst>
            </p:cNvPr>
            <p:cNvSpPr/>
            <p:nvPr/>
          </p:nvSpPr>
          <p:spPr>
            <a:xfrm>
              <a:off x="1851786" y="3833436"/>
              <a:ext cx="131909" cy="82236"/>
            </a:xfrm>
            <a:custGeom>
              <a:avLst/>
              <a:gdLst>
                <a:gd name="connsiteX0" fmla="*/ 70901 w 131908"/>
                <a:gd name="connsiteY0" fmla="*/ 996 h 82236"/>
                <a:gd name="connsiteX1" fmla="*/ 78156 w 131908"/>
                <a:gd name="connsiteY1" fmla="*/ 996 h 82236"/>
                <a:gd name="connsiteX2" fmla="*/ 139823 w 131908"/>
                <a:gd name="connsiteY2" fmla="*/ 38824 h 82236"/>
                <a:gd name="connsiteX3" fmla="*/ 146748 w 131908"/>
                <a:gd name="connsiteY3" fmla="*/ 36522 h 82236"/>
                <a:gd name="connsiteX4" fmla="*/ 146748 w 131908"/>
                <a:gd name="connsiteY4" fmla="*/ 45403 h 82236"/>
                <a:gd name="connsiteX5" fmla="*/ 146748 w 131908"/>
                <a:gd name="connsiteY5" fmla="*/ 45403 h 82236"/>
                <a:gd name="connsiteX6" fmla="*/ 144935 w 131908"/>
                <a:gd name="connsiteY6" fmla="*/ 48528 h 82236"/>
                <a:gd name="connsiteX7" fmla="*/ 75023 w 131908"/>
                <a:gd name="connsiteY7" fmla="*/ 92113 h 82236"/>
                <a:gd name="connsiteX8" fmla="*/ 67768 w 131908"/>
                <a:gd name="connsiteY8" fmla="*/ 92113 h 82236"/>
                <a:gd name="connsiteX9" fmla="*/ 1814 w 131908"/>
                <a:gd name="connsiteY9" fmla="*/ 51324 h 82236"/>
                <a:gd name="connsiteX10" fmla="*/ 0 w 131908"/>
                <a:gd name="connsiteY10" fmla="*/ 48035 h 82236"/>
                <a:gd name="connsiteX11" fmla="*/ 0 w 131908"/>
                <a:gd name="connsiteY11" fmla="*/ 48035 h 82236"/>
                <a:gd name="connsiteX12" fmla="*/ 0 w 131908"/>
                <a:gd name="connsiteY12" fmla="*/ 39482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8" h="82236">
                  <a:moveTo>
                    <a:pt x="70901" y="996"/>
                  </a:moveTo>
                  <a:cubicBezTo>
                    <a:pt x="73136" y="-332"/>
                    <a:pt x="75921" y="-332"/>
                    <a:pt x="78156" y="996"/>
                  </a:cubicBezTo>
                  <a:lnTo>
                    <a:pt x="139823" y="38824"/>
                  </a:lnTo>
                  <a:lnTo>
                    <a:pt x="146748" y="36522"/>
                  </a:lnTo>
                  <a:lnTo>
                    <a:pt x="146748" y="45403"/>
                  </a:lnTo>
                  <a:lnTo>
                    <a:pt x="146748" y="45403"/>
                  </a:lnTo>
                  <a:cubicBezTo>
                    <a:pt x="146713" y="46684"/>
                    <a:pt x="146031" y="47860"/>
                    <a:pt x="144935" y="48528"/>
                  </a:cubicBezTo>
                  <a:lnTo>
                    <a:pt x="75023" y="92113"/>
                  </a:lnTo>
                  <a:cubicBezTo>
                    <a:pt x="72788" y="93441"/>
                    <a:pt x="70003" y="93441"/>
                    <a:pt x="67768" y="92113"/>
                  </a:cubicBezTo>
                  <a:lnTo>
                    <a:pt x="1814" y="51324"/>
                  </a:lnTo>
                  <a:cubicBezTo>
                    <a:pt x="751" y="50549"/>
                    <a:pt x="87" y="49345"/>
                    <a:pt x="0" y="48035"/>
                  </a:cubicBezTo>
                  <a:lnTo>
                    <a:pt x="0" y="48035"/>
                  </a:lnTo>
                  <a:lnTo>
                    <a:pt x="0" y="39482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5547E024-45C7-BF43-B65B-111F55A35849}"/>
                </a:ext>
              </a:extLst>
            </p:cNvPr>
            <p:cNvSpPr/>
            <p:nvPr/>
          </p:nvSpPr>
          <p:spPr>
            <a:xfrm>
              <a:off x="2345784" y="4137106"/>
              <a:ext cx="428703" cy="263156"/>
            </a:xfrm>
            <a:custGeom>
              <a:avLst/>
              <a:gdLst>
                <a:gd name="connsiteX0" fmla="*/ 70571 w 428703"/>
                <a:gd name="connsiteY0" fmla="*/ 1106 h 263156"/>
                <a:gd name="connsiteX1" fmla="*/ 77991 w 428703"/>
                <a:gd name="connsiteY1" fmla="*/ 1106 h 263156"/>
                <a:gd name="connsiteX2" fmla="*/ 139494 w 428703"/>
                <a:gd name="connsiteY2" fmla="*/ 38770 h 263156"/>
                <a:gd name="connsiteX3" fmla="*/ 146419 w 428703"/>
                <a:gd name="connsiteY3" fmla="*/ 36468 h 263156"/>
                <a:gd name="connsiteX4" fmla="*/ 146419 w 428703"/>
                <a:gd name="connsiteY4" fmla="*/ 45185 h 263156"/>
                <a:gd name="connsiteX5" fmla="*/ 146419 w 428703"/>
                <a:gd name="connsiteY5" fmla="*/ 45185 h 263156"/>
                <a:gd name="connsiteX6" fmla="*/ 144605 w 428703"/>
                <a:gd name="connsiteY6" fmla="*/ 48474 h 263156"/>
                <a:gd name="connsiteX7" fmla="*/ 111628 w 428703"/>
                <a:gd name="connsiteY7" fmla="*/ 69527 h 263156"/>
                <a:gd name="connsiteX8" fmla="*/ 323176 w 428703"/>
                <a:gd name="connsiteY8" fmla="*/ 207026 h 263156"/>
                <a:gd name="connsiteX9" fmla="*/ 367695 w 428703"/>
                <a:gd name="connsiteY9" fmla="*/ 183177 h 263156"/>
                <a:gd name="connsiteX10" fmla="*/ 375115 w 428703"/>
                <a:gd name="connsiteY10" fmla="*/ 183177 h 263156"/>
                <a:gd name="connsiteX11" fmla="*/ 436618 w 428703"/>
                <a:gd name="connsiteY11" fmla="*/ 221006 h 263156"/>
                <a:gd name="connsiteX12" fmla="*/ 443543 w 428703"/>
                <a:gd name="connsiteY12" fmla="*/ 218703 h 263156"/>
                <a:gd name="connsiteX13" fmla="*/ 443543 w 428703"/>
                <a:gd name="connsiteY13" fmla="*/ 227420 h 263156"/>
                <a:gd name="connsiteX14" fmla="*/ 443543 w 428703"/>
                <a:gd name="connsiteY14" fmla="*/ 227420 h 263156"/>
                <a:gd name="connsiteX15" fmla="*/ 441729 w 428703"/>
                <a:gd name="connsiteY15" fmla="*/ 230710 h 263156"/>
                <a:gd name="connsiteX16" fmla="*/ 371982 w 428703"/>
                <a:gd name="connsiteY16" fmla="*/ 274131 h 263156"/>
                <a:gd name="connsiteX17" fmla="*/ 364563 w 428703"/>
                <a:gd name="connsiteY17" fmla="*/ 274131 h 263156"/>
                <a:gd name="connsiteX18" fmla="*/ 298608 w 428703"/>
                <a:gd name="connsiteY18" fmla="*/ 233341 h 263156"/>
                <a:gd name="connsiteX19" fmla="*/ 298608 w 428703"/>
                <a:gd name="connsiteY19" fmla="*/ 233341 h 263156"/>
                <a:gd name="connsiteX20" fmla="*/ 34791 w 428703"/>
                <a:gd name="connsiteY20" fmla="*/ 71007 h 263156"/>
                <a:gd name="connsiteX21" fmla="*/ 34791 w 428703"/>
                <a:gd name="connsiteY21" fmla="*/ 71007 h 263156"/>
                <a:gd name="connsiteX22" fmla="*/ 1814 w 428703"/>
                <a:gd name="connsiteY22" fmla="*/ 51270 h 263156"/>
                <a:gd name="connsiteX23" fmla="*/ 0 w 428703"/>
                <a:gd name="connsiteY23" fmla="*/ 48145 h 263156"/>
                <a:gd name="connsiteX24" fmla="*/ 0 w 428703"/>
                <a:gd name="connsiteY24" fmla="*/ 48145 h 263156"/>
                <a:gd name="connsiteX25" fmla="*/ 0 w 428703"/>
                <a:gd name="connsiteY25" fmla="*/ 39428 h 26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8703" h="263156">
                  <a:moveTo>
                    <a:pt x="70571" y="1106"/>
                  </a:moveTo>
                  <a:cubicBezTo>
                    <a:pt x="72824" y="-369"/>
                    <a:pt x="75739" y="-369"/>
                    <a:pt x="77991" y="1106"/>
                  </a:cubicBezTo>
                  <a:lnTo>
                    <a:pt x="139494" y="38770"/>
                  </a:lnTo>
                  <a:lnTo>
                    <a:pt x="146419" y="36468"/>
                  </a:lnTo>
                  <a:lnTo>
                    <a:pt x="146419" y="45185"/>
                  </a:lnTo>
                  <a:lnTo>
                    <a:pt x="146419" y="45185"/>
                  </a:lnTo>
                  <a:cubicBezTo>
                    <a:pt x="146476" y="46533"/>
                    <a:pt x="145777" y="47801"/>
                    <a:pt x="144605" y="48474"/>
                  </a:cubicBezTo>
                  <a:lnTo>
                    <a:pt x="111628" y="69527"/>
                  </a:lnTo>
                  <a:lnTo>
                    <a:pt x="323176" y="207026"/>
                  </a:lnTo>
                  <a:lnTo>
                    <a:pt x="367695" y="183177"/>
                  </a:lnTo>
                  <a:cubicBezTo>
                    <a:pt x="369991" y="181855"/>
                    <a:pt x="372820" y="181855"/>
                    <a:pt x="375115" y="183177"/>
                  </a:cubicBezTo>
                  <a:lnTo>
                    <a:pt x="436618" y="221006"/>
                  </a:lnTo>
                  <a:lnTo>
                    <a:pt x="443543" y="218703"/>
                  </a:lnTo>
                  <a:lnTo>
                    <a:pt x="443543" y="227420"/>
                  </a:lnTo>
                  <a:lnTo>
                    <a:pt x="443543" y="227420"/>
                  </a:lnTo>
                  <a:cubicBezTo>
                    <a:pt x="443533" y="228752"/>
                    <a:pt x="442851" y="229989"/>
                    <a:pt x="441729" y="230710"/>
                  </a:cubicBezTo>
                  <a:lnTo>
                    <a:pt x="371982" y="274131"/>
                  </a:lnTo>
                  <a:cubicBezTo>
                    <a:pt x="369730" y="275605"/>
                    <a:pt x="366815" y="275605"/>
                    <a:pt x="364563" y="274131"/>
                  </a:cubicBezTo>
                  <a:lnTo>
                    <a:pt x="298608" y="233341"/>
                  </a:lnTo>
                  <a:lnTo>
                    <a:pt x="298608" y="233341"/>
                  </a:lnTo>
                  <a:lnTo>
                    <a:pt x="34791" y="71007"/>
                  </a:lnTo>
                  <a:lnTo>
                    <a:pt x="34791" y="71007"/>
                  </a:lnTo>
                  <a:lnTo>
                    <a:pt x="1814" y="51270"/>
                  </a:lnTo>
                  <a:cubicBezTo>
                    <a:pt x="718" y="50602"/>
                    <a:pt x="35" y="49426"/>
                    <a:pt x="0" y="48145"/>
                  </a:cubicBezTo>
                  <a:lnTo>
                    <a:pt x="0" y="48145"/>
                  </a:lnTo>
                  <a:lnTo>
                    <a:pt x="0" y="39428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BD1640DA-15B4-C54C-8E0C-1E9A2F2281F7}"/>
                </a:ext>
              </a:extLst>
            </p:cNvPr>
            <p:cNvSpPr/>
            <p:nvPr/>
          </p:nvSpPr>
          <p:spPr>
            <a:xfrm>
              <a:off x="3488336" y="4146140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965 w 131908"/>
                <a:gd name="connsiteY9" fmla="*/ 91907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6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965" y="91907"/>
                  </a:lnTo>
                  <a:cubicBezTo>
                    <a:pt x="72815" y="93324"/>
                    <a:pt x="70025" y="93324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0C8165B7-C737-664E-A173-4FE9C787319F}"/>
                </a:ext>
              </a:extLst>
            </p:cNvPr>
            <p:cNvSpPr/>
            <p:nvPr/>
          </p:nvSpPr>
          <p:spPr>
            <a:xfrm>
              <a:off x="3389569" y="4085407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905 w 131908"/>
                <a:gd name="connsiteY7" fmla="*/ 47163 h 82236"/>
                <a:gd name="connsiteX8" fmla="*/ 145701 w 131908"/>
                <a:gd name="connsiteY8" fmla="*/ 48364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477" y="43057"/>
                    <a:pt x="148016" y="45391"/>
                    <a:pt x="146905" y="47163"/>
                  </a:cubicBezTo>
                  <a:cubicBezTo>
                    <a:pt x="146600" y="47649"/>
                    <a:pt x="146188" y="48060"/>
                    <a:pt x="145701" y="48364"/>
                  </a:cubicBezTo>
                  <a:lnTo>
                    <a:pt x="75789" y="91949"/>
                  </a:lnTo>
                  <a:cubicBezTo>
                    <a:pt x="73464" y="93760"/>
                    <a:pt x="70201" y="93760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94C2F9CA-7E3E-0A4B-95A9-14A9517A0E8E}"/>
                </a:ext>
              </a:extLst>
            </p:cNvPr>
            <p:cNvSpPr/>
            <p:nvPr/>
          </p:nvSpPr>
          <p:spPr>
            <a:xfrm>
              <a:off x="3290941" y="4024717"/>
              <a:ext cx="131909" cy="82236"/>
            </a:xfrm>
            <a:custGeom>
              <a:avLst/>
              <a:gdLst>
                <a:gd name="connsiteX0" fmla="*/ 67736 w 131908"/>
                <a:gd name="connsiteY0" fmla="*/ 91949 h 82236"/>
                <a:gd name="connsiteX1" fmla="*/ 1782 w 131908"/>
                <a:gd name="connsiteY1" fmla="*/ 50996 h 82236"/>
                <a:gd name="connsiteX2" fmla="*/ 578 w 131908"/>
                <a:gd name="connsiteY2" fmla="*/ 45782 h 82236"/>
                <a:gd name="connsiteX3" fmla="*/ 1782 w 131908"/>
                <a:gd name="connsiteY3" fmla="*/ 44581 h 82236"/>
                <a:gd name="connsiteX4" fmla="*/ 71529 w 131908"/>
                <a:gd name="connsiteY4" fmla="*/ 996 h 82236"/>
                <a:gd name="connsiteX5" fmla="*/ 78784 w 131908"/>
                <a:gd name="connsiteY5" fmla="*/ 996 h 82236"/>
                <a:gd name="connsiteX6" fmla="*/ 145562 w 131908"/>
                <a:gd name="connsiteY6" fmla="*/ 41949 h 82236"/>
                <a:gd name="connsiteX7" fmla="*/ 146767 w 131908"/>
                <a:gd name="connsiteY7" fmla="*/ 47163 h 82236"/>
                <a:gd name="connsiteX8" fmla="*/ 145562 w 131908"/>
                <a:gd name="connsiteY8" fmla="*/ 48364 h 82236"/>
                <a:gd name="connsiteX9" fmla="*/ 75651 w 131908"/>
                <a:gd name="connsiteY9" fmla="*/ 91949 h 82236"/>
                <a:gd name="connsiteX10" fmla="*/ 67736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9"/>
                  </a:moveTo>
                  <a:lnTo>
                    <a:pt x="1782" y="50996"/>
                  </a:lnTo>
                  <a:cubicBezTo>
                    <a:pt x="6" y="49888"/>
                    <a:pt x="-533" y="47554"/>
                    <a:pt x="578" y="45782"/>
                  </a:cubicBezTo>
                  <a:cubicBezTo>
                    <a:pt x="882" y="45296"/>
                    <a:pt x="1294" y="44885"/>
                    <a:pt x="1782" y="44581"/>
                  </a:cubicBezTo>
                  <a:lnTo>
                    <a:pt x="71529" y="996"/>
                  </a:lnTo>
                  <a:cubicBezTo>
                    <a:pt x="73764" y="-332"/>
                    <a:pt x="76548" y="-332"/>
                    <a:pt x="78784" y="996"/>
                  </a:cubicBezTo>
                  <a:lnTo>
                    <a:pt x="145562" y="41949"/>
                  </a:lnTo>
                  <a:cubicBezTo>
                    <a:pt x="147338" y="43057"/>
                    <a:pt x="147877" y="45391"/>
                    <a:pt x="146767" y="47163"/>
                  </a:cubicBezTo>
                  <a:cubicBezTo>
                    <a:pt x="146462" y="47649"/>
                    <a:pt x="146050" y="48060"/>
                    <a:pt x="145562" y="48364"/>
                  </a:cubicBezTo>
                  <a:lnTo>
                    <a:pt x="75651" y="91949"/>
                  </a:lnTo>
                  <a:cubicBezTo>
                    <a:pt x="73258" y="93555"/>
                    <a:pt x="70129" y="93555"/>
                    <a:pt x="67736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A29CF442-C8F4-0B4A-A189-7CC750CE3906}"/>
                </a:ext>
              </a:extLst>
            </p:cNvPr>
            <p:cNvSpPr/>
            <p:nvPr/>
          </p:nvSpPr>
          <p:spPr>
            <a:xfrm>
              <a:off x="3192036" y="3963904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6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965" y="92071"/>
                  </a:lnTo>
                  <a:cubicBezTo>
                    <a:pt x="72771" y="93335"/>
                    <a:pt x="70069" y="93335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1A62A943-F22D-5C48-AAFE-328C3089A283}"/>
                </a:ext>
              </a:extLst>
            </p:cNvPr>
            <p:cNvSpPr/>
            <p:nvPr/>
          </p:nvSpPr>
          <p:spPr>
            <a:xfrm>
              <a:off x="3093269" y="3903176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6 w 131908"/>
                <a:gd name="connsiteY7" fmla="*/ 47158 h 82236"/>
                <a:gd name="connsiteX8" fmla="*/ 145041 w 131908"/>
                <a:gd name="connsiteY8" fmla="*/ 48360 h 82236"/>
                <a:gd name="connsiteX9" fmla="*/ 75295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6" y="47158"/>
                  </a:cubicBezTo>
                  <a:cubicBezTo>
                    <a:pt x="145941" y="47645"/>
                    <a:pt x="145529" y="48056"/>
                    <a:pt x="145041" y="48360"/>
                  </a:cubicBezTo>
                  <a:lnTo>
                    <a:pt x="75295" y="91945"/>
                  </a:lnTo>
                  <a:cubicBezTo>
                    <a:pt x="73042" y="93420"/>
                    <a:pt x="70127" y="93420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FF91366F-29D9-5D4B-953B-15CB22F242BF}"/>
                </a:ext>
              </a:extLst>
            </p:cNvPr>
            <p:cNvSpPr/>
            <p:nvPr/>
          </p:nvSpPr>
          <p:spPr>
            <a:xfrm>
              <a:off x="2994503" y="3842486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5 h 82236"/>
                <a:gd name="connsiteX2" fmla="*/ 495 w 131908"/>
                <a:gd name="connsiteY2" fmla="*/ 45998 h 82236"/>
                <a:gd name="connsiteX3" fmla="*/ 1920 w 131908"/>
                <a:gd name="connsiteY3" fmla="*/ 44576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6 w 131908"/>
                <a:gd name="connsiteY7" fmla="*/ 47158 h 82236"/>
                <a:gd name="connsiteX8" fmla="*/ 145041 w 131908"/>
                <a:gd name="connsiteY8" fmla="*/ 48359 h 82236"/>
                <a:gd name="connsiteX9" fmla="*/ 75294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5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3"/>
                    <a:pt x="1920" y="44576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6" y="47158"/>
                  </a:cubicBezTo>
                  <a:cubicBezTo>
                    <a:pt x="145941" y="47644"/>
                    <a:pt x="145529" y="48055"/>
                    <a:pt x="145041" y="48359"/>
                  </a:cubicBezTo>
                  <a:lnTo>
                    <a:pt x="75294" y="91945"/>
                  </a:lnTo>
                  <a:cubicBezTo>
                    <a:pt x="72999" y="93267"/>
                    <a:pt x="70170" y="93267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DE6B70A9-BE68-024B-A873-9DDDF34CA09A}"/>
                </a:ext>
              </a:extLst>
            </p:cNvPr>
            <p:cNvSpPr/>
            <p:nvPr/>
          </p:nvSpPr>
          <p:spPr>
            <a:xfrm>
              <a:off x="2796969" y="3721105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466 w 131908"/>
                <a:gd name="connsiteY7" fmla="*/ 47103 h 82236"/>
                <a:gd name="connsiteX8" fmla="*/ 145041 w 131908"/>
                <a:gd name="connsiteY8" fmla="*/ 48524 h 82236"/>
                <a:gd name="connsiteX9" fmla="*/ 75295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63" y="42977"/>
                    <a:pt x="147501" y="45286"/>
                    <a:pt x="146466" y="47103"/>
                  </a:cubicBezTo>
                  <a:cubicBezTo>
                    <a:pt x="146129" y="47696"/>
                    <a:pt x="145636" y="48187"/>
                    <a:pt x="145041" y="48524"/>
                  </a:cubicBezTo>
                  <a:lnTo>
                    <a:pt x="75295" y="91945"/>
                  </a:lnTo>
                  <a:cubicBezTo>
                    <a:pt x="73042" y="93420"/>
                    <a:pt x="70127" y="93420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3AC01A90-A4DB-7D4E-A67D-7DEA1BCE802E}"/>
                </a:ext>
              </a:extLst>
            </p:cNvPr>
            <p:cNvSpPr/>
            <p:nvPr/>
          </p:nvSpPr>
          <p:spPr>
            <a:xfrm>
              <a:off x="2698203" y="3660246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6 w 131908"/>
                <a:gd name="connsiteY7" fmla="*/ 47162 h 82236"/>
                <a:gd name="connsiteX8" fmla="*/ 145041 w 131908"/>
                <a:gd name="connsiteY8" fmla="*/ 48364 h 82236"/>
                <a:gd name="connsiteX9" fmla="*/ 75294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6" y="47162"/>
                  </a:cubicBezTo>
                  <a:cubicBezTo>
                    <a:pt x="145941" y="47649"/>
                    <a:pt x="145529" y="48059"/>
                    <a:pt x="145041" y="48364"/>
                  </a:cubicBezTo>
                  <a:lnTo>
                    <a:pt x="75294" y="91949"/>
                  </a:lnTo>
                  <a:cubicBezTo>
                    <a:pt x="72999" y="93271"/>
                    <a:pt x="70170" y="9327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19ADA64B-511A-E247-8500-3BCCA54B99E1}"/>
                </a:ext>
              </a:extLst>
            </p:cNvPr>
            <p:cNvSpPr/>
            <p:nvPr/>
          </p:nvSpPr>
          <p:spPr>
            <a:xfrm>
              <a:off x="2599436" y="3599556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0995 h 82236"/>
                <a:gd name="connsiteX2" fmla="*/ 495 w 131908"/>
                <a:gd name="connsiteY2" fmla="*/ 45838 h 82236"/>
                <a:gd name="connsiteX3" fmla="*/ 1920 w 131908"/>
                <a:gd name="connsiteY3" fmla="*/ 44416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6 w 131908"/>
                <a:gd name="connsiteY7" fmla="*/ 47163 h 82236"/>
                <a:gd name="connsiteX8" fmla="*/ 145041 w 131908"/>
                <a:gd name="connsiteY8" fmla="*/ 48364 h 82236"/>
                <a:gd name="connsiteX9" fmla="*/ 75294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0995"/>
                  </a:lnTo>
                  <a:cubicBezTo>
                    <a:pt x="99" y="49964"/>
                    <a:pt x="-539" y="47654"/>
                    <a:pt x="495" y="45838"/>
                  </a:cubicBezTo>
                  <a:cubicBezTo>
                    <a:pt x="833" y="45244"/>
                    <a:pt x="1325" y="44753"/>
                    <a:pt x="1920" y="44416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6" y="47163"/>
                  </a:cubicBezTo>
                  <a:cubicBezTo>
                    <a:pt x="145941" y="47649"/>
                    <a:pt x="145529" y="48060"/>
                    <a:pt x="145041" y="48364"/>
                  </a:cubicBezTo>
                  <a:lnTo>
                    <a:pt x="75294" y="91949"/>
                  </a:lnTo>
                  <a:cubicBezTo>
                    <a:pt x="72999" y="93271"/>
                    <a:pt x="70170" y="9327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68A1CAE8-2C16-2648-9516-9173630C3104}"/>
                </a:ext>
              </a:extLst>
            </p:cNvPr>
            <p:cNvSpPr/>
            <p:nvPr/>
          </p:nvSpPr>
          <p:spPr>
            <a:xfrm>
              <a:off x="2500670" y="3538743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832 w 131908"/>
                <a:gd name="connsiteY4" fmla="*/ 1118 h 82236"/>
                <a:gd name="connsiteX5" fmla="*/ 79087 w 131908"/>
                <a:gd name="connsiteY5" fmla="*/ 1118 h 82236"/>
                <a:gd name="connsiteX6" fmla="*/ 145866 w 131908"/>
                <a:gd name="connsiteY6" fmla="*/ 41907 h 82236"/>
                <a:gd name="connsiteX7" fmla="*/ 146976 w 131908"/>
                <a:gd name="connsiteY7" fmla="*/ 47379 h 82236"/>
                <a:gd name="connsiteX8" fmla="*/ 145866 w 131908"/>
                <a:gd name="connsiteY8" fmla="*/ 48486 h 82236"/>
                <a:gd name="connsiteX9" fmla="*/ 75954 w 131908"/>
                <a:gd name="connsiteY9" fmla="*/ 91907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832" y="1118"/>
                  </a:lnTo>
                  <a:cubicBezTo>
                    <a:pt x="74019" y="-373"/>
                    <a:pt x="76899" y="-373"/>
                    <a:pt x="79087" y="1118"/>
                  </a:cubicBezTo>
                  <a:lnTo>
                    <a:pt x="145866" y="41907"/>
                  </a:lnTo>
                  <a:cubicBezTo>
                    <a:pt x="147687" y="43112"/>
                    <a:pt x="148184" y="45562"/>
                    <a:pt x="146976" y="47379"/>
                  </a:cubicBezTo>
                  <a:cubicBezTo>
                    <a:pt x="146684" y="47818"/>
                    <a:pt x="146306" y="48195"/>
                    <a:pt x="145866" y="48486"/>
                  </a:cubicBezTo>
                  <a:lnTo>
                    <a:pt x="75954" y="91907"/>
                  </a:lnTo>
                  <a:cubicBezTo>
                    <a:pt x="73557" y="93689"/>
                    <a:pt x="70272" y="93689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30B467C1-B8B0-9C42-A5E2-6CF16AF37D13}"/>
                </a:ext>
              </a:extLst>
            </p:cNvPr>
            <p:cNvSpPr/>
            <p:nvPr/>
          </p:nvSpPr>
          <p:spPr>
            <a:xfrm>
              <a:off x="2402218" y="3478010"/>
              <a:ext cx="131909" cy="82236"/>
            </a:xfrm>
            <a:custGeom>
              <a:avLst/>
              <a:gdLst>
                <a:gd name="connsiteX0" fmla="*/ 67725 w 131908"/>
                <a:gd name="connsiteY0" fmla="*/ 91949 h 82236"/>
                <a:gd name="connsiteX1" fmla="*/ 1770 w 131908"/>
                <a:gd name="connsiteY1" fmla="*/ 51160 h 82236"/>
                <a:gd name="connsiteX2" fmla="*/ 660 w 131908"/>
                <a:gd name="connsiteY2" fmla="*/ 45688 h 82236"/>
                <a:gd name="connsiteX3" fmla="*/ 1770 w 131908"/>
                <a:gd name="connsiteY3" fmla="*/ 44581 h 82236"/>
                <a:gd name="connsiteX4" fmla="*/ 71682 w 131908"/>
                <a:gd name="connsiteY4" fmla="*/ 996 h 82236"/>
                <a:gd name="connsiteX5" fmla="*/ 78937 w 131908"/>
                <a:gd name="connsiteY5" fmla="*/ 996 h 82236"/>
                <a:gd name="connsiteX6" fmla="*/ 144891 w 131908"/>
                <a:gd name="connsiteY6" fmla="*/ 41949 h 82236"/>
                <a:gd name="connsiteX7" fmla="*/ 146095 w 131908"/>
                <a:gd name="connsiteY7" fmla="*/ 47163 h 82236"/>
                <a:gd name="connsiteX8" fmla="*/ 144891 w 131908"/>
                <a:gd name="connsiteY8" fmla="*/ 48364 h 82236"/>
                <a:gd name="connsiteX9" fmla="*/ 74979 w 131908"/>
                <a:gd name="connsiteY9" fmla="*/ 91949 h 82236"/>
                <a:gd name="connsiteX10" fmla="*/ 67724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25" y="91949"/>
                  </a:moveTo>
                  <a:lnTo>
                    <a:pt x="1770" y="51160"/>
                  </a:lnTo>
                  <a:cubicBezTo>
                    <a:pt x="-51" y="49955"/>
                    <a:pt x="-548" y="47505"/>
                    <a:pt x="660" y="45688"/>
                  </a:cubicBezTo>
                  <a:cubicBezTo>
                    <a:pt x="952" y="45249"/>
                    <a:pt x="1330" y="44872"/>
                    <a:pt x="1770" y="44581"/>
                  </a:cubicBezTo>
                  <a:lnTo>
                    <a:pt x="71682" y="996"/>
                  </a:lnTo>
                  <a:cubicBezTo>
                    <a:pt x="73917" y="-332"/>
                    <a:pt x="76702" y="-332"/>
                    <a:pt x="78937" y="996"/>
                  </a:cubicBezTo>
                  <a:lnTo>
                    <a:pt x="144891" y="41949"/>
                  </a:lnTo>
                  <a:cubicBezTo>
                    <a:pt x="146667" y="43057"/>
                    <a:pt x="147206" y="45391"/>
                    <a:pt x="146095" y="47163"/>
                  </a:cubicBezTo>
                  <a:cubicBezTo>
                    <a:pt x="145790" y="47649"/>
                    <a:pt x="145379" y="48060"/>
                    <a:pt x="144891" y="48364"/>
                  </a:cubicBezTo>
                  <a:lnTo>
                    <a:pt x="74979" y="91949"/>
                  </a:lnTo>
                  <a:cubicBezTo>
                    <a:pt x="72766" y="93353"/>
                    <a:pt x="69938" y="93353"/>
                    <a:pt x="67724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BE53F5CF-BBEC-8B43-976E-A53252475A9C}"/>
                </a:ext>
              </a:extLst>
            </p:cNvPr>
            <p:cNvSpPr/>
            <p:nvPr/>
          </p:nvSpPr>
          <p:spPr>
            <a:xfrm>
              <a:off x="3378192" y="4215509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6 w 131908"/>
                <a:gd name="connsiteY7" fmla="*/ 47158 h 82236"/>
                <a:gd name="connsiteX8" fmla="*/ 145041 w 131908"/>
                <a:gd name="connsiteY8" fmla="*/ 48360 h 82236"/>
                <a:gd name="connsiteX9" fmla="*/ 75295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6" y="47158"/>
                  </a:cubicBezTo>
                  <a:cubicBezTo>
                    <a:pt x="145941" y="47645"/>
                    <a:pt x="145529" y="48056"/>
                    <a:pt x="145041" y="48360"/>
                  </a:cubicBezTo>
                  <a:lnTo>
                    <a:pt x="75295" y="91945"/>
                  </a:lnTo>
                  <a:cubicBezTo>
                    <a:pt x="73042" y="93420"/>
                    <a:pt x="70127" y="93420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450E7CC3-CD71-7F44-AF52-578786D74E5C}"/>
                </a:ext>
              </a:extLst>
            </p:cNvPr>
            <p:cNvSpPr/>
            <p:nvPr/>
          </p:nvSpPr>
          <p:spPr>
            <a:xfrm>
              <a:off x="3279564" y="4154819"/>
              <a:ext cx="131909" cy="82236"/>
            </a:xfrm>
            <a:custGeom>
              <a:avLst/>
              <a:gdLst>
                <a:gd name="connsiteX0" fmla="*/ 67736 w 131908"/>
                <a:gd name="connsiteY0" fmla="*/ 91945 h 82236"/>
                <a:gd name="connsiteX1" fmla="*/ 1782 w 131908"/>
                <a:gd name="connsiteY1" fmla="*/ 50991 h 82236"/>
                <a:gd name="connsiteX2" fmla="*/ 578 w 131908"/>
                <a:gd name="connsiteY2" fmla="*/ 45778 h 82236"/>
                <a:gd name="connsiteX3" fmla="*/ 1782 w 131908"/>
                <a:gd name="connsiteY3" fmla="*/ 44577 h 82236"/>
                <a:gd name="connsiteX4" fmla="*/ 71529 w 131908"/>
                <a:gd name="connsiteY4" fmla="*/ 992 h 82236"/>
                <a:gd name="connsiteX5" fmla="*/ 78948 w 131908"/>
                <a:gd name="connsiteY5" fmla="*/ 992 h 82236"/>
                <a:gd name="connsiteX6" fmla="*/ 144903 w 131908"/>
                <a:gd name="connsiteY6" fmla="*/ 41945 h 82236"/>
                <a:gd name="connsiteX7" fmla="*/ 146107 w 131908"/>
                <a:gd name="connsiteY7" fmla="*/ 47158 h 82236"/>
                <a:gd name="connsiteX8" fmla="*/ 144903 w 131908"/>
                <a:gd name="connsiteY8" fmla="*/ 48360 h 82236"/>
                <a:gd name="connsiteX9" fmla="*/ 75156 w 131908"/>
                <a:gd name="connsiteY9" fmla="*/ 91945 h 82236"/>
                <a:gd name="connsiteX10" fmla="*/ 67736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5"/>
                  </a:moveTo>
                  <a:lnTo>
                    <a:pt x="1782" y="50991"/>
                  </a:lnTo>
                  <a:cubicBezTo>
                    <a:pt x="6" y="49884"/>
                    <a:pt x="-533" y="47549"/>
                    <a:pt x="578" y="45778"/>
                  </a:cubicBezTo>
                  <a:cubicBezTo>
                    <a:pt x="882" y="45292"/>
                    <a:pt x="1294" y="44881"/>
                    <a:pt x="1782" y="44577"/>
                  </a:cubicBezTo>
                  <a:lnTo>
                    <a:pt x="71529" y="992"/>
                  </a:lnTo>
                  <a:cubicBezTo>
                    <a:pt x="73824" y="-331"/>
                    <a:pt x="76653" y="-331"/>
                    <a:pt x="78948" y="992"/>
                  </a:cubicBezTo>
                  <a:lnTo>
                    <a:pt x="144903" y="41945"/>
                  </a:lnTo>
                  <a:cubicBezTo>
                    <a:pt x="146678" y="43053"/>
                    <a:pt x="147218" y="45387"/>
                    <a:pt x="146107" y="47158"/>
                  </a:cubicBezTo>
                  <a:cubicBezTo>
                    <a:pt x="145802" y="47645"/>
                    <a:pt x="145390" y="48056"/>
                    <a:pt x="144903" y="48360"/>
                  </a:cubicBezTo>
                  <a:lnTo>
                    <a:pt x="75156" y="91945"/>
                  </a:lnTo>
                  <a:cubicBezTo>
                    <a:pt x="72860" y="93267"/>
                    <a:pt x="70032" y="93267"/>
                    <a:pt x="67736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555E08D2-E589-AC4B-9831-21B63DD44CD9}"/>
                </a:ext>
              </a:extLst>
            </p:cNvPr>
            <p:cNvSpPr/>
            <p:nvPr/>
          </p:nvSpPr>
          <p:spPr>
            <a:xfrm>
              <a:off x="3181483" y="4094002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832 w 131908"/>
                <a:gd name="connsiteY4" fmla="*/ 1118 h 82236"/>
                <a:gd name="connsiteX5" fmla="*/ 79087 w 131908"/>
                <a:gd name="connsiteY5" fmla="*/ 1118 h 82236"/>
                <a:gd name="connsiteX6" fmla="*/ 145041 w 131908"/>
                <a:gd name="connsiteY6" fmla="*/ 41907 h 82236"/>
                <a:gd name="connsiteX7" fmla="*/ 146466 w 131908"/>
                <a:gd name="connsiteY7" fmla="*/ 47065 h 82236"/>
                <a:gd name="connsiteX8" fmla="*/ 145041 w 131908"/>
                <a:gd name="connsiteY8" fmla="*/ 48486 h 82236"/>
                <a:gd name="connsiteX9" fmla="*/ 75294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832" y="1118"/>
                  </a:lnTo>
                  <a:cubicBezTo>
                    <a:pt x="74019" y="-373"/>
                    <a:pt x="76900" y="-373"/>
                    <a:pt x="79087" y="1118"/>
                  </a:cubicBezTo>
                  <a:lnTo>
                    <a:pt x="145041" y="41907"/>
                  </a:lnTo>
                  <a:cubicBezTo>
                    <a:pt x="146862" y="42939"/>
                    <a:pt x="147500" y="45248"/>
                    <a:pt x="146466" y="47065"/>
                  </a:cubicBezTo>
                  <a:cubicBezTo>
                    <a:pt x="146128" y="47658"/>
                    <a:pt x="145636" y="48149"/>
                    <a:pt x="145041" y="48486"/>
                  </a:cubicBezTo>
                  <a:lnTo>
                    <a:pt x="75294" y="92071"/>
                  </a:lnTo>
                  <a:cubicBezTo>
                    <a:pt x="72999" y="93393"/>
                    <a:pt x="70170" y="93393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8BAD3007-371D-1341-9A8E-67BEBBB679A1}"/>
                </a:ext>
              </a:extLst>
            </p:cNvPr>
            <p:cNvSpPr/>
            <p:nvPr/>
          </p:nvSpPr>
          <p:spPr>
            <a:xfrm>
              <a:off x="3082552" y="4033599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6 w 131908"/>
                <a:gd name="connsiteY7" fmla="*/ 47163 h 82236"/>
                <a:gd name="connsiteX8" fmla="*/ 145041 w 131908"/>
                <a:gd name="connsiteY8" fmla="*/ 48364 h 82236"/>
                <a:gd name="connsiteX9" fmla="*/ 7463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6" y="47163"/>
                  </a:cubicBezTo>
                  <a:cubicBezTo>
                    <a:pt x="145941" y="47649"/>
                    <a:pt x="145529" y="48060"/>
                    <a:pt x="145041" y="48364"/>
                  </a:cubicBezTo>
                  <a:lnTo>
                    <a:pt x="74635" y="91949"/>
                  </a:lnTo>
                  <a:cubicBezTo>
                    <a:pt x="72543" y="93154"/>
                    <a:pt x="69966" y="93154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1EB06D51-65EA-4E42-A3BE-68EAE00BF9A3}"/>
                </a:ext>
              </a:extLst>
            </p:cNvPr>
            <p:cNvSpPr/>
            <p:nvPr/>
          </p:nvSpPr>
          <p:spPr>
            <a:xfrm>
              <a:off x="2983620" y="3972579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6 w 131908"/>
                <a:gd name="connsiteY7" fmla="*/ 47163 h 82236"/>
                <a:gd name="connsiteX8" fmla="*/ 145041 w 131908"/>
                <a:gd name="connsiteY8" fmla="*/ 48364 h 82236"/>
                <a:gd name="connsiteX9" fmla="*/ 75130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6" y="47163"/>
                  </a:cubicBezTo>
                  <a:cubicBezTo>
                    <a:pt x="145941" y="47649"/>
                    <a:pt x="145529" y="48060"/>
                    <a:pt x="145041" y="48364"/>
                  </a:cubicBezTo>
                  <a:lnTo>
                    <a:pt x="75130" y="91949"/>
                  </a:lnTo>
                  <a:cubicBezTo>
                    <a:pt x="72876" y="93209"/>
                    <a:pt x="70128" y="93209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95B96517-FC95-4045-8073-E57A3F9A0F67}"/>
                </a:ext>
              </a:extLst>
            </p:cNvPr>
            <p:cNvSpPr/>
            <p:nvPr/>
          </p:nvSpPr>
          <p:spPr>
            <a:xfrm>
              <a:off x="2884014" y="3911767"/>
              <a:ext cx="131909" cy="82236"/>
            </a:xfrm>
            <a:custGeom>
              <a:avLst/>
              <a:gdLst>
                <a:gd name="connsiteX0" fmla="*/ 68549 w 131908"/>
                <a:gd name="connsiteY0" fmla="*/ 92071 h 82236"/>
                <a:gd name="connsiteX1" fmla="*/ 1770 w 131908"/>
                <a:gd name="connsiteY1" fmla="*/ 51118 h 82236"/>
                <a:gd name="connsiteX2" fmla="*/ 660 w 131908"/>
                <a:gd name="connsiteY2" fmla="*/ 45646 h 82236"/>
                <a:gd name="connsiteX3" fmla="*/ 1770 w 131908"/>
                <a:gd name="connsiteY3" fmla="*/ 44539 h 82236"/>
                <a:gd name="connsiteX4" fmla="*/ 71682 w 131908"/>
                <a:gd name="connsiteY4" fmla="*/ 1118 h 82236"/>
                <a:gd name="connsiteX5" fmla="*/ 78937 w 131908"/>
                <a:gd name="connsiteY5" fmla="*/ 1118 h 82236"/>
                <a:gd name="connsiteX6" fmla="*/ 144891 w 131908"/>
                <a:gd name="connsiteY6" fmla="*/ 41907 h 82236"/>
                <a:gd name="connsiteX7" fmla="*/ 146002 w 131908"/>
                <a:gd name="connsiteY7" fmla="*/ 47379 h 82236"/>
                <a:gd name="connsiteX8" fmla="*/ 144891 w 131908"/>
                <a:gd name="connsiteY8" fmla="*/ 48486 h 82236"/>
                <a:gd name="connsiteX9" fmla="*/ 74980 w 131908"/>
                <a:gd name="connsiteY9" fmla="*/ 92071 h 82236"/>
                <a:gd name="connsiteX10" fmla="*/ 68549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8549" y="92071"/>
                  </a:moveTo>
                  <a:lnTo>
                    <a:pt x="1770" y="51118"/>
                  </a:lnTo>
                  <a:cubicBezTo>
                    <a:pt x="-51" y="49912"/>
                    <a:pt x="-548" y="47463"/>
                    <a:pt x="660" y="45646"/>
                  </a:cubicBezTo>
                  <a:cubicBezTo>
                    <a:pt x="952" y="45207"/>
                    <a:pt x="1330" y="44830"/>
                    <a:pt x="1770" y="44539"/>
                  </a:cubicBezTo>
                  <a:lnTo>
                    <a:pt x="71682" y="1118"/>
                  </a:lnTo>
                  <a:cubicBezTo>
                    <a:pt x="73869" y="-373"/>
                    <a:pt x="76750" y="-373"/>
                    <a:pt x="78937" y="1118"/>
                  </a:cubicBezTo>
                  <a:lnTo>
                    <a:pt x="144891" y="41907"/>
                  </a:lnTo>
                  <a:cubicBezTo>
                    <a:pt x="146713" y="43112"/>
                    <a:pt x="147210" y="45562"/>
                    <a:pt x="146002" y="47379"/>
                  </a:cubicBezTo>
                  <a:cubicBezTo>
                    <a:pt x="145710" y="47818"/>
                    <a:pt x="145332" y="48195"/>
                    <a:pt x="144891" y="48486"/>
                  </a:cubicBezTo>
                  <a:lnTo>
                    <a:pt x="74980" y="92071"/>
                  </a:lnTo>
                  <a:cubicBezTo>
                    <a:pt x="72959" y="93097"/>
                    <a:pt x="70569" y="93097"/>
                    <a:pt x="68549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C9238377-0145-734D-9F5C-D3EC13E85A71}"/>
                </a:ext>
              </a:extLst>
            </p:cNvPr>
            <p:cNvSpPr/>
            <p:nvPr/>
          </p:nvSpPr>
          <p:spPr>
            <a:xfrm>
              <a:off x="2785907" y="3851034"/>
              <a:ext cx="131909" cy="82236"/>
            </a:xfrm>
            <a:custGeom>
              <a:avLst/>
              <a:gdLst>
                <a:gd name="connsiteX0" fmla="*/ 67725 w 131908"/>
                <a:gd name="connsiteY0" fmla="*/ 91949 h 82236"/>
                <a:gd name="connsiteX1" fmla="*/ 1770 w 131908"/>
                <a:gd name="connsiteY1" fmla="*/ 51160 h 82236"/>
                <a:gd name="connsiteX2" fmla="*/ 660 w 131908"/>
                <a:gd name="connsiteY2" fmla="*/ 45688 h 82236"/>
                <a:gd name="connsiteX3" fmla="*/ 1770 w 131908"/>
                <a:gd name="connsiteY3" fmla="*/ 44581 h 82236"/>
                <a:gd name="connsiteX4" fmla="*/ 71517 w 131908"/>
                <a:gd name="connsiteY4" fmla="*/ 996 h 82236"/>
                <a:gd name="connsiteX5" fmla="*/ 78772 w 131908"/>
                <a:gd name="connsiteY5" fmla="*/ 996 h 82236"/>
                <a:gd name="connsiteX6" fmla="*/ 145551 w 131908"/>
                <a:gd name="connsiteY6" fmla="*/ 41949 h 82236"/>
                <a:gd name="connsiteX7" fmla="*/ 146661 w 131908"/>
                <a:gd name="connsiteY7" fmla="*/ 47421 h 82236"/>
                <a:gd name="connsiteX8" fmla="*/ 145551 w 131908"/>
                <a:gd name="connsiteY8" fmla="*/ 48529 h 82236"/>
                <a:gd name="connsiteX9" fmla="*/ 75639 w 131908"/>
                <a:gd name="connsiteY9" fmla="*/ 91949 h 82236"/>
                <a:gd name="connsiteX10" fmla="*/ 6772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25" y="91949"/>
                  </a:moveTo>
                  <a:lnTo>
                    <a:pt x="1770" y="51160"/>
                  </a:lnTo>
                  <a:cubicBezTo>
                    <a:pt x="-51" y="49955"/>
                    <a:pt x="-548" y="47505"/>
                    <a:pt x="660" y="45688"/>
                  </a:cubicBezTo>
                  <a:cubicBezTo>
                    <a:pt x="952" y="45249"/>
                    <a:pt x="1330" y="44872"/>
                    <a:pt x="1770" y="44581"/>
                  </a:cubicBezTo>
                  <a:lnTo>
                    <a:pt x="71517" y="996"/>
                  </a:lnTo>
                  <a:cubicBezTo>
                    <a:pt x="73752" y="-332"/>
                    <a:pt x="76537" y="-332"/>
                    <a:pt x="78772" y="996"/>
                  </a:cubicBezTo>
                  <a:lnTo>
                    <a:pt x="145551" y="41949"/>
                  </a:lnTo>
                  <a:cubicBezTo>
                    <a:pt x="147372" y="43155"/>
                    <a:pt x="147869" y="45604"/>
                    <a:pt x="146661" y="47421"/>
                  </a:cubicBezTo>
                  <a:cubicBezTo>
                    <a:pt x="146369" y="47860"/>
                    <a:pt x="145991" y="48237"/>
                    <a:pt x="145551" y="48529"/>
                  </a:cubicBezTo>
                  <a:lnTo>
                    <a:pt x="75639" y="91949"/>
                  </a:lnTo>
                  <a:cubicBezTo>
                    <a:pt x="73313" y="93760"/>
                    <a:pt x="70050" y="93760"/>
                    <a:pt x="6772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161B34E1-C01A-CB4B-85E6-D3BEFD98707D}"/>
                </a:ext>
              </a:extLst>
            </p:cNvPr>
            <p:cNvSpPr/>
            <p:nvPr/>
          </p:nvSpPr>
          <p:spPr>
            <a:xfrm>
              <a:off x="2686826" y="3790344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905 w 131908"/>
                <a:gd name="connsiteY7" fmla="*/ 47163 h 82236"/>
                <a:gd name="connsiteX8" fmla="*/ 145701 w 131908"/>
                <a:gd name="connsiteY8" fmla="*/ 48364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477" y="43057"/>
                    <a:pt x="148016" y="45391"/>
                    <a:pt x="146905" y="47163"/>
                  </a:cubicBezTo>
                  <a:cubicBezTo>
                    <a:pt x="146600" y="47649"/>
                    <a:pt x="146188" y="48060"/>
                    <a:pt x="145701" y="48364"/>
                  </a:cubicBezTo>
                  <a:lnTo>
                    <a:pt x="75789" y="91949"/>
                  </a:lnTo>
                  <a:cubicBezTo>
                    <a:pt x="73396" y="93555"/>
                    <a:pt x="70267" y="93555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82B74AEC-FD92-9747-A40A-5612F8386BEB}"/>
                </a:ext>
              </a:extLst>
            </p:cNvPr>
            <p:cNvSpPr/>
            <p:nvPr/>
          </p:nvSpPr>
          <p:spPr>
            <a:xfrm>
              <a:off x="2587894" y="3729038"/>
              <a:ext cx="131909" cy="82236"/>
            </a:xfrm>
            <a:custGeom>
              <a:avLst/>
              <a:gdLst>
                <a:gd name="connsiteX0" fmla="*/ 67875 w 131908"/>
                <a:gd name="connsiteY0" fmla="*/ 92565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2072 h 82236"/>
                <a:gd name="connsiteX7" fmla="*/ 146081 w 131908"/>
                <a:gd name="connsiteY7" fmla="*/ 47285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256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565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667" y="1118"/>
                  </a:lnTo>
                  <a:cubicBezTo>
                    <a:pt x="73855" y="-373"/>
                    <a:pt x="76735" y="-373"/>
                    <a:pt x="78922" y="1118"/>
                  </a:cubicBezTo>
                  <a:lnTo>
                    <a:pt x="144876" y="42072"/>
                  </a:lnTo>
                  <a:cubicBezTo>
                    <a:pt x="146652" y="43179"/>
                    <a:pt x="147191" y="45514"/>
                    <a:pt x="146081" y="47285"/>
                  </a:cubicBezTo>
                  <a:cubicBezTo>
                    <a:pt x="145776" y="47771"/>
                    <a:pt x="145364" y="48182"/>
                    <a:pt x="144876" y="48486"/>
                  </a:cubicBezTo>
                  <a:lnTo>
                    <a:pt x="74965" y="92071"/>
                  </a:lnTo>
                  <a:cubicBezTo>
                    <a:pt x="72861" y="93491"/>
                    <a:pt x="70156" y="93679"/>
                    <a:pt x="67875" y="9256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6DB45DC5-A2E8-BA47-A7EC-EDFAB05B064D}"/>
                </a:ext>
              </a:extLst>
            </p:cNvPr>
            <p:cNvSpPr/>
            <p:nvPr/>
          </p:nvSpPr>
          <p:spPr>
            <a:xfrm>
              <a:off x="2488963" y="3668841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965 w 131908"/>
                <a:gd name="connsiteY9" fmla="*/ 91907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667" y="1118"/>
                  </a:lnTo>
                  <a:cubicBezTo>
                    <a:pt x="73855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5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965" y="91907"/>
                  </a:lnTo>
                  <a:cubicBezTo>
                    <a:pt x="72815" y="93324"/>
                    <a:pt x="70024" y="93324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C062C120-108F-FA4E-A367-41B131CE1345}"/>
                </a:ext>
              </a:extLst>
            </p:cNvPr>
            <p:cNvSpPr/>
            <p:nvPr/>
          </p:nvSpPr>
          <p:spPr>
            <a:xfrm>
              <a:off x="2390031" y="3608108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2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2"/>
                  </a:cubicBezTo>
                  <a:cubicBezTo>
                    <a:pt x="145776" y="47649"/>
                    <a:pt x="145364" y="48059"/>
                    <a:pt x="144876" y="48364"/>
                  </a:cubicBezTo>
                  <a:lnTo>
                    <a:pt x="74965" y="91949"/>
                  </a:lnTo>
                  <a:cubicBezTo>
                    <a:pt x="72771" y="93212"/>
                    <a:pt x="70068" y="93212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77EAE59D-E6A3-4147-A8BE-EF8070BD6B5D}"/>
                </a:ext>
              </a:extLst>
            </p:cNvPr>
            <p:cNvSpPr/>
            <p:nvPr/>
          </p:nvSpPr>
          <p:spPr>
            <a:xfrm>
              <a:off x="2291238" y="3548240"/>
              <a:ext cx="131909" cy="82236"/>
            </a:xfrm>
            <a:custGeom>
              <a:avLst/>
              <a:gdLst>
                <a:gd name="connsiteX0" fmla="*/ 68561 w 131908"/>
                <a:gd name="connsiteY0" fmla="*/ 91127 h 82236"/>
                <a:gd name="connsiteX1" fmla="*/ 1782 w 131908"/>
                <a:gd name="connsiteY1" fmla="*/ 50995 h 82236"/>
                <a:gd name="connsiteX2" fmla="*/ 578 w 131908"/>
                <a:gd name="connsiteY2" fmla="*/ 45782 h 82236"/>
                <a:gd name="connsiteX3" fmla="*/ 1782 w 131908"/>
                <a:gd name="connsiteY3" fmla="*/ 44581 h 82236"/>
                <a:gd name="connsiteX4" fmla="*/ 71529 w 131908"/>
                <a:gd name="connsiteY4" fmla="*/ 996 h 82236"/>
                <a:gd name="connsiteX5" fmla="*/ 78784 w 131908"/>
                <a:gd name="connsiteY5" fmla="*/ 996 h 82236"/>
                <a:gd name="connsiteX6" fmla="*/ 144738 w 131908"/>
                <a:gd name="connsiteY6" fmla="*/ 41949 h 82236"/>
                <a:gd name="connsiteX7" fmla="*/ 145942 w 131908"/>
                <a:gd name="connsiteY7" fmla="*/ 47162 h 82236"/>
                <a:gd name="connsiteX8" fmla="*/ 144738 w 131908"/>
                <a:gd name="connsiteY8" fmla="*/ 48364 h 82236"/>
                <a:gd name="connsiteX9" fmla="*/ 74826 w 131908"/>
                <a:gd name="connsiteY9" fmla="*/ 91949 h 82236"/>
                <a:gd name="connsiteX10" fmla="*/ 68561 w 131908"/>
                <a:gd name="connsiteY10" fmla="*/ 9112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8561" y="91127"/>
                  </a:moveTo>
                  <a:lnTo>
                    <a:pt x="1782" y="50995"/>
                  </a:lnTo>
                  <a:cubicBezTo>
                    <a:pt x="6" y="49888"/>
                    <a:pt x="-533" y="47553"/>
                    <a:pt x="578" y="45782"/>
                  </a:cubicBezTo>
                  <a:cubicBezTo>
                    <a:pt x="883" y="45296"/>
                    <a:pt x="1294" y="44885"/>
                    <a:pt x="1782" y="44581"/>
                  </a:cubicBezTo>
                  <a:lnTo>
                    <a:pt x="71529" y="996"/>
                  </a:lnTo>
                  <a:cubicBezTo>
                    <a:pt x="73764" y="-332"/>
                    <a:pt x="76548" y="-332"/>
                    <a:pt x="78784" y="996"/>
                  </a:cubicBezTo>
                  <a:lnTo>
                    <a:pt x="144738" y="41949"/>
                  </a:lnTo>
                  <a:cubicBezTo>
                    <a:pt x="146514" y="43057"/>
                    <a:pt x="147053" y="45391"/>
                    <a:pt x="145942" y="47162"/>
                  </a:cubicBezTo>
                  <a:cubicBezTo>
                    <a:pt x="145637" y="47649"/>
                    <a:pt x="145225" y="48060"/>
                    <a:pt x="144738" y="48364"/>
                  </a:cubicBezTo>
                  <a:lnTo>
                    <a:pt x="74826" y="91949"/>
                  </a:lnTo>
                  <a:cubicBezTo>
                    <a:pt x="72724" y="92670"/>
                    <a:pt x="70405" y="92365"/>
                    <a:pt x="68561" y="9112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589C0CBB-06EC-CC45-A5F6-C5C6D54A267C}"/>
                </a:ext>
              </a:extLst>
            </p:cNvPr>
            <p:cNvSpPr/>
            <p:nvPr/>
          </p:nvSpPr>
          <p:spPr>
            <a:xfrm>
              <a:off x="3268352" y="4284913"/>
              <a:ext cx="131909" cy="82236"/>
            </a:xfrm>
            <a:custGeom>
              <a:avLst/>
              <a:gdLst>
                <a:gd name="connsiteX0" fmla="*/ 67736 w 131908"/>
                <a:gd name="connsiteY0" fmla="*/ 91949 h 82236"/>
                <a:gd name="connsiteX1" fmla="*/ 1782 w 131908"/>
                <a:gd name="connsiteY1" fmla="*/ 50995 h 82236"/>
                <a:gd name="connsiteX2" fmla="*/ 578 w 131908"/>
                <a:gd name="connsiteY2" fmla="*/ 45782 h 82236"/>
                <a:gd name="connsiteX3" fmla="*/ 1782 w 131908"/>
                <a:gd name="connsiteY3" fmla="*/ 44581 h 82236"/>
                <a:gd name="connsiteX4" fmla="*/ 71529 w 131908"/>
                <a:gd name="connsiteY4" fmla="*/ 996 h 82236"/>
                <a:gd name="connsiteX5" fmla="*/ 78784 w 131908"/>
                <a:gd name="connsiteY5" fmla="*/ 996 h 82236"/>
                <a:gd name="connsiteX6" fmla="*/ 145562 w 131908"/>
                <a:gd name="connsiteY6" fmla="*/ 41949 h 82236"/>
                <a:gd name="connsiteX7" fmla="*/ 146767 w 131908"/>
                <a:gd name="connsiteY7" fmla="*/ 47163 h 82236"/>
                <a:gd name="connsiteX8" fmla="*/ 145562 w 131908"/>
                <a:gd name="connsiteY8" fmla="*/ 48364 h 82236"/>
                <a:gd name="connsiteX9" fmla="*/ 75651 w 131908"/>
                <a:gd name="connsiteY9" fmla="*/ 91949 h 82236"/>
                <a:gd name="connsiteX10" fmla="*/ 67737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9"/>
                  </a:moveTo>
                  <a:lnTo>
                    <a:pt x="1782" y="50995"/>
                  </a:lnTo>
                  <a:cubicBezTo>
                    <a:pt x="6" y="49887"/>
                    <a:pt x="-533" y="47553"/>
                    <a:pt x="578" y="45782"/>
                  </a:cubicBezTo>
                  <a:cubicBezTo>
                    <a:pt x="882" y="45296"/>
                    <a:pt x="1294" y="44885"/>
                    <a:pt x="1782" y="44581"/>
                  </a:cubicBezTo>
                  <a:lnTo>
                    <a:pt x="71529" y="996"/>
                  </a:lnTo>
                  <a:cubicBezTo>
                    <a:pt x="73764" y="-332"/>
                    <a:pt x="76549" y="-332"/>
                    <a:pt x="78784" y="996"/>
                  </a:cubicBezTo>
                  <a:lnTo>
                    <a:pt x="145562" y="41949"/>
                  </a:lnTo>
                  <a:cubicBezTo>
                    <a:pt x="147338" y="43057"/>
                    <a:pt x="147877" y="45391"/>
                    <a:pt x="146767" y="47163"/>
                  </a:cubicBezTo>
                  <a:cubicBezTo>
                    <a:pt x="146462" y="47649"/>
                    <a:pt x="146050" y="48060"/>
                    <a:pt x="145562" y="48364"/>
                  </a:cubicBezTo>
                  <a:lnTo>
                    <a:pt x="75651" y="91949"/>
                  </a:lnTo>
                  <a:cubicBezTo>
                    <a:pt x="73258" y="93554"/>
                    <a:pt x="70129" y="93554"/>
                    <a:pt x="67737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74527E91-C890-8043-9794-5E04B75ED694}"/>
                </a:ext>
              </a:extLst>
            </p:cNvPr>
            <p:cNvSpPr/>
            <p:nvPr/>
          </p:nvSpPr>
          <p:spPr>
            <a:xfrm>
              <a:off x="3169447" y="4224100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5987 w 131908"/>
                <a:gd name="connsiteY7" fmla="*/ 47379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3112"/>
                    <a:pt x="147195" y="45562"/>
                    <a:pt x="145987" y="47379"/>
                  </a:cubicBezTo>
                  <a:cubicBezTo>
                    <a:pt x="145695" y="47818"/>
                    <a:pt x="145317" y="48195"/>
                    <a:pt x="144876" y="48486"/>
                  </a:cubicBezTo>
                  <a:lnTo>
                    <a:pt x="74965" y="92071"/>
                  </a:lnTo>
                  <a:cubicBezTo>
                    <a:pt x="72760" y="93357"/>
                    <a:pt x="70017" y="93293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E5FCE6FB-2F9B-0447-9EA2-033CCFA2551F}"/>
                </a:ext>
              </a:extLst>
            </p:cNvPr>
            <p:cNvSpPr/>
            <p:nvPr/>
          </p:nvSpPr>
          <p:spPr>
            <a:xfrm>
              <a:off x="3070680" y="4163367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905 w 131908"/>
                <a:gd name="connsiteY7" fmla="*/ 47163 h 82236"/>
                <a:gd name="connsiteX8" fmla="*/ 145701 w 131908"/>
                <a:gd name="connsiteY8" fmla="*/ 48364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477" y="43057"/>
                    <a:pt x="148016" y="45391"/>
                    <a:pt x="146905" y="47163"/>
                  </a:cubicBezTo>
                  <a:cubicBezTo>
                    <a:pt x="146600" y="47649"/>
                    <a:pt x="146188" y="48060"/>
                    <a:pt x="145701" y="48364"/>
                  </a:cubicBezTo>
                  <a:lnTo>
                    <a:pt x="75789" y="91949"/>
                  </a:lnTo>
                  <a:cubicBezTo>
                    <a:pt x="73463" y="93760"/>
                    <a:pt x="70200" y="93760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1E0240E3-DC83-A94A-B16C-E703BFE0EEA0}"/>
                </a:ext>
              </a:extLst>
            </p:cNvPr>
            <p:cNvSpPr/>
            <p:nvPr/>
          </p:nvSpPr>
          <p:spPr>
            <a:xfrm>
              <a:off x="2971913" y="4102677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905 w 131908"/>
                <a:gd name="connsiteY7" fmla="*/ 47163 h 82236"/>
                <a:gd name="connsiteX8" fmla="*/ 145701 w 131908"/>
                <a:gd name="connsiteY8" fmla="*/ 48364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477" y="43057"/>
                    <a:pt x="148016" y="45391"/>
                    <a:pt x="146905" y="47163"/>
                  </a:cubicBezTo>
                  <a:cubicBezTo>
                    <a:pt x="146600" y="47649"/>
                    <a:pt x="146188" y="48060"/>
                    <a:pt x="145701" y="48364"/>
                  </a:cubicBezTo>
                  <a:lnTo>
                    <a:pt x="75789" y="91949"/>
                  </a:lnTo>
                  <a:cubicBezTo>
                    <a:pt x="73397" y="93554"/>
                    <a:pt x="70268" y="93554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737D3E11-79EE-614D-B73E-35493DE086B4}"/>
                </a:ext>
              </a:extLst>
            </p:cNvPr>
            <p:cNvSpPr/>
            <p:nvPr/>
          </p:nvSpPr>
          <p:spPr>
            <a:xfrm>
              <a:off x="2873147" y="4041864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6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965" y="92071"/>
                  </a:lnTo>
                  <a:cubicBezTo>
                    <a:pt x="72771" y="93335"/>
                    <a:pt x="70068" y="93335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ED91BFC2-5195-8B40-85C8-E6166D9DD2FC}"/>
                </a:ext>
              </a:extLst>
            </p:cNvPr>
            <p:cNvSpPr/>
            <p:nvPr/>
          </p:nvSpPr>
          <p:spPr>
            <a:xfrm>
              <a:off x="2774380" y="3981132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7126 w 131908"/>
                <a:gd name="connsiteY7" fmla="*/ 47107 h 82236"/>
                <a:gd name="connsiteX8" fmla="*/ 145701 w 131908"/>
                <a:gd name="connsiteY8" fmla="*/ 48529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522" y="42981"/>
                    <a:pt x="148160" y="45290"/>
                    <a:pt x="147126" y="47107"/>
                  </a:cubicBezTo>
                  <a:cubicBezTo>
                    <a:pt x="146788" y="47700"/>
                    <a:pt x="146296" y="48191"/>
                    <a:pt x="145701" y="48529"/>
                  </a:cubicBezTo>
                  <a:lnTo>
                    <a:pt x="75789" y="91949"/>
                  </a:lnTo>
                  <a:cubicBezTo>
                    <a:pt x="73463" y="93760"/>
                    <a:pt x="70200" y="93760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6B672659-3503-9248-A821-DD3504E3BD37}"/>
                </a:ext>
              </a:extLst>
            </p:cNvPr>
            <p:cNvSpPr/>
            <p:nvPr/>
          </p:nvSpPr>
          <p:spPr>
            <a:xfrm>
              <a:off x="2675614" y="3920441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905 w 131908"/>
                <a:gd name="connsiteY7" fmla="*/ 47163 h 82236"/>
                <a:gd name="connsiteX8" fmla="*/ 145701 w 131908"/>
                <a:gd name="connsiteY8" fmla="*/ 48364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476" y="43057"/>
                    <a:pt x="148015" y="45391"/>
                    <a:pt x="146905" y="47163"/>
                  </a:cubicBezTo>
                  <a:cubicBezTo>
                    <a:pt x="146600" y="47649"/>
                    <a:pt x="146188" y="48060"/>
                    <a:pt x="145701" y="48364"/>
                  </a:cubicBezTo>
                  <a:lnTo>
                    <a:pt x="75789" y="91949"/>
                  </a:lnTo>
                  <a:cubicBezTo>
                    <a:pt x="73396" y="93554"/>
                    <a:pt x="70267" y="93554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996FF6D0-1B2D-4044-A65D-BCF152E3659E}"/>
                </a:ext>
              </a:extLst>
            </p:cNvPr>
            <p:cNvSpPr/>
            <p:nvPr/>
          </p:nvSpPr>
          <p:spPr>
            <a:xfrm>
              <a:off x="2576847" y="3859641"/>
              <a:ext cx="131909" cy="82236"/>
            </a:xfrm>
            <a:custGeom>
              <a:avLst/>
              <a:gdLst>
                <a:gd name="connsiteX0" fmla="*/ 67875 w 131908"/>
                <a:gd name="connsiteY0" fmla="*/ 92059 h 82236"/>
                <a:gd name="connsiteX1" fmla="*/ 1920 w 131908"/>
                <a:gd name="connsiteY1" fmla="*/ 51106 h 82236"/>
                <a:gd name="connsiteX2" fmla="*/ 495 w 131908"/>
                <a:gd name="connsiteY2" fmla="*/ 45948 h 82236"/>
                <a:gd name="connsiteX3" fmla="*/ 1920 w 131908"/>
                <a:gd name="connsiteY3" fmla="*/ 44527 h 82236"/>
                <a:gd name="connsiteX4" fmla="*/ 71667 w 131908"/>
                <a:gd name="connsiteY4" fmla="*/ 1106 h 82236"/>
                <a:gd name="connsiteX5" fmla="*/ 79087 w 131908"/>
                <a:gd name="connsiteY5" fmla="*/ 1106 h 82236"/>
                <a:gd name="connsiteX6" fmla="*/ 145041 w 131908"/>
                <a:gd name="connsiteY6" fmla="*/ 42060 h 82236"/>
                <a:gd name="connsiteX7" fmla="*/ 146245 w 131908"/>
                <a:gd name="connsiteY7" fmla="*/ 47273 h 82236"/>
                <a:gd name="connsiteX8" fmla="*/ 145041 w 131908"/>
                <a:gd name="connsiteY8" fmla="*/ 48474 h 82236"/>
                <a:gd name="connsiteX9" fmla="*/ 75294 w 131908"/>
                <a:gd name="connsiteY9" fmla="*/ 92059 h 82236"/>
                <a:gd name="connsiteX10" fmla="*/ 67875 w 131908"/>
                <a:gd name="connsiteY10" fmla="*/ 9205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59"/>
                  </a:moveTo>
                  <a:lnTo>
                    <a:pt x="1920" y="51106"/>
                  </a:lnTo>
                  <a:cubicBezTo>
                    <a:pt x="99" y="50074"/>
                    <a:pt x="-539" y="47765"/>
                    <a:pt x="495" y="45948"/>
                  </a:cubicBezTo>
                  <a:cubicBezTo>
                    <a:pt x="833" y="45355"/>
                    <a:pt x="1325" y="44864"/>
                    <a:pt x="1920" y="44527"/>
                  </a:cubicBezTo>
                  <a:lnTo>
                    <a:pt x="71667" y="1106"/>
                  </a:lnTo>
                  <a:cubicBezTo>
                    <a:pt x="73919" y="-369"/>
                    <a:pt x="76834" y="-369"/>
                    <a:pt x="79087" y="1106"/>
                  </a:cubicBezTo>
                  <a:lnTo>
                    <a:pt x="145041" y="42060"/>
                  </a:lnTo>
                  <a:cubicBezTo>
                    <a:pt x="146817" y="43168"/>
                    <a:pt x="147356" y="45502"/>
                    <a:pt x="146245" y="47273"/>
                  </a:cubicBezTo>
                  <a:cubicBezTo>
                    <a:pt x="145940" y="47759"/>
                    <a:pt x="145529" y="48170"/>
                    <a:pt x="145041" y="48474"/>
                  </a:cubicBezTo>
                  <a:lnTo>
                    <a:pt x="75294" y="92059"/>
                  </a:lnTo>
                  <a:cubicBezTo>
                    <a:pt x="72999" y="93382"/>
                    <a:pt x="70170" y="93382"/>
                    <a:pt x="67875" y="9205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B8E8F2D6-CD1A-7543-B97B-115E487946D8}"/>
                </a:ext>
              </a:extLst>
            </p:cNvPr>
            <p:cNvSpPr/>
            <p:nvPr/>
          </p:nvSpPr>
          <p:spPr>
            <a:xfrm>
              <a:off x="2478080" y="3798950"/>
              <a:ext cx="131909" cy="82236"/>
            </a:xfrm>
            <a:custGeom>
              <a:avLst/>
              <a:gdLst>
                <a:gd name="connsiteX0" fmla="*/ 67875 w 131908"/>
                <a:gd name="connsiteY0" fmla="*/ 91895 h 82236"/>
                <a:gd name="connsiteX1" fmla="*/ 1920 w 131908"/>
                <a:gd name="connsiteY1" fmla="*/ 51106 h 82236"/>
                <a:gd name="connsiteX2" fmla="*/ 495 w 131908"/>
                <a:gd name="connsiteY2" fmla="*/ 45948 h 82236"/>
                <a:gd name="connsiteX3" fmla="*/ 1920 w 131908"/>
                <a:gd name="connsiteY3" fmla="*/ 44527 h 82236"/>
                <a:gd name="connsiteX4" fmla="*/ 71667 w 131908"/>
                <a:gd name="connsiteY4" fmla="*/ 1106 h 82236"/>
                <a:gd name="connsiteX5" fmla="*/ 79087 w 131908"/>
                <a:gd name="connsiteY5" fmla="*/ 1106 h 82236"/>
                <a:gd name="connsiteX6" fmla="*/ 145041 w 131908"/>
                <a:gd name="connsiteY6" fmla="*/ 41895 h 82236"/>
                <a:gd name="connsiteX7" fmla="*/ 146466 w 131908"/>
                <a:gd name="connsiteY7" fmla="*/ 47053 h 82236"/>
                <a:gd name="connsiteX8" fmla="*/ 145041 w 131908"/>
                <a:gd name="connsiteY8" fmla="*/ 48474 h 82236"/>
                <a:gd name="connsiteX9" fmla="*/ 75295 w 131908"/>
                <a:gd name="connsiteY9" fmla="*/ 91895 h 82236"/>
                <a:gd name="connsiteX10" fmla="*/ 67875 w 131908"/>
                <a:gd name="connsiteY10" fmla="*/ 9189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895"/>
                  </a:moveTo>
                  <a:lnTo>
                    <a:pt x="1920" y="51106"/>
                  </a:lnTo>
                  <a:cubicBezTo>
                    <a:pt x="99" y="50074"/>
                    <a:pt x="-539" y="47765"/>
                    <a:pt x="495" y="45948"/>
                  </a:cubicBezTo>
                  <a:cubicBezTo>
                    <a:pt x="833" y="45355"/>
                    <a:pt x="1325" y="44864"/>
                    <a:pt x="1920" y="44527"/>
                  </a:cubicBezTo>
                  <a:lnTo>
                    <a:pt x="71667" y="1106"/>
                  </a:lnTo>
                  <a:cubicBezTo>
                    <a:pt x="73919" y="-369"/>
                    <a:pt x="76835" y="-369"/>
                    <a:pt x="79087" y="1106"/>
                  </a:cubicBezTo>
                  <a:lnTo>
                    <a:pt x="145041" y="41895"/>
                  </a:lnTo>
                  <a:cubicBezTo>
                    <a:pt x="146862" y="42927"/>
                    <a:pt x="147500" y="45236"/>
                    <a:pt x="146466" y="47053"/>
                  </a:cubicBezTo>
                  <a:cubicBezTo>
                    <a:pt x="146128" y="47646"/>
                    <a:pt x="145636" y="48137"/>
                    <a:pt x="145041" y="48474"/>
                  </a:cubicBezTo>
                  <a:lnTo>
                    <a:pt x="75295" y="91895"/>
                  </a:lnTo>
                  <a:cubicBezTo>
                    <a:pt x="73042" y="93370"/>
                    <a:pt x="70127" y="93370"/>
                    <a:pt x="67875" y="9189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8B0218B7-0C63-5C4A-A316-C826B51A6F4F}"/>
                </a:ext>
              </a:extLst>
            </p:cNvPr>
            <p:cNvSpPr/>
            <p:nvPr/>
          </p:nvSpPr>
          <p:spPr>
            <a:xfrm>
              <a:off x="2379314" y="3737552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5 w 131908"/>
                <a:gd name="connsiteY7" fmla="*/ 47158 h 82236"/>
                <a:gd name="connsiteX8" fmla="*/ 145041 w 131908"/>
                <a:gd name="connsiteY8" fmla="*/ 48360 h 82236"/>
                <a:gd name="connsiteX9" fmla="*/ 75295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5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5" y="47158"/>
                  </a:cubicBezTo>
                  <a:cubicBezTo>
                    <a:pt x="145940" y="47645"/>
                    <a:pt x="145529" y="48056"/>
                    <a:pt x="145041" y="48360"/>
                  </a:cubicBezTo>
                  <a:lnTo>
                    <a:pt x="75295" y="91945"/>
                  </a:lnTo>
                  <a:cubicBezTo>
                    <a:pt x="72999" y="93267"/>
                    <a:pt x="70170" y="93267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ED3E7704-9443-9A49-8BDE-B4FDF9657216}"/>
                </a:ext>
              </a:extLst>
            </p:cNvPr>
            <p:cNvSpPr/>
            <p:nvPr/>
          </p:nvSpPr>
          <p:spPr>
            <a:xfrm>
              <a:off x="2280547" y="3677516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0995 h 82236"/>
                <a:gd name="connsiteX2" fmla="*/ 495 w 131908"/>
                <a:gd name="connsiteY2" fmla="*/ 45838 h 82236"/>
                <a:gd name="connsiteX3" fmla="*/ 1920 w 131908"/>
                <a:gd name="connsiteY3" fmla="*/ 44416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5 w 131908"/>
                <a:gd name="connsiteY7" fmla="*/ 47162 h 82236"/>
                <a:gd name="connsiteX8" fmla="*/ 145041 w 131908"/>
                <a:gd name="connsiteY8" fmla="*/ 48364 h 82236"/>
                <a:gd name="connsiteX9" fmla="*/ 75294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0995"/>
                  </a:lnTo>
                  <a:cubicBezTo>
                    <a:pt x="99" y="49964"/>
                    <a:pt x="-539" y="47654"/>
                    <a:pt x="495" y="45838"/>
                  </a:cubicBezTo>
                  <a:cubicBezTo>
                    <a:pt x="833" y="45244"/>
                    <a:pt x="1325" y="44753"/>
                    <a:pt x="1920" y="44416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5" y="47162"/>
                  </a:cubicBezTo>
                  <a:cubicBezTo>
                    <a:pt x="145940" y="47649"/>
                    <a:pt x="145529" y="48059"/>
                    <a:pt x="145041" y="48364"/>
                  </a:cubicBezTo>
                  <a:lnTo>
                    <a:pt x="75294" y="91949"/>
                  </a:lnTo>
                  <a:cubicBezTo>
                    <a:pt x="72999" y="93271"/>
                    <a:pt x="70170" y="9327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FCD754DF-D38E-6148-9F4B-96F1A6B69424}"/>
                </a:ext>
              </a:extLst>
            </p:cNvPr>
            <p:cNvSpPr/>
            <p:nvPr/>
          </p:nvSpPr>
          <p:spPr>
            <a:xfrm>
              <a:off x="2181781" y="3616703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832 w 131908"/>
                <a:gd name="connsiteY4" fmla="*/ 1118 h 82236"/>
                <a:gd name="connsiteX5" fmla="*/ 79087 w 131908"/>
                <a:gd name="connsiteY5" fmla="*/ 1118 h 82236"/>
                <a:gd name="connsiteX6" fmla="*/ 145041 w 131908"/>
                <a:gd name="connsiteY6" fmla="*/ 41907 h 82236"/>
                <a:gd name="connsiteX7" fmla="*/ 146466 w 131908"/>
                <a:gd name="connsiteY7" fmla="*/ 47065 h 82236"/>
                <a:gd name="connsiteX8" fmla="*/ 145041 w 131908"/>
                <a:gd name="connsiteY8" fmla="*/ 48486 h 82236"/>
                <a:gd name="connsiteX9" fmla="*/ 75294 w 131908"/>
                <a:gd name="connsiteY9" fmla="*/ 91907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832" y="1118"/>
                  </a:lnTo>
                  <a:cubicBezTo>
                    <a:pt x="74019" y="-373"/>
                    <a:pt x="76899" y="-373"/>
                    <a:pt x="79087" y="1118"/>
                  </a:cubicBezTo>
                  <a:lnTo>
                    <a:pt x="145041" y="41907"/>
                  </a:lnTo>
                  <a:cubicBezTo>
                    <a:pt x="146862" y="42939"/>
                    <a:pt x="147500" y="45248"/>
                    <a:pt x="146466" y="47065"/>
                  </a:cubicBezTo>
                  <a:cubicBezTo>
                    <a:pt x="146128" y="47658"/>
                    <a:pt x="145636" y="48149"/>
                    <a:pt x="145041" y="48486"/>
                  </a:cubicBezTo>
                  <a:lnTo>
                    <a:pt x="75294" y="91907"/>
                  </a:lnTo>
                  <a:cubicBezTo>
                    <a:pt x="73042" y="93382"/>
                    <a:pt x="70127" y="93382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A04F1ABE-FC20-5345-AA9C-77FCCEE755C5}"/>
                </a:ext>
              </a:extLst>
            </p:cNvPr>
            <p:cNvSpPr/>
            <p:nvPr/>
          </p:nvSpPr>
          <p:spPr>
            <a:xfrm>
              <a:off x="3158069" y="4354198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800 w 131908"/>
                <a:gd name="connsiteY9" fmla="*/ 92071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6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800" y="92071"/>
                  </a:lnTo>
                  <a:cubicBezTo>
                    <a:pt x="72637" y="93290"/>
                    <a:pt x="69977" y="93227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6234CC4C-70F5-8741-884D-18336C273933}"/>
                </a:ext>
              </a:extLst>
            </p:cNvPr>
            <p:cNvSpPr/>
            <p:nvPr/>
          </p:nvSpPr>
          <p:spPr>
            <a:xfrm>
              <a:off x="3059303" y="4293469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6 w 131908"/>
                <a:gd name="connsiteY7" fmla="*/ 47158 h 82236"/>
                <a:gd name="connsiteX8" fmla="*/ 145041 w 131908"/>
                <a:gd name="connsiteY8" fmla="*/ 48359 h 82236"/>
                <a:gd name="connsiteX9" fmla="*/ 74635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6" y="47158"/>
                  </a:cubicBezTo>
                  <a:cubicBezTo>
                    <a:pt x="145941" y="47644"/>
                    <a:pt x="145529" y="48055"/>
                    <a:pt x="145041" y="48359"/>
                  </a:cubicBezTo>
                  <a:lnTo>
                    <a:pt x="74635" y="91945"/>
                  </a:lnTo>
                  <a:cubicBezTo>
                    <a:pt x="72543" y="93150"/>
                    <a:pt x="69966" y="93150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B1719628-1BC5-3242-979F-E9A8E437EB1E}"/>
                </a:ext>
              </a:extLst>
            </p:cNvPr>
            <p:cNvSpPr/>
            <p:nvPr/>
          </p:nvSpPr>
          <p:spPr>
            <a:xfrm>
              <a:off x="2960536" y="4232779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6 w 131908"/>
                <a:gd name="connsiteY7" fmla="*/ 47158 h 82236"/>
                <a:gd name="connsiteX8" fmla="*/ 145041 w 131908"/>
                <a:gd name="connsiteY8" fmla="*/ 48360 h 82236"/>
                <a:gd name="connsiteX9" fmla="*/ 75294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6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6" y="47158"/>
                  </a:cubicBezTo>
                  <a:cubicBezTo>
                    <a:pt x="145941" y="47645"/>
                    <a:pt x="145529" y="48056"/>
                    <a:pt x="145041" y="48360"/>
                  </a:cubicBezTo>
                  <a:lnTo>
                    <a:pt x="75294" y="91945"/>
                  </a:lnTo>
                  <a:cubicBezTo>
                    <a:pt x="72999" y="93267"/>
                    <a:pt x="70170" y="93267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4F8EFF9D-DF9C-FC41-B262-0971FAB067CC}"/>
                </a:ext>
              </a:extLst>
            </p:cNvPr>
            <p:cNvSpPr/>
            <p:nvPr/>
          </p:nvSpPr>
          <p:spPr>
            <a:xfrm>
              <a:off x="2861770" y="4171974"/>
              <a:ext cx="131909" cy="82236"/>
            </a:xfrm>
            <a:custGeom>
              <a:avLst/>
              <a:gdLst>
                <a:gd name="connsiteX0" fmla="*/ 67875 w 131908"/>
                <a:gd name="connsiteY0" fmla="*/ 92059 h 82236"/>
                <a:gd name="connsiteX1" fmla="*/ 1920 w 131908"/>
                <a:gd name="connsiteY1" fmla="*/ 51106 h 82236"/>
                <a:gd name="connsiteX2" fmla="*/ 495 w 131908"/>
                <a:gd name="connsiteY2" fmla="*/ 45948 h 82236"/>
                <a:gd name="connsiteX3" fmla="*/ 1920 w 131908"/>
                <a:gd name="connsiteY3" fmla="*/ 44527 h 82236"/>
                <a:gd name="connsiteX4" fmla="*/ 71667 w 131908"/>
                <a:gd name="connsiteY4" fmla="*/ 1106 h 82236"/>
                <a:gd name="connsiteX5" fmla="*/ 79087 w 131908"/>
                <a:gd name="connsiteY5" fmla="*/ 1106 h 82236"/>
                <a:gd name="connsiteX6" fmla="*/ 145041 w 131908"/>
                <a:gd name="connsiteY6" fmla="*/ 41895 h 82236"/>
                <a:gd name="connsiteX7" fmla="*/ 146466 w 131908"/>
                <a:gd name="connsiteY7" fmla="*/ 47053 h 82236"/>
                <a:gd name="connsiteX8" fmla="*/ 145041 w 131908"/>
                <a:gd name="connsiteY8" fmla="*/ 48474 h 82236"/>
                <a:gd name="connsiteX9" fmla="*/ 75294 w 131908"/>
                <a:gd name="connsiteY9" fmla="*/ 92059 h 82236"/>
                <a:gd name="connsiteX10" fmla="*/ 67875 w 131908"/>
                <a:gd name="connsiteY10" fmla="*/ 9205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59"/>
                  </a:moveTo>
                  <a:lnTo>
                    <a:pt x="1920" y="51106"/>
                  </a:lnTo>
                  <a:cubicBezTo>
                    <a:pt x="99" y="50074"/>
                    <a:pt x="-539" y="47765"/>
                    <a:pt x="495" y="45948"/>
                  </a:cubicBezTo>
                  <a:cubicBezTo>
                    <a:pt x="833" y="45355"/>
                    <a:pt x="1326" y="44864"/>
                    <a:pt x="1920" y="44527"/>
                  </a:cubicBezTo>
                  <a:lnTo>
                    <a:pt x="71667" y="1106"/>
                  </a:lnTo>
                  <a:cubicBezTo>
                    <a:pt x="73919" y="-369"/>
                    <a:pt x="76835" y="-369"/>
                    <a:pt x="79087" y="1106"/>
                  </a:cubicBezTo>
                  <a:lnTo>
                    <a:pt x="145041" y="41895"/>
                  </a:lnTo>
                  <a:cubicBezTo>
                    <a:pt x="146862" y="42927"/>
                    <a:pt x="147500" y="45236"/>
                    <a:pt x="146466" y="47053"/>
                  </a:cubicBezTo>
                  <a:cubicBezTo>
                    <a:pt x="146128" y="47646"/>
                    <a:pt x="145636" y="48137"/>
                    <a:pt x="145041" y="48474"/>
                  </a:cubicBezTo>
                  <a:lnTo>
                    <a:pt x="75294" y="92059"/>
                  </a:lnTo>
                  <a:cubicBezTo>
                    <a:pt x="72999" y="93382"/>
                    <a:pt x="70170" y="93382"/>
                    <a:pt x="67875" y="9205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F275F64B-11C9-5041-9085-2A99177CF3BC}"/>
                </a:ext>
              </a:extLst>
            </p:cNvPr>
            <p:cNvSpPr/>
            <p:nvPr/>
          </p:nvSpPr>
          <p:spPr>
            <a:xfrm>
              <a:off x="2763003" y="4111230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466 w 131908"/>
                <a:gd name="connsiteY7" fmla="*/ 47107 h 82236"/>
                <a:gd name="connsiteX8" fmla="*/ 145041 w 131908"/>
                <a:gd name="connsiteY8" fmla="*/ 48528 h 82236"/>
                <a:gd name="connsiteX9" fmla="*/ 7529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63" y="42981"/>
                    <a:pt x="147501" y="45290"/>
                    <a:pt x="146466" y="47107"/>
                  </a:cubicBezTo>
                  <a:cubicBezTo>
                    <a:pt x="146129" y="47700"/>
                    <a:pt x="145636" y="48191"/>
                    <a:pt x="145041" y="48528"/>
                  </a:cubicBezTo>
                  <a:lnTo>
                    <a:pt x="75295" y="91949"/>
                  </a:lnTo>
                  <a:cubicBezTo>
                    <a:pt x="73042" y="93424"/>
                    <a:pt x="70127" y="93424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362097FB-5DF2-9C46-A3D8-C57E67F4E72B}"/>
                </a:ext>
              </a:extLst>
            </p:cNvPr>
            <p:cNvSpPr/>
            <p:nvPr/>
          </p:nvSpPr>
          <p:spPr>
            <a:xfrm>
              <a:off x="2664236" y="4050046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6 w 131908"/>
                <a:gd name="connsiteY7" fmla="*/ 47163 h 82236"/>
                <a:gd name="connsiteX8" fmla="*/ 145041 w 131908"/>
                <a:gd name="connsiteY8" fmla="*/ 48364 h 82236"/>
                <a:gd name="connsiteX9" fmla="*/ 7529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6" y="47163"/>
                  </a:cubicBezTo>
                  <a:cubicBezTo>
                    <a:pt x="145941" y="47649"/>
                    <a:pt x="145529" y="48060"/>
                    <a:pt x="145041" y="48364"/>
                  </a:cubicBezTo>
                  <a:lnTo>
                    <a:pt x="75295" y="91949"/>
                  </a:lnTo>
                  <a:cubicBezTo>
                    <a:pt x="72999" y="93271"/>
                    <a:pt x="70170" y="9327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729678F8-B83A-C74D-BA73-CAB293B4DFBE}"/>
                </a:ext>
              </a:extLst>
            </p:cNvPr>
            <p:cNvSpPr/>
            <p:nvPr/>
          </p:nvSpPr>
          <p:spPr>
            <a:xfrm>
              <a:off x="2565470" y="3989727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832 w 131908"/>
                <a:gd name="connsiteY4" fmla="*/ 1118 h 82236"/>
                <a:gd name="connsiteX5" fmla="*/ 79087 w 131908"/>
                <a:gd name="connsiteY5" fmla="*/ 1118 h 82236"/>
                <a:gd name="connsiteX6" fmla="*/ 145866 w 131908"/>
                <a:gd name="connsiteY6" fmla="*/ 42072 h 82236"/>
                <a:gd name="connsiteX7" fmla="*/ 147070 w 131908"/>
                <a:gd name="connsiteY7" fmla="*/ 47285 h 82236"/>
                <a:gd name="connsiteX8" fmla="*/ 145866 w 131908"/>
                <a:gd name="connsiteY8" fmla="*/ 48486 h 82236"/>
                <a:gd name="connsiteX9" fmla="*/ 76119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832" y="1118"/>
                  </a:lnTo>
                  <a:cubicBezTo>
                    <a:pt x="74019" y="-373"/>
                    <a:pt x="76899" y="-373"/>
                    <a:pt x="79087" y="1118"/>
                  </a:cubicBezTo>
                  <a:lnTo>
                    <a:pt x="145866" y="42072"/>
                  </a:lnTo>
                  <a:cubicBezTo>
                    <a:pt x="147641" y="43180"/>
                    <a:pt x="148180" y="45514"/>
                    <a:pt x="147070" y="47285"/>
                  </a:cubicBezTo>
                  <a:cubicBezTo>
                    <a:pt x="146765" y="47771"/>
                    <a:pt x="146353" y="48182"/>
                    <a:pt x="145866" y="48486"/>
                  </a:cubicBezTo>
                  <a:lnTo>
                    <a:pt x="76119" y="92071"/>
                  </a:lnTo>
                  <a:cubicBezTo>
                    <a:pt x="73624" y="93734"/>
                    <a:pt x="70370" y="93734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2E252DB4-DECD-B248-86E8-FBE623A8C090}"/>
                </a:ext>
              </a:extLst>
            </p:cNvPr>
            <p:cNvSpPr/>
            <p:nvPr/>
          </p:nvSpPr>
          <p:spPr>
            <a:xfrm>
              <a:off x="2466853" y="3928937"/>
              <a:ext cx="131909" cy="82236"/>
            </a:xfrm>
            <a:custGeom>
              <a:avLst/>
              <a:gdLst>
                <a:gd name="connsiteX0" fmla="*/ 67725 w 131908"/>
                <a:gd name="connsiteY0" fmla="*/ 92006 h 82236"/>
                <a:gd name="connsiteX1" fmla="*/ 1770 w 131908"/>
                <a:gd name="connsiteY1" fmla="*/ 51217 h 82236"/>
                <a:gd name="connsiteX2" fmla="*/ 660 w 131908"/>
                <a:gd name="connsiteY2" fmla="*/ 45746 h 82236"/>
                <a:gd name="connsiteX3" fmla="*/ 1770 w 131908"/>
                <a:gd name="connsiteY3" fmla="*/ 44638 h 82236"/>
                <a:gd name="connsiteX4" fmla="*/ 71682 w 131908"/>
                <a:gd name="connsiteY4" fmla="*/ 1053 h 82236"/>
                <a:gd name="connsiteX5" fmla="*/ 78937 w 131908"/>
                <a:gd name="connsiteY5" fmla="*/ 1053 h 82236"/>
                <a:gd name="connsiteX6" fmla="*/ 144891 w 131908"/>
                <a:gd name="connsiteY6" fmla="*/ 41842 h 82236"/>
                <a:gd name="connsiteX7" fmla="*/ 146001 w 131908"/>
                <a:gd name="connsiteY7" fmla="*/ 47314 h 82236"/>
                <a:gd name="connsiteX8" fmla="*/ 144891 w 131908"/>
                <a:gd name="connsiteY8" fmla="*/ 48421 h 82236"/>
                <a:gd name="connsiteX9" fmla="*/ 74979 w 131908"/>
                <a:gd name="connsiteY9" fmla="*/ 91842 h 82236"/>
                <a:gd name="connsiteX10" fmla="*/ 67724 w 131908"/>
                <a:gd name="connsiteY10" fmla="*/ 9200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25" y="92006"/>
                  </a:moveTo>
                  <a:lnTo>
                    <a:pt x="1770" y="51217"/>
                  </a:lnTo>
                  <a:cubicBezTo>
                    <a:pt x="-51" y="50012"/>
                    <a:pt x="-548" y="47562"/>
                    <a:pt x="660" y="45746"/>
                  </a:cubicBezTo>
                  <a:cubicBezTo>
                    <a:pt x="952" y="45306"/>
                    <a:pt x="1330" y="44930"/>
                    <a:pt x="1770" y="44638"/>
                  </a:cubicBezTo>
                  <a:lnTo>
                    <a:pt x="71682" y="1053"/>
                  </a:lnTo>
                  <a:cubicBezTo>
                    <a:pt x="73895" y="-351"/>
                    <a:pt x="76723" y="-351"/>
                    <a:pt x="78937" y="1053"/>
                  </a:cubicBezTo>
                  <a:lnTo>
                    <a:pt x="144891" y="41842"/>
                  </a:lnTo>
                  <a:cubicBezTo>
                    <a:pt x="146712" y="43047"/>
                    <a:pt x="147209" y="45497"/>
                    <a:pt x="146001" y="47314"/>
                  </a:cubicBezTo>
                  <a:cubicBezTo>
                    <a:pt x="145709" y="47753"/>
                    <a:pt x="145332" y="48129"/>
                    <a:pt x="144891" y="48421"/>
                  </a:cubicBezTo>
                  <a:lnTo>
                    <a:pt x="74979" y="91842"/>
                  </a:lnTo>
                  <a:cubicBezTo>
                    <a:pt x="72798" y="93296"/>
                    <a:pt x="69970" y="93361"/>
                    <a:pt x="67724" y="92006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46A7E792-C941-614E-8D3D-EBD24F40E83B}"/>
                </a:ext>
              </a:extLst>
            </p:cNvPr>
            <p:cNvSpPr/>
            <p:nvPr/>
          </p:nvSpPr>
          <p:spPr>
            <a:xfrm>
              <a:off x="2368252" y="3869126"/>
              <a:ext cx="131909" cy="82236"/>
            </a:xfrm>
            <a:custGeom>
              <a:avLst/>
              <a:gdLst>
                <a:gd name="connsiteX0" fmla="*/ 67725 w 131908"/>
                <a:gd name="connsiteY0" fmla="*/ 91949 h 82236"/>
                <a:gd name="connsiteX1" fmla="*/ 1770 w 131908"/>
                <a:gd name="connsiteY1" fmla="*/ 51160 h 82236"/>
                <a:gd name="connsiteX2" fmla="*/ 660 w 131908"/>
                <a:gd name="connsiteY2" fmla="*/ 45688 h 82236"/>
                <a:gd name="connsiteX3" fmla="*/ 1770 w 131908"/>
                <a:gd name="connsiteY3" fmla="*/ 44581 h 82236"/>
                <a:gd name="connsiteX4" fmla="*/ 71682 w 131908"/>
                <a:gd name="connsiteY4" fmla="*/ 996 h 82236"/>
                <a:gd name="connsiteX5" fmla="*/ 78937 w 131908"/>
                <a:gd name="connsiteY5" fmla="*/ 996 h 82236"/>
                <a:gd name="connsiteX6" fmla="*/ 144891 w 131908"/>
                <a:gd name="connsiteY6" fmla="*/ 41949 h 82236"/>
                <a:gd name="connsiteX7" fmla="*/ 146095 w 131908"/>
                <a:gd name="connsiteY7" fmla="*/ 47163 h 82236"/>
                <a:gd name="connsiteX8" fmla="*/ 144891 w 131908"/>
                <a:gd name="connsiteY8" fmla="*/ 48364 h 82236"/>
                <a:gd name="connsiteX9" fmla="*/ 74980 w 131908"/>
                <a:gd name="connsiteY9" fmla="*/ 91949 h 82236"/>
                <a:gd name="connsiteX10" fmla="*/ 6772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25" y="91949"/>
                  </a:moveTo>
                  <a:lnTo>
                    <a:pt x="1770" y="51160"/>
                  </a:lnTo>
                  <a:cubicBezTo>
                    <a:pt x="-51" y="49955"/>
                    <a:pt x="-548" y="47505"/>
                    <a:pt x="660" y="45688"/>
                  </a:cubicBezTo>
                  <a:cubicBezTo>
                    <a:pt x="952" y="45249"/>
                    <a:pt x="1330" y="44872"/>
                    <a:pt x="1770" y="44581"/>
                  </a:cubicBezTo>
                  <a:lnTo>
                    <a:pt x="71682" y="996"/>
                  </a:lnTo>
                  <a:cubicBezTo>
                    <a:pt x="73917" y="-332"/>
                    <a:pt x="76702" y="-332"/>
                    <a:pt x="78937" y="996"/>
                  </a:cubicBezTo>
                  <a:lnTo>
                    <a:pt x="144891" y="41949"/>
                  </a:lnTo>
                  <a:cubicBezTo>
                    <a:pt x="146667" y="43057"/>
                    <a:pt x="147206" y="45391"/>
                    <a:pt x="146095" y="47163"/>
                  </a:cubicBezTo>
                  <a:cubicBezTo>
                    <a:pt x="145790" y="47649"/>
                    <a:pt x="145379" y="48060"/>
                    <a:pt x="144891" y="48364"/>
                  </a:cubicBezTo>
                  <a:lnTo>
                    <a:pt x="74980" y="91949"/>
                  </a:lnTo>
                  <a:cubicBezTo>
                    <a:pt x="72744" y="93277"/>
                    <a:pt x="69960" y="93277"/>
                    <a:pt x="6772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19C4AA5A-3D01-C349-9654-237E07FE6CEB}"/>
                </a:ext>
              </a:extLst>
            </p:cNvPr>
            <p:cNvSpPr/>
            <p:nvPr/>
          </p:nvSpPr>
          <p:spPr>
            <a:xfrm>
              <a:off x="2269335" y="3807613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0996 h 82236"/>
                <a:gd name="connsiteX2" fmla="*/ 495 w 131908"/>
                <a:gd name="connsiteY2" fmla="*/ 45838 h 82236"/>
                <a:gd name="connsiteX3" fmla="*/ 1920 w 131908"/>
                <a:gd name="connsiteY3" fmla="*/ 44416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3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0996"/>
                  </a:lnTo>
                  <a:cubicBezTo>
                    <a:pt x="99" y="49964"/>
                    <a:pt x="-539" y="47655"/>
                    <a:pt x="495" y="45838"/>
                  </a:cubicBezTo>
                  <a:cubicBezTo>
                    <a:pt x="833" y="45245"/>
                    <a:pt x="1325" y="44753"/>
                    <a:pt x="1920" y="44416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3"/>
                  </a:cubicBezTo>
                  <a:cubicBezTo>
                    <a:pt x="145776" y="47649"/>
                    <a:pt x="145364" y="48060"/>
                    <a:pt x="144876" y="48364"/>
                  </a:cubicBezTo>
                  <a:lnTo>
                    <a:pt x="74965" y="91949"/>
                  </a:lnTo>
                  <a:cubicBezTo>
                    <a:pt x="72771" y="93212"/>
                    <a:pt x="70068" y="93212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2CE57E78-3F4B-814E-B017-22AD39551714}"/>
                </a:ext>
              </a:extLst>
            </p:cNvPr>
            <p:cNvSpPr/>
            <p:nvPr/>
          </p:nvSpPr>
          <p:spPr>
            <a:xfrm>
              <a:off x="2170568" y="3746801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5701 w 131908"/>
                <a:gd name="connsiteY6" fmla="*/ 41907 h 82236"/>
                <a:gd name="connsiteX7" fmla="*/ 146811 w 131908"/>
                <a:gd name="connsiteY7" fmla="*/ 47379 h 82236"/>
                <a:gd name="connsiteX8" fmla="*/ 145701 w 131908"/>
                <a:gd name="connsiteY8" fmla="*/ 48486 h 82236"/>
                <a:gd name="connsiteX9" fmla="*/ 75789 w 131908"/>
                <a:gd name="connsiteY9" fmla="*/ 91907 h 82236"/>
                <a:gd name="connsiteX10" fmla="*/ 67874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4" y="-373"/>
                    <a:pt x="78922" y="1118"/>
                  </a:cubicBezTo>
                  <a:lnTo>
                    <a:pt x="145701" y="41907"/>
                  </a:lnTo>
                  <a:cubicBezTo>
                    <a:pt x="147522" y="43113"/>
                    <a:pt x="148019" y="45562"/>
                    <a:pt x="146811" y="47379"/>
                  </a:cubicBezTo>
                  <a:cubicBezTo>
                    <a:pt x="146519" y="47818"/>
                    <a:pt x="146141" y="48195"/>
                    <a:pt x="145701" y="48486"/>
                  </a:cubicBezTo>
                  <a:lnTo>
                    <a:pt x="75789" y="91907"/>
                  </a:lnTo>
                  <a:cubicBezTo>
                    <a:pt x="73463" y="93718"/>
                    <a:pt x="70200" y="93718"/>
                    <a:pt x="67874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4496F1C1-59AF-2C4B-A31C-49829CCC273A}"/>
                </a:ext>
              </a:extLst>
            </p:cNvPr>
            <p:cNvSpPr/>
            <p:nvPr/>
          </p:nvSpPr>
          <p:spPr>
            <a:xfrm>
              <a:off x="2071802" y="3686068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3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3"/>
                  </a:cubicBezTo>
                  <a:cubicBezTo>
                    <a:pt x="145776" y="47649"/>
                    <a:pt x="145364" y="48060"/>
                    <a:pt x="144876" y="48364"/>
                  </a:cubicBezTo>
                  <a:lnTo>
                    <a:pt x="74965" y="91949"/>
                  </a:lnTo>
                  <a:cubicBezTo>
                    <a:pt x="72815" y="93366"/>
                    <a:pt x="70024" y="93366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1B6E5CD2-DB54-6040-8A4D-D879466FFC27}"/>
                </a:ext>
              </a:extLst>
            </p:cNvPr>
            <p:cNvSpPr/>
            <p:nvPr/>
          </p:nvSpPr>
          <p:spPr>
            <a:xfrm>
              <a:off x="3047926" y="4423563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866 w 131908"/>
                <a:gd name="connsiteY6" fmla="*/ 41949 h 82236"/>
                <a:gd name="connsiteX7" fmla="*/ 147070 w 131908"/>
                <a:gd name="connsiteY7" fmla="*/ 47163 h 82236"/>
                <a:gd name="connsiteX8" fmla="*/ 145866 w 131908"/>
                <a:gd name="connsiteY8" fmla="*/ 48364 h 82236"/>
                <a:gd name="connsiteX9" fmla="*/ 75954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866" y="41949"/>
                  </a:lnTo>
                  <a:cubicBezTo>
                    <a:pt x="147642" y="43057"/>
                    <a:pt x="148181" y="45391"/>
                    <a:pt x="147070" y="47163"/>
                  </a:cubicBezTo>
                  <a:cubicBezTo>
                    <a:pt x="146765" y="47649"/>
                    <a:pt x="146353" y="48060"/>
                    <a:pt x="145866" y="48364"/>
                  </a:cubicBezTo>
                  <a:lnTo>
                    <a:pt x="75954" y="91949"/>
                  </a:lnTo>
                  <a:cubicBezTo>
                    <a:pt x="73557" y="93731"/>
                    <a:pt x="70272" y="9373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A1FF9C70-B062-0747-A571-2DE18BC7649F}"/>
                </a:ext>
              </a:extLst>
            </p:cNvPr>
            <p:cNvSpPr/>
            <p:nvPr/>
          </p:nvSpPr>
          <p:spPr>
            <a:xfrm>
              <a:off x="2949298" y="4362544"/>
              <a:ext cx="131909" cy="82236"/>
            </a:xfrm>
            <a:custGeom>
              <a:avLst/>
              <a:gdLst>
                <a:gd name="connsiteX0" fmla="*/ 67736 w 131908"/>
                <a:gd name="connsiteY0" fmla="*/ 91949 h 82236"/>
                <a:gd name="connsiteX1" fmla="*/ 1782 w 131908"/>
                <a:gd name="connsiteY1" fmla="*/ 50995 h 82236"/>
                <a:gd name="connsiteX2" fmla="*/ 578 w 131908"/>
                <a:gd name="connsiteY2" fmla="*/ 45782 h 82236"/>
                <a:gd name="connsiteX3" fmla="*/ 1782 w 131908"/>
                <a:gd name="connsiteY3" fmla="*/ 44581 h 82236"/>
                <a:gd name="connsiteX4" fmla="*/ 71693 w 131908"/>
                <a:gd name="connsiteY4" fmla="*/ 996 h 82236"/>
                <a:gd name="connsiteX5" fmla="*/ 78948 w 131908"/>
                <a:gd name="connsiteY5" fmla="*/ 996 h 82236"/>
                <a:gd name="connsiteX6" fmla="*/ 144903 w 131908"/>
                <a:gd name="connsiteY6" fmla="*/ 41949 h 82236"/>
                <a:gd name="connsiteX7" fmla="*/ 146107 w 131908"/>
                <a:gd name="connsiteY7" fmla="*/ 47163 h 82236"/>
                <a:gd name="connsiteX8" fmla="*/ 144903 w 131908"/>
                <a:gd name="connsiteY8" fmla="*/ 48364 h 82236"/>
                <a:gd name="connsiteX9" fmla="*/ 75156 w 131908"/>
                <a:gd name="connsiteY9" fmla="*/ 91949 h 82236"/>
                <a:gd name="connsiteX10" fmla="*/ 67736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9"/>
                  </a:moveTo>
                  <a:lnTo>
                    <a:pt x="1782" y="50995"/>
                  </a:lnTo>
                  <a:cubicBezTo>
                    <a:pt x="6" y="49887"/>
                    <a:pt x="-533" y="47553"/>
                    <a:pt x="578" y="45782"/>
                  </a:cubicBezTo>
                  <a:cubicBezTo>
                    <a:pt x="882" y="45296"/>
                    <a:pt x="1294" y="44885"/>
                    <a:pt x="1782" y="44581"/>
                  </a:cubicBezTo>
                  <a:lnTo>
                    <a:pt x="71693" y="996"/>
                  </a:lnTo>
                  <a:cubicBezTo>
                    <a:pt x="73929" y="-332"/>
                    <a:pt x="76713" y="-332"/>
                    <a:pt x="78948" y="996"/>
                  </a:cubicBezTo>
                  <a:lnTo>
                    <a:pt x="144903" y="41949"/>
                  </a:lnTo>
                  <a:cubicBezTo>
                    <a:pt x="146678" y="43057"/>
                    <a:pt x="147218" y="45391"/>
                    <a:pt x="146107" y="47163"/>
                  </a:cubicBezTo>
                  <a:cubicBezTo>
                    <a:pt x="145802" y="47649"/>
                    <a:pt x="145390" y="48060"/>
                    <a:pt x="144903" y="48364"/>
                  </a:cubicBezTo>
                  <a:lnTo>
                    <a:pt x="75156" y="91949"/>
                  </a:lnTo>
                  <a:cubicBezTo>
                    <a:pt x="72860" y="93271"/>
                    <a:pt x="70032" y="93271"/>
                    <a:pt x="67736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A5BB0C03-41ED-7543-8E97-8627CC943F09}"/>
                </a:ext>
              </a:extLst>
            </p:cNvPr>
            <p:cNvSpPr/>
            <p:nvPr/>
          </p:nvSpPr>
          <p:spPr>
            <a:xfrm>
              <a:off x="2849883" y="4302060"/>
              <a:ext cx="131909" cy="82236"/>
            </a:xfrm>
            <a:custGeom>
              <a:avLst/>
              <a:gdLst>
                <a:gd name="connsiteX0" fmla="*/ 68549 w 131908"/>
                <a:gd name="connsiteY0" fmla="*/ 92071 h 82236"/>
                <a:gd name="connsiteX1" fmla="*/ 1770 w 131908"/>
                <a:gd name="connsiteY1" fmla="*/ 51118 h 82236"/>
                <a:gd name="connsiteX2" fmla="*/ 660 w 131908"/>
                <a:gd name="connsiteY2" fmla="*/ 45646 h 82236"/>
                <a:gd name="connsiteX3" fmla="*/ 1770 w 131908"/>
                <a:gd name="connsiteY3" fmla="*/ 44539 h 82236"/>
                <a:gd name="connsiteX4" fmla="*/ 71682 w 131908"/>
                <a:gd name="connsiteY4" fmla="*/ 1118 h 82236"/>
                <a:gd name="connsiteX5" fmla="*/ 78937 w 131908"/>
                <a:gd name="connsiteY5" fmla="*/ 1118 h 82236"/>
                <a:gd name="connsiteX6" fmla="*/ 145716 w 131908"/>
                <a:gd name="connsiteY6" fmla="*/ 41907 h 82236"/>
                <a:gd name="connsiteX7" fmla="*/ 146826 w 131908"/>
                <a:gd name="connsiteY7" fmla="*/ 47379 h 82236"/>
                <a:gd name="connsiteX8" fmla="*/ 145716 w 131908"/>
                <a:gd name="connsiteY8" fmla="*/ 48486 h 82236"/>
                <a:gd name="connsiteX9" fmla="*/ 75804 w 131908"/>
                <a:gd name="connsiteY9" fmla="*/ 92071 h 82236"/>
                <a:gd name="connsiteX10" fmla="*/ 68549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8549" y="92071"/>
                  </a:moveTo>
                  <a:lnTo>
                    <a:pt x="1770" y="51118"/>
                  </a:lnTo>
                  <a:cubicBezTo>
                    <a:pt x="-51" y="49912"/>
                    <a:pt x="-548" y="47463"/>
                    <a:pt x="660" y="45646"/>
                  </a:cubicBezTo>
                  <a:cubicBezTo>
                    <a:pt x="952" y="45207"/>
                    <a:pt x="1330" y="44830"/>
                    <a:pt x="1770" y="44539"/>
                  </a:cubicBezTo>
                  <a:lnTo>
                    <a:pt x="71682" y="1118"/>
                  </a:lnTo>
                  <a:cubicBezTo>
                    <a:pt x="73869" y="-373"/>
                    <a:pt x="76749" y="-373"/>
                    <a:pt x="78937" y="1118"/>
                  </a:cubicBezTo>
                  <a:lnTo>
                    <a:pt x="145716" y="41907"/>
                  </a:lnTo>
                  <a:cubicBezTo>
                    <a:pt x="147537" y="43112"/>
                    <a:pt x="148034" y="45562"/>
                    <a:pt x="146826" y="47379"/>
                  </a:cubicBezTo>
                  <a:cubicBezTo>
                    <a:pt x="146534" y="47818"/>
                    <a:pt x="146156" y="48195"/>
                    <a:pt x="145716" y="48486"/>
                  </a:cubicBezTo>
                  <a:lnTo>
                    <a:pt x="75804" y="92071"/>
                  </a:lnTo>
                  <a:cubicBezTo>
                    <a:pt x="73569" y="93399"/>
                    <a:pt x="70784" y="93399"/>
                    <a:pt x="68549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9D57F751-659F-BB4E-B419-1D30D9B1DD75}"/>
                </a:ext>
              </a:extLst>
            </p:cNvPr>
            <p:cNvSpPr/>
            <p:nvPr/>
          </p:nvSpPr>
          <p:spPr>
            <a:xfrm>
              <a:off x="2751791" y="4241328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6811 w 131908"/>
                <a:gd name="connsiteY7" fmla="*/ 47421 h 82236"/>
                <a:gd name="connsiteX8" fmla="*/ 145701 w 131908"/>
                <a:gd name="connsiteY8" fmla="*/ 48528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522" y="43154"/>
                    <a:pt x="148019" y="45604"/>
                    <a:pt x="146811" y="47421"/>
                  </a:cubicBezTo>
                  <a:cubicBezTo>
                    <a:pt x="146519" y="47860"/>
                    <a:pt x="146141" y="48237"/>
                    <a:pt x="145701" y="48528"/>
                  </a:cubicBezTo>
                  <a:lnTo>
                    <a:pt x="75789" y="91949"/>
                  </a:lnTo>
                  <a:cubicBezTo>
                    <a:pt x="73463" y="93760"/>
                    <a:pt x="70200" y="93760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8BF51E26-ADEA-CE41-8CF7-BAA4EAC5B58C}"/>
                </a:ext>
              </a:extLst>
            </p:cNvPr>
            <p:cNvSpPr/>
            <p:nvPr/>
          </p:nvSpPr>
          <p:spPr>
            <a:xfrm>
              <a:off x="2653849" y="4180637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2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2"/>
                  </a:cubicBezTo>
                  <a:cubicBezTo>
                    <a:pt x="145776" y="47649"/>
                    <a:pt x="145364" y="48059"/>
                    <a:pt x="144876" y="48364"/>
                  </a:cubicBezTo>
                  <a:lnTo>
                    <a:pt x="74965" y="91949"/>
                  </a:lnTo>
                  <a:cubicBezTo>
                    <a:pt x="72771" y="93212"/>
                    <a:pt x="70068" y="93212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FB15240E-3C71-B243-9C60-1C8ED71BCFFB}"/>
                </a:ext>
              </a:extLst>
            </p:cNvPr>
            <p:cNvSpPr/>
            <p:nvPr/>
          </p:nvSpPr>
          <p:spPr>
            <a:xfrm>
              <a:off x="2554917" y="4119824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2072 h 82236"/>
                <a:gd name="connsiteX7" fmla="*/ 146081 w 131908"/>
                <a:gd name="connsiteY7" fmla="*/ 47285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667" y="1118"/>
                  </a:lnTo>
                  <a:cubicBezTo>
                    <a:pt x="73855" y="-373"/>
                    <a:pt x="76735" y="-373"/>
                    <a:pt x="78922" y="1118"/>
                  </a:cubicBezTo>
                  <a:lnTo>
                    <a:pt x="144876" y="42072"/>
                  </a:lnTo>
                  <a:cubicBezTo>
                    <a:pt x="146652" y="43180"/>
                    <a:pt x="147191" y="45514"/>
                    <a:pt x="146081" y="47285"/>
                  </a:cubicBezTo>
                  <a:cubicBezTo>
                    <a:pt x="145776" y="47771"/>
                    <a:pt x="145364" y="48182"/>
                    <a:pt x="144876" y="48486"/>
                  </a:cubicBezTo>
                  <a:lnTo>
                    <a:pt x="74965" y="92071"/>
                  </a:lnTo>
                  <a:cubicBezTo>
                    <a:pt x="72771" y="93335"/>
                    <a:pt x="70068" y="93335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5AC7AC23-25E1-B941-AE40-6544AE4FE106}"/>
                </a:ext>
              </a:extLst>
            </p:cNvPr>
            <p:cNvSpPr/>
            <p:nvPr/>
          </p:nvSpPr>
          <p:spPr>
            <a:xfrm>
              <a:off x="2455986" y="4059035"/>
              <a:ext cx="131909" cy="82236"/>
            </a:xfrm>
            <a:custGeom>
              <a:avLst/>
              <a:gdLst>
                <a:gd name="connsiteX0" fmla="*/ 67875 w 131908"/>
                <a:gd name="connsiteY0" fmla="*/ 92006 h 82236"/>
                <a:gd name="connsiteX1" fmla="*/ 1920 w 131908"/>
                <a:gd name="connsiteY1" fmla="*/ 51217 h 82236"/>
                <a:gd name="connsiteX2" fmla="*/ 495 w 131908"/>
                <a:gd name="connsiteY2" fmla="*/ 46060 h 82236"/>
                <a:gd name="connsiteX3" fmla="*/ 1920 w 131908"/>
                <a:gd name="connsiteY3" fmla="*/ 44638 h 82236"/>
                <a:gd name="connsiteX4" fmla="*/ 71667 w 131908"/>
                <a:gd name="connsiteY4" fmla="*/ 1053 h 82236"/>
                <a:gd name="connsiteX5" fmla="*/ 78922 w 131908"/>
                <a:gd name="connsiteY5" fmla="*/ 1053 h 82236"/>
                <a:gd name="connsiteX6" fmla="*/ 145701 w 131908"/>
                <a:gd name="connsiteY6" fmla="*/ 41842 h 82236"/>
                <a:gd name="connsiteX7" fmla="*/ 147126 w 131908"/>
                <a:gd name="connsiteY7" fmla="*/ 47000 h 82236"/>
                <a:gd name="connsiteX8" fmla="*/ 145701 w 131908"/>
                <a:gd name="connsiteY8" fmla="*/ 48421 h 82236"/>
                <a:gd name="connsiteX9" fmla="*/ 75789 w 131908"/>
                <a:gd name="connsiteY9" fmla="*/ 91842 h 82236"/>
                <a:gd name="connsiteX10" fmla="*/ 67875 w 131908"/>
                <a:gd name="connsiteY10" fmla="*/ 9200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06"/>
                  </a:moveTo>
                  <a:lnTo>
                    <a:pt x="1920" y="51217"/>
                  </a:lnTo>
                  <a:cubicBezTo>
                    <a:pt x="99" y="50185"/>
                    <a:pt x="-539" y="47876"/>
                    <a:pt x="495" y="46060"/>
                  </a:cubicBezTo>
                  <a:cubicBezTo>
                    <a:pt x="833" y="45466"/>
                    <a:pt x="1325" y="44975"/>
                    <a:pt x="1920" y="44638"/>
                  </a:cubicBezTo>
                  <a:lnTo>
                    <a:pt x="71667" y="1053"/>
                  </a:lnTo>
                  <a:cubicBezTo>
                    <a:pt x="73881" y="-351"/>
                    <a:pt x="76708" y="-351"/>
                    <a:pt x="78922" y="1053"/>
                  </a:cubicBezTo>
                  <a:lnTo>
                    <a:pt x="145701" y="41842"/>
                  </a:lnTo>
                  <a:cubicBezTo>
                    <a:pt x="147522" y="42874"/>
                    <a:pt x="148160" y="45183"/>
                    <a:pt x="147126" y="47000"/>
                  </a:cubicBezTo>
                  <a:cubicBezTo>
                    <a:pt x="146788" y="47593"/>
                    <a:pt x="146295" y="48084"/>
                    <a:pt x="145701" y="48421"/>
                  </a:cubicBezTo>
                  <a:lnTo>
                    <a:pt x="75789" y="91842"/>
                  </a:lnTo>
                  <a:cubicBezTo>
                    <a:pt x="73501" y="93702"/>
                    <a:pt x="70238" y="93770"/>
                    <a:pt x="67875" y="92006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495B5A22-4742-D147-AE51-D941535CC57B}"/>
                </a:ext>
              </a:extLst>
            </p:cNvPr>
            <p:cNvSpPr/>
            <p:nvPr/>
          </p:nvSpPr>
          <p:spPr>
            <a:xfrm>
              <a:off x="2357054" y="3998402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3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3"/>
                  </a:cubicBezTo>
                  <a:cubicBezTo>
                    <a:pt x="145776" y="47649"/>
                    <a:pt x="145364" y="48060"/>
                    <a:pt x="144876" y="48364"/>
                  </a:cubicBezTo>
                  <a:lnTo>
                    <a:pt x="74965" y="91949"/>
                  </a:lnTo>
                  <a:cubicBezTo>
                    <a:pt x="72771" y="93212"/>
                    <a:pt x="70068" y="93212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48666AB3-AB26-0449-97C0-23D4F7FF2A40}"/>
                </a:ext>
              </a:extLst>
            </p:cNvPr>
            <p:cNvSpPr/>
            <p:nvPr/>
          </p:nvSpPr>
          <p:spPr>
            <a:xfrm>
              <a:off x="2258123" y="3937711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0995 h 82236"/>
                <a:gd name="connsiteX2" fmla="*/ 495 w 131908"/>
                <a:gd name="connsiteY2" fmla="*/ 45838 h 82236"/>
                <a:gd name="connsiteX3" fmla="*/ 1920 w 131908"/>
                <a:gd name="connsiteY3" fmla="*/ 44416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4876 w 131908"/>
                <a:gd name="connsiteY6" fmla="*/ 41949 h 82236"/>
                <a:gd name="connsiteX7" fmla="*/ 146081 w 131908"/>
                <a:gd name="connsiteY7" fmla="*/ 47163 h 82236"/>
                <a:gd name="connsiteX8" fmla="*/ 144876 w 131908"/>
                <a:gd name="connsiteY8" fmla="*/ 48364 h 82236"/>
                <a:gd name="connsiteX9" fmla="*/ 74965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0995"/>
                  </a:lnTo>
                  <a:cubicBezTo>
                    <a:pt x="99" y="49964"/>
                    <a:pt x="-539" y="47654"/>
                    <a:pt x="495" y="45838"/>
                  </a:cubicBezTo>
                  <a:cubicBezTo>
                    <a:pt x="833" y="45244"/>
                    <a:pt x="1325" y="44753"/>
                    <a:pt x="1920" y="44416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4876" y="41949"/>
                  </a:lnTo>
                  <a:cubicBezTo>
                    <a:pt x="146652" y="43057"/>
                    <a:pt x="147191" y="45391"/>
                    <a:pt x="146081" y="47163"/>
                  </a:cubicBezTo>
                  <a:cubicBezTo>
                    <a:pt x="145776" y="47649"/>
                    <a:pt x="145364" y="48060"/>
                    <a:pt x="144876" y="48364"/>
                  </a:cubicBezTo>
                  <a:lnTo>
                    <a:pt x="74965" y="91949"/>
                  </a:lnTo>
                  <a:cubicBezTo>
                    <a:pt x="72771" y="93212"/>
                    <a:pt x="70068" y="93212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2931D6BF-729C-E046-8AC5-A38A48930268}"/>
                </a:ext>
              </a:extLst>
            </p:cNvPr>
            <p:cNvSpPr/>
            <p:nvPr/>
          </p:nvSpPr>
          <p:spPr>
            <a:xfrm>
              <a:off x="2159191" y="3877063"/>
              <a:ext cx="131909" cy="82236"/>
            </a:xfrm>
            <a:custGeom>
              <a:avLst/>
              <a:gdLst>
                <a:gd name="connsiteX0" fmla="*/ 67875 w 131908"/>
                <a:gd name="connsiteY0" fmla="*/ 91742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5701 w 131908"/>
                <a:gd name="connsiteY6" fmla="*/ 41907 h 82236"/>
                <a:gd name="connsiteX7" fmla="*/ 147126 w 131908"/>
                <a:gd name="connsiteY7" fmla="*/ 47065 h 82236"/>
                <a:gd name="connsiteX8" fmla="*/ 145701 w 131908"/>
                <a:gd name="connsiteY8" fmla="*/ 48486 h 82236"/>
                <a:gd name="connsiteX9" fmla="*/ 75954 w 131908"/>
                <a:gd name="connsiteY9" fmla="*/ 91907 h 82236"/>
                <a:gd name="connsiteX10" fmla="*/ 67875 w 131908"/>
                <a:gd name="connsiteY10" fmla="*/ 91742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742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667" y="1118"/>
                  </a:lnTo>
                  <a:cubicBezTo>
                    <a:pt x="73855" y="-373"/>
                    <a:pt x="76735" y="-373"/>
                    <a:pt x="78922" y="1118"/>
                  </a:cubicBezTo>
                  <a:lnTo>
                    <a:pt x="145701" y="41907"/>
                  </a:lnTo>
                  <a:cubicBezTo>
                    <a:pt x="147522" y="42939"/>
                    <a:pt x="148160" y="45248"/>
                    <a:pt x="147126" y="47065"/>
                  </a:cubicBezTo>
                  <a:cubicBezTo>
                    <a:pt x="146788" y="47658"/>
                    <a:pt x="146295" y="48149"/>
                    <a:pt x="145701" y="48486"/>
                  </a:cubicBezTo>
                  <a:lnTo>
                    <a:pt x="75954" y="91907"/>
                  </a:lnTo>
                  <a:cubicBezTo>
                    <a:pt x="73521" y="93640"/>
                    <a:pt x="70235" y="93573"/>
                    <a:pt x="67875" y="91742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2BC8156F-9D46-0940-B617-56A016D3A89E}"/>
                </a:ext>
              </a:extLst>
            </p:cNvPr>
            <p:cNvSpPr/>
            <p:nvPr/>
          </p:nvSpPr>
          <p:spPr>
            <a:xfrm>
              <a:off x="2060260" y="3816170"/>
              <a:ext cx="131909" cy="82236"/>
            </a:xfrm>
            <a:custGeom>
              <a:avLst/>
              <a:gdLst>
                <a:gd name="connsiteX0" fmla="*/ 67875 w 131908"/>
                <a:gd name="connsiteY0" fmla="*/ 91945 h 82236"/>
                <a:gd name="connsiteX1" fmla="*/ 1920 w 131908"/>
                <a:gd name="connsiteY1" fmla="*/ 51156 h 82236"/>
                <a:gd name="connsiteX2" fmla="*/ 495 w 131908"/>
                <a:gd name="connsiteY2" fmla="*/ 45998 h 82236"/>
                <a:gd name="connsiteX3" fmla="*/ 1920 w 131908"/>
                <a:gd name="connsiteY3" fmla="*/ 44577 h 82236"/>
                <a:gd name="connsiteX4" fmla="*/ 71667 w 131908"/>
                <a:gd name="connsiteY4" fmla="*/ 992 h 82236"/>
                <a:gd name="connsiteX5" fmla="*/ 79087 w 131908"/>
                <a:gd name="connsiteY5" fmla="*/ 992 h 82236"/>
                <a:gd name="connsiteX6" fmla="*/ 145041 w 131908"/>
                <a:gd name="connsiteY6" fmla="*/ 41945 h 82236"/>
                <a:gd name="connsiteX7" fmla="*/ 146245 w 131908"/>
                <a:gd name="connsiteY7" fmla="*/ 47158 h 82236"/>
                <a:gd name="connsiteX8" fmla="*/ 145041 w 131908"/>
                <a:gd name="connsiteY8" fmla="*/ 48360 h 82236"/>
                <a:gd name="connsiteX9" fmla="*/ 75294 w 131908"/>
                <a:gd name="connsiteY9" fmla="*/ 91945 h 82236"/>
                <a:gd name="connsiteX10" fmla="*/ 67875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5"/>
                  </a:moveTo>
                  <a:lnTo>
                    <a:pt x="1920" y="51156"/>
                  </a:lnTo>
                  <a:cubicBezTo>
                    <a:pt x="99" y="50124"/>
                    <a:pt x="-539" y="47815"/>
                    <a:pt x="495" y="45998"/>
                  </a:cubicBezTo>
                  <a:cubicBezTo>
                    <a:pt x="833" y="45405"/>
                    <a:pt x="1325" y="44914"/>
                    <a:pt x="1920" y="44577"/>
                  </a:cubicBezTo>
                  <a:lnTo>
                    <a:pt x="71667" y="992"/>
                  </a:lnTo>
                  <a:cubicBezTo>
                    <a:pt x="73963" y="-331"/>
                    <a:pt x="76791" y="-331"/>
                    <a:pt x="79087" y="992"/>
                  </a:cubicBezTo>
                  <a:lnTo>
                    <a:pt x="145041" y="41945"/>
                  </a:lnTo>
                  <a:cubicBezTo>
                    <a:pt x="146817" y="43053"/>
                    <a:pt x="147356" y="45387"/>
                    <a:pt x="146245" y="47158"/>
                  </a:cubicBezTo>
                  <a:cubicBezTo>
                    <a:pt x="145940" y="47645"/>
                    <a:pt x="145529" y="48056"/>
                    <a:pt x="145041" y="48360"/>
                  </a:cubicBezTo>
                  <a:lnTo>
                    <a:pt x="75294" y="91945"/>
                  </a:lnTo>
                  <a:cubicBezTo>
                    <a:pt x="73042" y="93420"/>
                    <a:pt x="70127" y="93420"/>
                    <a:pt x="67875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08F7FF1D-D73E-AB42-A6D6-A2CE2D379747}"/>
                </a:ext>
              </a:extLst>
            </p:cNvPr>
            <p:cNvSpPr/>
            <p:nvPr/>
          </p:nvSpPr>
          <p:spPr>
            <a:xfrm>
              <a:off x="1961467" y="3755480"/>
              <a:ext cx="131909" cy="82236"/>
            </a:xfrm>
            <a:custGeom>
              <a:avLst/>
              <a:gdLst>
                <a:gd name="connsiteX0" fmla="*/ 67736 w 131908"/>
                <a:gd name="connsiteY0" fmla="*/ 91945 h 82236"/>
                <a:gd name="connsiteX1" fmla="*/ 1782 w 131908"/>
                <a:gd name="connsiteY1" fmla="*/ 50991 h 82236"/>
                <a:gd name="connsiteX2" fmla="*/ 578 w 131908"/>
                <a:gd name="connsiteY2" fmla="*/ 45778 h 82236"/>
                <a:gd name="connsiteX3" fmla="*/ 1782 w 131908"/>
                <a:gd name="connsiteY3" fmla="*/ 44577 h 82236"/>
                <a:gd name="connsiteX4" fmla="*/ 71529 w 131908"/>
                <a:gd name="connsiteY4" fmla="*/ 992 h 82236"/>
                <a:gd name="connsiteX5" fmla="*/ 78948 w 131908"/>
                <a:gd name="connsiteY5" fmla="*/ 992 h 82236"/>
                <a:gd name="connsiteX6" fmla="*/ 144903 w 131908"/>
                <a:gd name="connsiteY6" fmla="*/ 41945 h 82236"/>
                <a:gd name="connsiteX7" fmla="*/ 146107 w 131908"/>
                <a:gd name="connsiteY7" fmla="*/ 47158 h 82236"/>
                <a:gd name="connsiteX8" fmla="*/ 144903 w 131908"/>
                <a:gd name="connsiteY8" fmla="*/ 48360 h 82236"/>
                <a:gd name="connsiteX9" fmla="*/ 75156 w 131908"/>
                <a:gd name="connsiteY9" fmla="*/ 91945 h 82236"/>
                <a:gd name="connsiteX10" fmla="*/ 67736 w 131908"/>
                <a:gd name="connsiteY10" fmla="*/ 91945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5"/>
                  </a:moveTo>
                  <a:lnTo>
                    <a:pt x="1782" y="50991"/>
                  </a:lnTo>
                  <a:cubicBezTo>
                    <a:pt x="6" y="49884"/>
                    <a:pt x="-533" y="47549"/>
                    <a:pt x="578" y="45778"/>
                  </a:cubicBezTo>
                  <a:cubicBezTo>
                    <a:pt x="883" y="45292"/>
                    <a:pt x="1294" y="44881"/>
                    <a:pt x="1782" y="44577"/>
                  </a:cubicBezTo>
                  <a:lnTo>
                    <a:pt x="71529" y="992"/>
                  </a:lnTo>
                  <a:cubicBezTo>
                    <a:pt x="73824" y="-331"/>
                    <a:pt x="76653" y="-331"/>
                    <a:pt x="78948" y="992"/>
                  </a:cubicBezTo>
                  <a:lnTo>
                    <a:pt x="144903" y="41945"/>
                  </a:lnTo>
                  <a:cubicBezTo>
                    <a:pt x="146679" y="43053"/>
                    <a:pt x="147218" y="45387"/>
                    <a:pt x="146107" y="47158"/>
                  </a:cubicBezTo>
                  <a:cubicBezTo>
                    <a:pt x="145802" y="47645"/>
                    <a:pt x="145390" y="48056"/>
                    <a:pt x="144903" y="48360"/>
                  </a:cubicBezTo>
                  <a:lnTo>
                    <a:pt x="75156" y="91945"/>
                  </a:lnTo>
                  <a:cubicBezTo>
                    <a:pt x="72860" y="93267"/>
                    <a:pt x="70032" y="93267"/>
                    <a:pt x="67736" y="9194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B6E3A4F2-CA40-CF40-9FCD-CFCCFB313F2C}"/>
                </a:ext>
              </a:extLst>
            </p:cNvPr>
            <p:cNvSpPr/>
            <p:nvPr/>
          </p:nvSpPr>
          <p:spPr>
            <a:xfrm>
              <a:off x="2938085" y="4492970"/>
              <a:ext cx="131909" cy="82236"/>
            </a:xfrm>
            <a:custGeom>
              <a:avLst/>
              <a:gdLst>
                <a:gd name="connsiteX0" fmla="*/ 67736 w 131908"/>
                <a:gd name="connsiteY0" fmla="*/ 91949 h 82236"/>
                <a:gd name="connsiteX1" fmla="*/ 1782 w 131908"/>
                <a:gd name="connsiteY1" fmla="*/ 50996 h 82236"/>
                <a:gd name="connsiteX2" fmla="*/ 578 w 131908"/>
                <a:gd name="connsiteY2" fmla="*/ 45782 h 82236"/>
                <a:gd name="connsiteX3" fmla="*/ 1782 w 131908"/>
                <a:gd name="connsiteY3" fmla="*/ 44581 h 82236"/>
                <a:gd name="connsiteX4" fmla="*/ 71529 w 131908"/>
                <a:gd name="connsiteY4" fmla="*/ 996 h 82236"/>
                <a:gd name="connsiteX5" fmla="*/ 78784 w 131908"/>
                <a:gd name="connsiteY5" fmla="*/ 996 h 82236"/>
                <a:gd name="connsiteX6" fmla="*/ 144738 w 131908"/>
                <a:gd name="connsiteY6" fmla="*/ 41949 h 82236"/>
                <a:gd name="connsiteX7" fmla="*/ 145942 w 131908"/>
                <a:gd name="connsiteY7" fmla="*/ 47163 h 82236"/>
                <a:gd name="connsiteX8" fmla="*/ 144738 w 131908"/>
                <a:gd name="connsiteY8" fmla="*/ 48364 h 82236"/>
                <a:gd name="connsiteX9" fmla="*/ 74826 w 131908"/>
                <a:gd name="connsiteY9" fmla="*/ 91949 h 82236"/>
                <a:gd name="connsiteX10" fmla="*/ 67737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36" y="91949"/>
                  </a:moveTo>
                  <a:lnTo>
                    <a:pt x="1782" y="50996"/>
                  </a:lnTo>
                  <a:cubicBezTo>
                    <a:pt x="6" y="49888"/>
                    <a:pt x="-533" y="47554"/>
                    <a:pt x="578" y="45782"/>
                  </a:cubicBezTo>
                  <a:cubicBezTo>
                    <a:pt x="882" y="45296"/>
                    <a:pt x="1294" y="44885"/>
                    <a:pt x="1782" y="44581"/>
                  </a:cubicBezTo>
                  <a:lnTo>
                    <a:pt x="71529" y="996"/>
                  </a:lnTo>
                  <a:cubicBezTo>
                    <a:pt x="73764" y="-332"/>
                    <a:pt x="76549" y="-332"/>
                    <a:pt x="78784" y="996"/>
                  </a:cubicBezTo>
                  <a:lnTo>
                    <a:pt x="144738" y="41949"/>
                  </a:lnTo>
                  <a:cubicBezTo>
                    <a:pt x="146514" y="43057"/>
                    <a:pt x="147053" y="45391"/>
                    <a:pt x="145942" y="47163"/>
                  </a:cubicBezTo>
                  <a:cubicBezTo>
                    <a:pt x="145637" y="47649"/>
                    <a:pt x="145226" y="48060"/>
                    <a:pt x="144738" y="48364"/>
                  </a:cubicBezTo>
                  <a:lnTo>
                    <a:pt x="74826" y="91949"/>
                  </a:lnTo>
                  <a:cubicBezTo>
                    <a:pt x="72633" y="93212"/>
                    <a:pt x="69930" y="93212"/>
                    <a:pt x="67737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941A5C21-31B2-EB42-AAF2-AF6DBA3AD411}"/>
                </a:ext>
              </a:extLst>
            </p:cNvPr>
            <p:cNvSpPr/>
            <p:nvPr/>
          </p:nvSpPr>
          <p:spPr>
            <a:xfrm>
              <a:off x="2839180" y="4432158"/>
              <a:ext cx="131909" cy="82236"/>
            </a:xfrm>
            <a:custGeom>
              <a:avLst/>
              <a:gdLst>
                <a:gd name="connsiteX0" fmla="*/ 67875 w 131908"/>
                <a:gd name="connsiteY0" fmla="*/ 92071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667 w 131908"/>
                <a:gd name="connsiteY4" fmla="*/ 1118 h 82236"/>
                <a:gd name="connsiteX5" fmla="*/ 78922 w 131908"/>
                <a:gd name="connsiteY5" fmla="*/ 1118 h 82236"/>
                <a:gd name="connsiteX6" fmla="*/ 144876 w 131908"/>
                <a:gd name="connsiteY6" fmla="*/ 41907 h 82236"/>
                <a:gd name="connsiteX7" fmla="*/ 146301 w 131908"/>
                <a:gd name="connsiteY7" fmla="*/ 47065 h 82236"/>
                <a:gd name="connsiteX8" fmla="*/ 144876 w 131908"/>
                <a:gd name="connsiteY8" fmla="*/ 48486 h 82236"/>
                <a:gd name="connsiteX9" fmla="*/ 74965 w 131908"/>
                <a:gd name="connsiteY9" fmla="*/ 92071 h 82236"/>
                <a:gd name="connsiteX10" fmla="*/ 6787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2071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6" y="44876"/>
                    <a:pt x="1920" y="44539"/>
                  </a:cubicBezTo>
                  <a:lnTo>
                    <a:pt x="71667" y="1118"/>
                  </a:lnTo>
                  <a:cubicBezTo>
                    <a:pt x="73854" y="-373"/>
                    <a:pt x="76735" y="-373"/>
                    <a:pt x="78922" y="1118"/>
                  </a:cubicBezTo>
                  <a:lnTo>
                    <a:pt x="144876" y="41907"/>
                  </a:lnTo>
                  <a:cubicBezTo>
                    <a:pt x="146698" y="42939"/>
                    <a:pt x="147336" y="45248"/>
                    <a:pt x="146301" y="47065"/>
                  </a:cubicBezTo>
                  <a:cubicBezTo>
                    <a:pt x="145963" y="47658"/>
                    <a:pt x="145471" y="48149"/>
                    <a:pt x="144876" y="48486"/>
                  </a:cubicBezTo>
                  <a:lnTo>
                    <a:pt x="74965" y="92071"/>
                  </a:lnTo>
                  <a:cubicBezTo>
                    <a:pt x="72771" y="93335"/>
                    <a:pt x="70068" y="93335"/>
                    <a:pt x="6787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D38B7C87-E3A1-2540-9BB1-AB88E55F143D}"/>
                </a:ext>
              </a:extLst>
            </p:cNvPr>
            <p:cNvSpPr/>
            <p:nvPr/>
          </p:nvSpPr>
          <p:spPr>
            <a:xfrm>
              <a:off x="2740414" y="4371425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667 w 131908"/>
                <a:gd name="connsiteY4" fmla="*/ 996 h 82236"/>
                <a:gd name="connsiteX5" fmla="*/ 78922 w 131908"/>
                <a:gd name="connsiteY5" fmla="*/ 996 h 82236"/>
                <a:gd name="connsiteX6" fmla="*/ 145701 w 131908"/>
                <a:gd name="connsiteY6" fmla="*/ 41949 h 82236"/>
                <a:gd name="connsiteX7" fmla="*/ 147126 w 131908"/>
                <a:gd name="connsiteY7" fmla="*/ 47107 h 82236"/>
                <a:gd name="connsiteX8" fmla="*/ 145701 w 131908"/>
                <a:gd name="connsiteY8" fmla="*/ 48529 h 82236"/>
                <a:gd name="connsiteX9" fmla="*/ 75789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6" y="44918"/>
                    <a:pt x="1920" y="44581"/>
                  </a:cubicBezTo>
                  <a:lnTo>
                    <a:pt x="71667" y="996"/>
                  </a:lnTo>
                  <a:cubicBezTo>
                    <a:pt x="73902" y="-332"/>
                    <a:pt x="76687" y="-332"/>
                    <a:pt x="78922" y="996"/>
                  </a:cubicBezTo>
                  <a:lnTo>
                    <a:pt x="145701" y="41949"/>
                  </a:lnTo>
                  <a:cubicBezTo>
                    <a:pt x="147522" y="42981"/>
                    <a:pt x="148160" y="45290"/>
                    <a:pt x="147126" y="47107"/>
                  </a:cubicBezTo>
                  <a:cubicBezTo>
                    <a:pt x="146788" y="47700"/>
                    <a:pt x="146296" y="48191"/>
                    <a:pt x="145701" y="48529"/>
                  </a:cubicBezTo>
                  <a:lnTo>
                    <a:pt x="75789" y="91949"/>
                  </a:lnTo>
                  <a:cubicBezTo>
                    <a:pt x="73463" y="93760"/>
                    <a:pt x="70200" y="93760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AFE17267-59A3-2343-8EA3-F159EA85B025}"/>
                </a:ext>
              </a:extLst>
            </p:cNvPr>
            <p:cNvSpPr/>
            <p:nvPr/>
          </p:nvSpPr>
          <p:spPr>
            <a:xfrm>
              <a:off x="2246581" y="4067809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0995 h 82236"/>
                <a:gd name="connsiteX2" fmla="*/ 495 w 131908"/>
                <a:gd name="connsiteY2" fmla="*/ 45838 h 82236"/>
                <a:gd name="connsiteX3" fmla="*/ 1920 w 131908"/>
                <a:gd name="connsiteY3" fmla="*/ 44416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5 w 131908"/>
                <a:gd name="connsiteY7" fmla="*/ 47162 h 82236"/>
                <a:gd name="connsiteX8" fmla="*/ 145041 w 131908"/>
                <a:gd name="connsiteY8" fmla="*/ 48364 h 82236"/>
                <a:gd name="connsiteX9" fmla="*/ 75294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0995"/>
                  </a:lnTo>
                  <a:cubicBezTo>
                    <a:pt x="99" y="49964"/>
                    <a:pt x="-539" y="47654"/>
                    <a:pt x="495" y="45838"/>
                  </a:cubicBezTo>
                  <a:cubicBezTo>
                    <a:pt x="833" y="45244"/>
                    <a:pt x="1325" y="44753"/>
                    <a:pt x="1920" y="44416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5" y="47162"/>
                  </a:cubicBezTo>
                  <a:cubicBezTo>
                    <a:pt x="145940" y="47649"/>
                    <a:pt x="145529" y="48059"/>
                    <a:pt x="145041" y="48364"/>
                  </a:cubicBezTo>
                  <a:lnTo>
                    <a:pt x="75294" y="91949"/>
                  </a:lnTo>
                  <a:cubicBezTo>
                    <a:pt x="72999" y="93271"/>
                    <a:pt x="70170" y="93271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C31F61E4-0DDC-A74D-A8C9-8D4F42CBD772}"/>
                </a:ext>
              </a:extLst>
            </p:cNvPr>
            <p:cNvSpPr/>
            <p:nvPr/>
          </p:nvSpPr>
          <p:spPr>
            <a:xfrm>
              <a:off x="2147814" y="4006996"/>
              <a:ext cx="131909" cy="82236"/>
            </a:xfrm>
            <a:custGeom>
              <a:avLst/>
              <a:gdLst>
                <a:gd name="connsiteX0" fmla="*/ 67875 w 131908"/>
                <a:gd name="connsiteY0" fmla="*/ 91907 h 82236"/>
                <a:gd name="connsiteX1" fmla="*/ 1920 w 131908"/>
                <a:gd name="connsiteY1" fmla="*/ 51118 h 82236"/>
                <a:gd name="connsiteX2" fmla="*/ 495 w 131908"/>
                <a:gd name="connsiteY2" fmla="*/ 45960 h 82236"/>
                <a:gd name="connsiteX3" fmla="*/ 1920 w 131908"/>
                <a:gd name="connsiteY3" fmla="*/ 44539 h 82236"/>
                <a:gd name="connsiteX4" fmla="*/ 71832 w 131908"/>
                <a:gd name="connsiteY4" fmla="*/ 1118 h 82236"/>
                <a:gd name="connsiteX5" fmla="*/ 79087 w 131908"/>
                <a:gd name="connsiteY5" fmla="*/ 1118 h 82236"/>
                <a:gd name="connsiteX6" fmla="*/ 145041 w 131908"/>
                <a:gd name="connsiteY6" fmla="*/ 41907 h 82236"/>
                <a:gd name="connsiteX7" fmla="*/ 146466 w 131908"/>
                <a:gd name="connsiteY7" fmla="*/ 47065 h 82236"/>
                <a:gd name="connsiteX8" fmla="*/ 145041 w 131908"/>
                <a:gd name="connsiteY8" fmla="*/ 48486 h 82236"/>
                <a:gd name="connsiteX9" fmla="*/ 75295 w 131908"/>
                <a:gd name="connsiteY9" fmla="*/ 91907 h 82236"/>
                <a:gd name="connsiteX10" fmla="*/ 67875 w 131908"/>
                <a:gd name="connsiteY10" fmla="*/ 91907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07"/>
                  </a:moveTo>
                  <a:lnTo>
                    <a:pt x="1920" y="51118"/>
                  </a:lnTo>
                  <a:cubicBezTo>
                    <a:pt x="99" y="50086"/>
                    <a:pt x="-539" y="47777"/>
                    <a:pt x="495" y="45960"/>
                  </a:cubicBezTo>
                  <a:cubicBezTo>
                    <a:pt x="833" y="45367"/>
                    <a:pt x="1325" y="44876"/>
                    <a:pt x="1920" y="44539"/>
                  </a:cubicBezTo>
                  <a:lnTo>
                    <a:pt x="71832" y="1118"/>
                  </a:lnTo>
                  <a:cubicBezTo>
                    <a:pt x="74019" y="-373"/>
                    <a:pt x="76899" y="-373"/>
                    <a:pt x="79087" y="1118"/>
                  </a:cubicBezTo>
                  <a:lnTo>
                    <a:pt x="145041" y="41907"/>
                  </a:lnTo>
                  <a:cubicBezTo>
                    <a:pt x="146862" y="42939"/>
                    <a:pt x="147500" y="45248"/>
                    <a:pt x="146466" y="47065"/>
                  </a:cubicBezTo>
                  <a:cubicBezTo>
                    <a:pt x="146128" y="47658"/>
                    <a:pt x="145636" y="48149"/>
                    <a:pt x="145041" y="48486"/>
                  </a:cubicBezTo>
                  <a:lnTo>
                    <a:pt x="75295" y="91907"/>
                  </a:lnTo>
                  <a:cubicBezTo>
                    <a:pt x="73042" y="93382"/>
                    <a:pt x="70127" y="93382"/>
                    <a:pt x="67875" y="9190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7FCD40A0-BF37-6040-9927-08E4BF5F4525}"/>
                </a:ext>
              </a:extLst>
            </p:cNvPr>
            <p:cNvSpPr/>
            <p:nvPr/>
          </p:nvSpPr>
          <p:spPr>
            <a:xfrm>
              <a:off x="2049047" y="3946264"/>
              <a:ext cx="131909" cy="82236"/>
            </a:xfrm>
            <a:custGeom>
              <a:avLst/>
              <a:gdLst>
                <a:gd name="connsiteX0" fmla="*/ 67875 w 131908"/>
                <a:gd name="connsiteY0" fmla="*/ 91949 h 82236"/>
                <a:gd name="connsiteX1" fmla="*/ 1920 w 131908"/>
                <a:gd name="connsiteY1" fmla="*/ 51160 h 82236"/>
                <a:gd name="connsiteX2" fmla="*/ 495 w 131908"/>
                <a:gd name="connsiteY2" fmla="*/ 46002 h 82236"/>
                <a:gd name="connsiteX3" fmla="*/ 1920 w 131908"/>
                <a:gd name="connsiteY3" fmla="*/ 44581 h 82236"/>
                <a:gd name="connsiteX4" fmla="*/ 71832 w 131908"/>
                <a:gd name="connsiteY4" fmla="*/ 996 h 82236"/>
                <a:gd name="connsiteX5" fmla="*/ 79087 w 131908"/>
                <a:gd name="connsiteY5" fmla="*/ 996 h 82236"/>
                <a:gd name="connsiteX6" fmla="*/ 145041 w 131908"/>
                <a:gd name="connsiteY6" fmla="*/ 41949 h 82236"/>
                <a:gd name="connsiteX7" fmla="*/ 146245 w 131908"/>
                <a:gd name="connsiteY7" fmla="*/ 47162 h 82236"/>
                <a:gd name="connsiteX8" fmla="*/ 145041 w 131908"/>
                <a:gd name="connsiteY8" fmla="*/ 48364 h 82236"/>
                <a:gd name="connsiteX9" fmla="*/ 75130 w 131908"/>
                <a:gd name="connsiteY9" fmla="*/ 91949 h 82236"/>
                <a:gd name="connsiteX10" fmla="*/ 67875 w 131908"/>
                <a:gd name="connsiteY10" fmla="*/ 91949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875" y="91949"/>
                  </a:moveTo>
                  <a:lnTo>
                    <a:pt x="1920" y="51160"/>
                  </a:lnTo>
                  <a:cubicBezTo>
                    <a:pt x="99" y="50128"/>
                    <a:pt x="-539" y="47819"/>
                    <a:pt x="495" y="46002"/>
                  </a:cubicBezTo>
                  <a:cubicBezTo>
                    <a:pt x="833" y="45409"/>
                    <a:pt x="1325" y="44918"/>
                    <a:pt x="1920" y="44581"/>
                  </a:cubicBezTo>
                  <a:lnTo>
                    <a:pt x="71832" y="996"/>
                  </a:lnTo>
                  <a:cubicBezTo>
                    <a:pt x="74067" y="-332"/>
                    <a:pt x="76852" y="-332"/>
                    <a:pt x="79087" y="996"/>
                  </a:cubicBezTo>
                  <a:lnTo>
                    <a:pt x="145041" y="41949"/>
                  </a:lnTo>
                  <a:cubicBezTo>
                    <a:pt x="146817" y="43057"/>
                    <a:pt x="147356" y="45391"/>
                    <a:pt x="146245" y="47162"/>
                  </a:cubicBezTo>
                  <a:cubicBezTo>
                    <a:pt x="145940" y="47649"/>
                    <a:pt x="145529" y="48059"/>
                    <a:pt x="145041" y="48364"/>
                  </a:cubicBezTo>
                  <a:lnTo>
                    <a:pt x="75130" y="91949"/>
                  </a:lnTo>
                  <a:cubicBezTo>
                    <a:pt x="72916" y="93353"/>
                    <a:pt x="70088" y="93353"/>
                    <a:pt x="67875" y="9194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D3C04B87-4502-B740-8C2C-5C8ACA5127F9}"/>
                </a:ext>
              </a:extLst>
            </p:cNvPr>
            <p:cNvSpPr/>
            <p:nvPr/>
          </p:nvSpPr>
          <p:spPr>
            <a:xfrm>
              <a:off x="1991832" y="3885573"/>
              <a:ext cx="98931" cy="65789"/>
            </a:xfrm>
            <a:custGeom>
              <a:avLst/>
              <a:gdLst>
                <a:gd name="connsiteX0" fmla="*/ 67875 w 98931"/>
                <a:gd name="connsiteY0" fmla="*/ 66127 h 65789"/>
                <a:gd name="connsiteX1" fmla="*/ 1920 w 98931"/>
                <a:gd name="connsiteY1" fmla="*/ 25173 h 65789"/>
                <a:gd name="connsiteX2" fmla="*/ 495 w 98931"/>
                <a:gd name="connsiteY2" fmla="*/ 20016 h 65789"/>
                <a:gd name="connsiteX3" fmla="*/ 1920 w 98931"/>
                <a:gd name="connsiteY3" fmla="*/ 18594 h 65789"/>
                <a:gd name="connsiteX4" fmla="*/ 30281 w 98931"/>
                <a:gd name="connsiteY4" fmla="*/ 996 h 65789"/>
                <a:gd name="connsiteX5" fmla="*/ 37536 w 98931"/>
                <a:gd name="connsiteY5" fmla="*/ 996 h 65789"/>
                <a:gd name="connsiteX6" fmla="*/ 103325 w 98931"/>
                <a:gd name="connsiteY6" fmla="*/ 42607 h 65789"/>
                <a:gd name="connsiteX7" fmla="*/ 104529 w 98931"/>
                <a:gd name="connsiteY7" fmla="*/ 47820 h 65789"/>
                <a:gd name="connsiteX8" fmla="*/ 103325 w 98931"/>
                <a:gd name="connsiteY8" fmla="*/ 49022 h 65789"/>
                <a:gd name="connsiteX9" fmla="*/ 74800 w 98931"/>
                <a:gd name="connsiteY9" fmla="*/ 66785 h 65789"/>
                <a:gd name="connsiteX10" fmla="*/ 67875 w 98931"/>
                <a:gd name="connsiteY10" fmla="*/ 66127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931" h="65789">
                  <a:moveTo>
                    <a:pt x="67875" y="66127"/>
                  </a:moveTo>
                  <a:lnTo>
                    <a:pt x="1920" y="25173"/>
                  </a:lnTo>
                  <a:cubicBezTo>
                    <a:pt x="99" y="24141"/>
                    <a:pt x="-539" y="21832"/>
                    <a:pt x="495" y="20016"/>
                  </a:cubicBezTo>
                  <a:cubicBezTo>
                    <a:pt x="833" y="19422"/>
                    <a:pt x="1325" y="18931"/>
                    <a:pt x="1920" y="18594"/>
                  </a:cubicBezTo>
                  <a:lnTo>
                    <a:pt x="30281" y="996"/>
                  </a:lnTo>
                  <a:cubicBezTo>
                    <a:pt x="32516" y="-332"/>
                    <a:pt x="35300" y="-332"/>
                    <a:pt x="37536" y="996"/>
                  </a:cubicBezTo>
                  <a:lnTo>
                    <a:pt x="103325" y="42607"/>
                  </a:lnTo>
                  <a:cubicBezTo>
                    <a:pt x="105101" y="43715"/>
                    <a:pt x="105640" y="46049"/>
                    <a:pt x="104529" y="47820"/>
                  </a:cubicBezTo>
                  <a:cubicBezTo>
                    <a:pt x="104224" y="48307"/>
                    <a:pt x="103813" y="48717"/>
                    <a:pt x="103325" y="49022"/>
                  </a:cubicBezTo>
                  <a:lnTo>
                    <a:pt x="74800" y="66785"/>
                  </a:lnTo>
                  <a:cubicBezTo>
                    <a:pt x="72535" y="67788"/>
                    <a:pt x="69909" y="67538"/>
                    <a:pt x="67875" y="6612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0FA35BDB-316F-1F4E-BB51-87A1C74D778C}"/>
                </a:ext>
              </a:extLst>
            </p:cNvPr>
            <p:cNvSpPr/>
            <p:nvPr/>
          </p:nvSpPr>
          <p:spPr>
            <a:xfrm>
              <a:off x="1950281" y="3910738"/>
              <a:ext cx="98931" cy="65789"/>
            </a:xfrm>
            <a:custGeom>
              <a:avLst/>
              <a:gdLst>
                <a:gd name="connsiteX0" fmla="*/ 67875 w 98931"/>
                <a:gd name="connsiteY0" fmla="*/ 66785 h 65789"/>
                <a:gd name="connsiteX1" fmla="*/ 1920 w 98931"/>
                <a:gd name="connsiteY1" fmla="*/ 25996 h 65789"/>
                <a:gd name="connsiteX2" fmla="*/ 495 w 98931"/>
                <a:gd name="connsiteY2" fmla="*/ 20838 h 65789"/>
                <a:gd name="connsiteX3" fmla="*/ 1920 w 98931"/>
                <a:gd name="connsiteY3" fmla="*/ 19417 h 65789"/>
                <a:gd name="connsiteX4" fmla="*/ 29456 w 98931"/>
                <a:gd name="connsiteY4" fmla="*/ 996 h 65789"/>
                <a:gd name="connsiteX5" fmla="*/ 36711 w 98931"/>
                <a:gd name="connsiteY5" fmla="*/ 996 h 65789"/>
                <a:gd name="connsiteX6" fmla="*/ 102666 w 98931"/>
                <a:gd name="connsiteY6" fmla="*/ 41949 h 65789"/>
                <a:gd name="connsiteX7" fmla="*/ 103870 w 98931"/>
                <a:gd name="connsiteY7" fmla="*/ 47163 h 65789"/>
                <a:gd name="connsiteX8" fmla="*/ 102666 w 98931"/>
                <a:gd name="connsiteY8" fmla="*/ 48364 h 65789"/>
                <a:gd name="connsiteX9" fmla="*/ 75294 w 98931"/>
                <a:gd name="connsiteY9" fmla="*/ 66785 h 65789"/>
                <a:gd name="connsiteX10" fmla="*/ 67875 w 98931"/>
                <a:gd name="connsiteY10" fmla="*/ 66785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931" h="65789">
                  <a:moveTo>
                    <a:pt x="67875" y="66785"/>
                  </a:moveTo>
                  <a:lnTo>
                    <a:pt x="1920" y="25996"/>
                  </a:lnTo>
                  <a:cubicBezTo>
                    <a:pt x="99" y="24964"/>
                    <a:pt x="-539" y="22655"/>
                    <a:pt x="495" y="20838"/>
                  </a:cubicBezTo>
                  <a:cubicBezTo>
                    <a:pt x="833" y="20245"/>
                    <a:pt x="1325" y="19754"/>
                    <a:pt x="1920" y="19417"/>
                  </a:cubicBezTo>
                  <a:lnTo>
                    <a:pt x="29456" y="996"/>
                  </a:lnTo>
                  <a:cubicBezTo>
                    <a:pt x="31691" y="-332"/>
                    <a:pt x="34476" y="-332"/>
                    <a:pt x="36711" y="996"/>
                  </a:cubicBezTo>
                  <a:lnTo>
                    <a:pt x="102666" y="41949"/>
                  </a:lnTo>
                  <a:cubicBezTo>
                    <a:pt x="104441" y="43057"/>
                    <a:pt x="104980" y="45391"/>
                    <a:pt x="103870" y="47163"/>
                  </a:cubicBezTo>
                  <a:cubicBezTo>
                    <a:pt x="103565" y="47649"/>
                    <a:pt x="103153" y="48060"/>
                    <a:pt x="102666" y="48364"/>
                  </a:cubicBezTo>
                  <a:lnTo>
                    <a:pt x="75294" y="66785"/>
                  </a:lnTo>
                  <a:cubicBezTo>
                    <a:pt x="72999" y="68107"/>
                    <a:pt x="70170" y="68107"/>
                    <a:pt x="67875" y="66785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3D4BEC0F-27DB-BD4C-A455-CB2F2E2FE96F}"/>
                </a:ext>
              </a:extLst>
            </p:cNvPr>
            <p:cNvSpPr/>
            <p:nvPr/>
          </p:nvSpPr>
          <p:spPr>
            <a:xfrm>
              <a:off x="1851829" y="3824761"/>
              <a:ext cx="131909" cy="82236"/>
            </a:xfrm>
            <a:custGeom>
              <a:avLst/>
              <a:gdLst>
                <a:gd name="connsiteX0" fmla="*/ 67725 w 131908"/>
                <a:gd name="connsiteY0" fmla="*/ 92071 h 82236"/>
                <a:gd name="connsiteX1" fmla="*/ 1770 w 131908"/>
                <a:gd name="connsiteY1" fmla="*/ 51118 h 82236"/>
                <a:gd name="connsiteX2" fmla="*/ 660 w 131908"/>
                <a:gd name="connsiteY2" fmla="*/ 45646 h 82236"/>
                <a:gd name="connsiteX3" fmla="*/ 1770 w 131908"/>
                <a:gd name="connsiteY3" fmla="*/ 44539 h 82236"/>
                <a:gd name="connsiteX4" fmla="*/ 71517 w 131908"/>
                <a:gd name="connsiteY4" fmla="*/ 1118 h 82236"/>
                <a:gd name="connsiteX5" fmla="*/ 78772 w 131908"/>
                <a:gd name="connsiteY5" fmla="*/ 1118 h 82236"/>
                <a:gd name="connsiteX6" fmla="*/ 144726 w 131908"/>
                <a:gd name="connsiteY6" fmla="*/ 41907 h 82236"/>
                <a:gd name="connsiteX7" fmla="*/ 145837 w 131908"/>
                <a:gd name="connsiteY7" fmla="*/ 47379 h 82236"/>
                <a:gd name="connsiteX8" fmla="*/ 144726 w 131908"/>
                <a:gd name="connsiteY8" fmla="*/ 48486 h 82236"/>
                <a:gd name="connsiteX9" fmla="*/ 74815 w 131908"/>
                <a:gd name="connsiteY9" fmla="*/ 92071 h 82236"/>
                <a:gd name="connsiteX10" fmla="*/ 67725 w 131908"/>
                <a:gd name="connsiteY10" fmla="*/ 9207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908" h="82236">
                  <a:moveTo>
                    <a:pt x="67725" y="92071"/>
                  </a:moveTo>
                  <a:lnTo>
                    <a:pt x="1770" y="51118"/>
                  </a:lnTo>
                  <a:cubicBezTo>
                    <a:pt x="-51" y="49913"/>
                    <a:pt x="-548" y="47463"/>
                    <a:pt x="660" y="45646"/>
                  </a:cubicBezTo>
                  <a:cubicBezTo>
                    <a:pt x="952" y="45207"/>
                    <a:pt x="1330" y="44830"/>
                    <a:pt x="1770" y="44539"/>
                  </a:cubicBezTo>
                  <a:lnTo>
                    <a:pt x="71517" y="1118"/>
                  </a:lnTo>
                  <a:cubicBezTo>
                    <a:pt x="73704" y="-373"/>
                    <a:pt x="76585" y="-373"/>
                    <a:pt x="78772" y="1118"/>
                  </a:cubicBezTo>
                  <a:lnTo>
                    <a:pt x="144726" y="41907"/>
                  </a:lnTo>
                  <a:cubicBezTo>
                    <a:pt x="146548" y="43112"/>
                    <a:pt x="147045" y="45562"/>
                    <a:pt x="145837" y="47379"/>
                  </a:cubicBezTo>
                  <a:cubicBezTo>
                    <a:pt x="145544" y="47818"/>
                    <a:pt x="145167" y="48195"/>
                    <a:pt x="144726" y="48486"/>
                  </a:cubicBezTo>
                  <a:lnTo>
                    <a:pt x="74815" y="92071"/>
                  </a:lnTo>
                  <a:cubicBezTo>
                    <a:pt x="72621" y="93335"/>
                    <a:pt x="69918" y="93335"/>
                    <a:pt x="67725" y="9207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BCB80D55-5B6B-784A-9B50-A98E49938133}"/>
                </a:ext>
              </a:extLst>
            </p:cNvPr>
            <p:cNvSpPr/>
            <p:nvPr/>
          </p:nvSpPr>
          <p:spPr>
            <a:xfrm>
              <a:off x="2344603" y="4128504"/>
              <a:ext cx="428703" cy="263156"/>
            </a:xfrm>
            <a:custGeom>
              <a:avLst/>
              <a:gdLst>
                <a:gd name="connsiteX0" fmla="*/ 2005 w 428703"/>
                <a:gd name="connsiteY0" fmla="*/ 44577 h 263156"/>
                <a:gd name="connsiteX1" fmla="*/ 71752 w 428703"/>
                <a:gd name="connsiteY1" fmla="*/ 992 h 263156"/>
                <a:gd name="connsiteX2" fmla="*/ 79172 w 428703"/>
                <a:gd name="connsiteY2" fmla="*/ 992 h 263156"/>
                <a:gd name="connsiteX3" fmla="*/ 145126 w 428703"/>
                <a:gd name="connsiteY3" fmla="*/ 41945 h 263156"/>
                <a:gd name="connsiteX4" fmla="*/ 145126 w 428703"/>
                <a:gd name="connsiteY4" fmla="*/ 41945 h 263156"/>
                <a:gd name="connsiteX5" fmla="*/ 389652 w 428703"/>
                <a:gd name="connsiteY5" fmla="*/ 192273 h 263156"/>
                <a:gd name="connsiteX6" fmla="*/ 389652 w 428703"/>
                <a:gd name="connsiteY6" fmla="*/ 192273 h 263156"/>
                <a:gd name="connsiteX7" fmla="*/ 441261 w 428703"/>
                <a:gd name="connsiteY7" fmla="*/ 224016 h 263156"/>
                <a:gd name="connsiteX8" fmla="*/ 442465 w 428703"/>
                <a:gd name="connsiteY8" fmla="*/ 229229 h 263156"/>
                <a:gd name="connsiteX9" fmla="*/ 441261 w 428703"/>
                <a:gd name="connsiteY9" fmla="*/ 230431 h 263156"/>
                <a:gd name="connsiteX10" fmla="*/ 371514 w 428703"/>
                <a:gd name="connsiteY10" fmla="*/ 274016 h 263156"/>
                <a:gd name="connsiteX11" fmla="*/ 364095 w 428703"/>
                <a:gd name="connsiteY11" fmla="*/ 274016 h 263156"/>
                <a:gd name="connsiteX12" fmla="*/ 298140 w 428703"/>
                <a:gd name="connsiteY12" fmla="*/ 233227 h 263156"/>
                <a:gd name="connsiteX13" fmla="*/ 298140 w 428703"/>
                <a:gd name="connsiteY13" fmla="*/ 233227 h 263156"/>
                <a:gd name="connsiteX14" fmla="*/ 39269 w 428703"/>
                <a:gd name="connsiteY14" fmla="*/ 74017 h 263156"/>
                <a:gd name="connsiteX15" fmla="*/ 39269 w 428703"/>
                <a:gd name="connsiteY15" fmla="*/ 74017 h 263156"/>
                <a:gd name="connsiteX16" fmla="*/ 1840 w 428703"/>
                <a:gd name="connsiteY16" fmla="*/ 51155 h 263156"/>
                <a:gd name="connsiteX17" fmla="*/ 542 w 428703"/>
                <a:gd name="connsiteY17" fmla="*/ 45965 h 263156"/>
                <a:gd name="connsiteX18" fmla="*/ 2005 w 428703"/>
                <a:gd name="connsiteY18" fmla="*/ 44577 h 26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703" h="263156">
                  <a:moveTo>
                    <a:pt x="2005" y="44577"/>
                  </a:moveTo>
                  <a:lnTo>
                    <a:pt x="71752" y="992"/>
                  </a:lnTo>
                  <a:cubicBezTo>
                    <a:pt x="74048" y="-331"/>
                    <a:pt x="76876" y="-331"/>
                    <a:pt x="79172" y="992"/>
                  </a:cubicBezTo>
                  <a:lnTo>
                    <a:pt x="145126" y="41945"/>
                  </a:lnTo>
                  <a:lnTo>
                    <a:pt x="145126" y="41945"/>
                  </a:lnTo>
                  <a:lnTo>
                    <a:pt x="389652" y="192273"/>
                  </a:lnTo>
                  <a:lnTo>
                    <a:pt x="389652" y="192273"/>
                  </a:lnTo>
                  <a:lnTo>
                    <a:pt x="441261" y="224016"/>
                  </a:lnTo>
                  <a:cubicBezTo>
                    <a:pt x="443037" y="225124"/>
                    <a:pt x="443576" y="227458"/>
                    <a:pt x="442465" y="229229"/>
                  </a:cubicBezTo>
                  <a:cubicBezTo>
                    <a:pt x="442160" y="229716"/>
                    <a:pt x="441749" y="230127"/>
                    <a:pt x="441261" y="230431"/>
                  </a:cubicBezTo>
                  <a:lnTo>
                    <a:pt x="371514" y="274016"/>
                  </a:lnTo>
                  <a:cubicBezTo>
                    <a:pt x="369219" y="275338"/>
                    <a:pt x="366390" y="275338"/>
                    <a:pt x="364095" y="274016"/>
                  </a:cubicBezTo>
                  <a:lnTo>
                    <a:pt x="298140" y="233227"/>
                  </a:lnTo>
                  <a:lnTo>
                    <a:pt x="298140" y="233227"/>
                  </a:lnTo>
                  <a:lnTo>
                    <a:pt x="39269" y="74017"/>
                  </a:lnTo>
                  <a:lnTo>
                    <a:pt x="39269" y="74017"/>
                  </a:lnTo>
                  <a:lnTo>
                    <a:pt x="1840" y="51155"/>
                  </a:lnTo>
                  <a:cubicBezTo>
                    <a:pt x="45" y="50080"/>
                    <a:pt x="-536" y="47756"/>
                    <a:pt x="542" y="45965"/>
                  </a:cubicBezTo>
                  <a:cubicBezTo>
                    <a:pt x="895" y="45379"/>
                    <a:pt x="1401" y="44899"/>
                    <a:pt x="2005" y="44577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D90492A0-6683-884F-B47C-E43EB444D6D9}"/>
                </a:ext>
              </a:extLst>
            </p:cNvPr>
            <p:cNvSpPr/>
            <p:nvPr/>
          </p:nvSpPr>
          <p:spPr>
            <a:xfrm>
              <a:off x="5029135" y="3317965"/>
              <a:ext cx="346260" cy="493418"/>
            </a:xfrm>
            <a:custGeom>
              <a:avLst/>
              <a:gdLst>
                <a:gd name="connsiteX0" fmla="*/ 0 w 346260"/>
                <a:gd name="connsiteY0" fmla="*/ 28970 h 493417"/>
                <a:gd name="connsiteX1" fmla="*/ 0 w 346260"/>
                <a:gd name="connsiteY1" fmla="*/ 312356 h 493417"/>
                <a:gd name="connsiteX2" fmla="*/ 10058 w 346260"/>
                <a:gd name="connsiteY2" fmla="*/ 331435 h 493417"/>
                <a:gd name="connsiteX3" fmla="*/ 10883 w 346260"/>
                <a:gd name="connsiteY3" fmla="*/ 331435 h 493417"/>
                <a:gd name="connsiteX4" fmla="*/ 103713 w 346260"/>
                <a:gd name="connsiteY4" fmla="*/ 388671 h 493417"/>
                <a:gd name="connsiteX5" fmla="*/ 295475 w 346260"/>
                <a:gd name="connsiteY5" fmla="*/ 506433 h 493417"/>
                <a:gd name="connsiteX6" fmla="*/ 305533 w 346260"/>
                <a:gd name="connsiteY6" fmla="*/ 506433 h 493417"/>
                <a:gd name="connsiteX7" fmla="*/ 343127 w 346260"/>
                <a:gd name="connsiteY7" fmla="*/ 483407 h 493417"/>
                <a:gd name="connsiteX8" fmla="*/ 348404 w 346260"/>
                <a:gd name="connsiteY8" fmla="*/ 473868 h 493417"/>
                <a:gd name="connsiteX9" fmla="*/ 348404 w 346260"/>
                <a:gd name="connsiteY9" fmla="*/ 200350 h 493417"/>
                <a:gd name="connsiteX10" fmla="*/ 333729 w 346260"/>
                <a:gd name="connsiteY10" fmla="*/ 174199 h 493417"/>
                <a:gd name="connsiteX11" fmla="*/ 52104 w 346260"/>
                <a:gd name="connsiteY11" fmla="*/ 1667 h 493417"/>
                <a:gd name="connsiteX12" fmla="*/ 40232 w 346260"/>
                <a:gd name="connsiteY12" fmla="*/ 1667 h 493417"/>
                <a:gd name="connsiteX13" fmla="*/ 4452 w 346260"/>
                <a:gd name="connsiteY13" fmla="*/ 23377 h 493417"/>
                <a:gd name="connsiteX14" fmla="*/ 3133 w 346260"/>
                <a:gd name="connsiteY14" fmla="*/ 23377 h 493417"/>
                <a:gd name="connsiteX15" fmla="*/ 0 w 346260"/>
                <a:gd name="connsiteY15" fmla="*/ 28969 h 4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260" h="493417">
                  <a:moveTo>
                    <a:pt x="0" y="28970"/>
                  </a:moveTo>
                  <a:lnTo>
                    <a:pt x="0" y="312356"/>
                  </a:lnTo>
                  <a:cubicBezTo>
                    <a:pt x="-23" y="319985"/>
                    <a:pt x="3744" y="327130"/>
                    <a:pt x="10058" y="331435"/>
                  </a:cubicBezTo>
                  <a:cubicBezTo>
                    <a:pt x="10058" y="331435"/>
                    <a:pt x="10058" y="331435"/>
                    <a:pt x="10883" y="331435"/>
                  </a:cubicBezTo>
                  <a:lnTo>
                    <a:pt x="103713" y="388671"/>
                  </a:lnTo>
                  <a:lnTo>
                    <a:pt x="295475" y="506433"/>
                  </a:lnTo>
                  <a:cubicBezTo>
                    <a:pt x="298507" y="508503"/>
                    <a:pt x="302502" y="508503"/>
                    <a:pt x="305533" y="506433"/>
                  </a:cubicBezTo>
                  <a:lnTo>
                    <a:pt x="343127" y="483407"/>
                  </a:lnTo>
                  <a:cubicBezTo>
                    <a:pt x="346425" y="481354"/>
                    <a:pt x="348422" y="477745"/>
                    <a:pt x="348404" y="473868"/>
                  </a:cubicBezTo>
                  <a:lnTo>
                    <a:pt x="348404" y="200350"/>
                  </a:lnTo>
                  <a:cubicBezTo>
                    <a:pt x="348486" y="189659"/>
                    <a:pt x="342908" y="179718"/>
                    <a:pt x="333729" y="174199"/>
                  </a:cubicBezTo>
                  <a:lnTo>
                    <a:pt x="52104" y="1667"/>
                  </a:lnTo>
                  <a:cubicBezTo>
                    <a:pt x="48460" y="-556"/>
                    <a:pt x="43876" y="-556"/>
                    <a:pt x="40232" y="1667"/>
                  </a:cubicBezTo>
                  <a:lnTo>
                    <a:pt x="4452" y="23377"/>
                  </a:lnTo>
                  <a:lnTo>
                    <a:pt x="3133" y="23377"/>
                  </a:lnTo>
                  <a:cubicBezTo>
                    <a:pt x="1292" y="24671"/>
                    <a:pt x="139" y="26728"/>
                    <a:pt x="0" y="28969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4DD41925-0E45-C445-B11B-4FCC952AD70F}"/>
                </a:ext>
              </a:extLst>
            </p:cNvPr>
            <p:cNvSpPr/>
            <p:nvPr/>
          </p:nvSpPr>
          <p:spPr>
            <a:xfrm>
              <a:off x="5032273" y="3317965"/>
              <a:ext cx="346260" cy="493418"/>
            </a:xfrm>
            <a:custGeom>
              <a:avLst/>
              <a:gdLst>
                <a:gd name="connsiteX0" fmla="*/ 0 w 346260"/>
                <a:gd name="connsiteY0" fmla="*/ 28970 h 493417"/>
                <a:gd name="connsiteX1" fmla="*/ 0 w 346260"/>
                <a:gd name="connsiteY1" fmla="*/ 312356 h 493417"/>
                <a:gd name="connsiteX2" fmla="*/ 10058 w 346260"/>
                <a:gd name="connsiteY2" fmla="*/ 331435 h 493417"/>
                <a:gd name="connsiteX3" fmla="*/ 10883 w 346260"/>
                <a:gd name="connsiteY3" fmla="*/ 331435 h 493417"/>
                <a:gd name="connsiteX4" fmla="*/ 103713 w 346260"/>
                <a:gd name="connsiteY4" fmla="*/ 388671 h 493417"/>
                <a:gd name="connsiteX5" fmla="*/ 295475 w 346260"/>
                <a:gd name="connsiteY5" fmla="*/ 506433 h 493417"/>
                <a:gd name="connsiteX6" fmla="*/ 305533 w 346260"/>
                <a:gd name="connsiteY6" fmla="*/ 506433 h 493417"/>
                <a:gd name="connsiteX7" fmla="*/ 343127 w 346260"/>
                <a:gd name="connsiteY7" fmla="*/ 483407 h 493417"/>
                <a:gd name="connsiteX8" fmla="*/ 348404 w 346260"/>
                <a:gd name="connsiteY8" fmla="*/ 473868 h 493417"/>
                <a:gd name="connsiteX9" fmla="*/ 348404 w 346260"/>
                <a:gd name="connsiteY9" fmla="*/ 200350 h 493417"/>
                <a:gd name="connsiteX10" fmla="*/ 333729 w 346260"/>
                <a:gd name="connsiteY10" fmla="*/ 174199 h 493417"/>
                <a:gd name="connsiteX11" fmla="*/ 52104 w 346260"/>
                <a:gd name="connsiteY11" fmla="*/ 1667 h 493417"/>
                <a:gd name="connsiteX12" fmla="*/ 40232 w 346260"/>
                <a:gd name="connsiteY12" fmla="*/ 1667 h 493417"/>
                <a:gd name="connsiteX13" fmla="*/ 4452 w 346260"/>
                <a:gd name="connsiteY13" fmla="*/ 23377 h 493417"/>
                <a:gd name="connsiteX14" fmla="*/ 3133 w 346260"/>
                <a:gd name="connsiteY14" fmla="*/ 23377 h 493417"/>
                <a:gd name="connsiteX15" fmla="*/ 0 w 346260"/>
                <a:gd name="connsiteY15" fmla="*/ 28969 h 4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260" h="493417">
                  <a:moveTo>
                    <a:pt x="0" y="28970"/>
                  </a:moveTo>
                  <a:lnTo>
                    <a:pt x="0" y="312356"/>
                  </a:lnTo>
                  <a:cubicBezTo>
                    <a:pt x="-23" y="319985"/>
                    <a:pt x="3744" y="327130"/>
                    <a:pt x="10058" y="331435"/>
                  </a:cubicBezTo>
                  <a:cubicBezTo>
                    <a:pt x="10058" y="331435"/>
                    <a:pt x="10058" y="331435"/>
                    <a:pt x="10883" y="331435"/>
                  </a:cubicBezTo>
                  <a:lnTo>
                    <a:pt x="103713" y="388671"/>
                  </a:lnTo>
                  <a:lnTo>
                    <a:pt x="295475" y="506433"/>
                  </a:lnTo>
                  <a:cubicBezTo>
                    <a:pt x="298507" y="508503"/>
                    <a:pt x="302502" y="508503"/>
                    <a:pt x="305533" y="506433"/>
                  </a:cubicBezTo>
                  <a:lnTo>
                    <a:pt x="343127" y="483407"/>
                  </a:lnTo>
                  <a:cubicBezTo>
                    <a:pt x="346425" y="481354"/>
                    <a:pt x="348422" y="477745"/>
                    <a:pt x="348404" y="473868"/>
                  </a:cubicBezTo>
                  <a:lnTo>
                    <a:pt x="348404" y="200350"/>
                  </a:lnTo>
                  <a:cubicBezTo>
                    <a:pt x="348486" y="189659"/>
                    <a:pt x="342908" y="179718"/>
                    <a:pt x="333729" y="174199"/>
                  </a:cubicBezTo>
                  <a:lnTo>
                    <a:pt x="52104" y="1667"/>
                  </a:lnTo>
                  <a:cubicBezTo>
                    <a:pt x="48460" y="-556"/>
                    <a:pt x="43876" y="-556"/>
                    <a:pt x="40232" y="1667"/>
                  </a:cubicBezTo>
                  <a:lnTo>
                    <a:pt x="4452" y="23377"/>
                  </a:lnTo>
                  <a:lnTo>
                    <a:pt x="3133" y="23377"/>
                  </a:lnTo>
                  <a:cubicBezTo>
                    <a:pt x="1292" y="24671"/>
                    <a:pt x="139" y="26728"/>
                    <a:pt x="0" y="28969"/>
                  </a:cubicBezTo>
                  <a:close/>
                </a:path>
              </a:pathLst>
            </a:custGeom>
            <a:solidFill>
              <a:srgbClr val="454545">
                <a:alpha val="3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2F5E5C2B-D007-1C4F-816F-D48A11AC4760}"/>
                </a:ext>
              </a:extLst>
            </p:cNvPr>
            <p:cNvSpPr/>
            <p:nvPr/>
          </p:nvSpPr>
          <p:spPr>
            <a:xfrm>
              <a:off x="5029135" y="3340060"/>
              <a:ext cx="296794" cy="476970"/>
            </a:xfrm>
            <a:custGeom>
              <a:avLst/>
              <a:gdLst>
                <a:gd name="connsiteX0" fmla="*/ 0 w 296794"/>
                <a:gd name="connsiteY0" fmla="*/ 6875 h 476970"/>
                <a:gd name="connsiteX1" fmla="*/ 0 w 296794"/>
                <a:gd name="connsiteY1" fmla="*/ 290261 h 476970"/>
                <a:gd name="connsiteX2" fmla="*/ 10058 w 296794"/>
                <a:gd name="connsiteY2" fmla="*/ 309340 h 476970"/>
                <a:gd name="connsiteX3" fmla="*/ 10883 w 296794"/>
                <a:gd name="connsiteY3" fmla="*/ 309340 h 476970"/>
                <a:gd name="connsiteX4" fmla="*/ 103713 w 296794"/>
                <a:gd name="connsiteY4" fmla="*/ 366577 h 476970"/>
                <a:gd name="connsiteX5" fmla="*/ 295475 w 296794"/>
                <a:gd name="connsiteY5" fmla="*/ 484339 h 476970"/>
                <a:gd name="connsiteX6" fmla="*/ 305533 w 296794"/>
                <a:gd name="connsiteY6" fmla="*/ 484339 h 476970"/>
                <a:gd name="connsiteX7" fmla="*/ 309820 w 296794"/>
                <a:gd name="connsiteY7" fmla="*/ 476609 h 476970"/>
                <a:gd name="connsiteX8" fmla="*/ 309821 w 296794"/>
                <a:gd name="connsiteY8" fmla="*/ 200788 h 476970"/>
                <a:gd name="connsiteX9" fmla="*/ 296135 w 296794"/>
                <a:gd name="connsiteY9" fmla="*/ 176117 h 476970"/>
                <a:gd name="connsiteX10" fmla="*/ 10718 w 296794"/>
                <a:gd name="connsiteY10" fmla="*/ 790 h 476970"/>
                <a:gd name="connsiteX11" fmla="*/ 4452 w 296794"/>
                <a:gd name="connsiteY11" fmla="*/ 790 h 476970"/>
                <a:gd name="connsiteX12" fmla="*/ 3133 w 296794"/>
                <a:gd name="connsiteY12" fmla="*/ 790 h 476970"/>
                <a:gd name="connsiteX13" fmla="*/ 0 w 296794"/>
                <a:gd name="connsiteY13" fmla="*/ 6875 h 4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794" h="476970">
                  <a:moveTo>
                    <a:pt x="0" y="6875"/>
                  </a:moveTo>
                  <a:lnTo>
                    <a:pt x="0" y="290261"/>
                  </a:lnTo>
                  <a:cubicBezTo>
                    <a:pt x="-23" y="297890"/>
                    <a:pt x="3744" y="305035"/>
                    <a:pt x="10058" y="309340"/>
                  </a:cubicBezTo>
                  <a:cubicBezTo>
                    <a:pt x="10058" y="309340"/>
                    <a:pt x="10058" y="309340"/>
                    <a:pt x="10883" y="309340"/>
                  </a:cubicBezTo>
                  <a:lnTo>
                    <a:pt x="103713" y="366577"/>
                  </a:lnTo>
                  <a:lnTo>
                    <a:pt x="295475" y="484339"/>
                  </a:lnTo>
                  <a:cubicBezTo>
                    <a:pt x="298507" y="486409"/>
                    <a:pt x="302502" y="486409"/>
                    <a:pt x="305533" y="484339"/>
                  </a:cubicBezTo>
                  <a:cubicBezTo>
                    <a:pt x="308166" y="482637"/>
                    <a:pt x="309774" y="479738"/>
                    <a:pt x="309820" y="476609"/>
                  </a:cubicBezTo>
                  <a:lnTo>
                    <a:pt x="309821" y="200788"/>
                  </a:lnTo>
                  <a:cubicBezTo>
                    <a:pt x="309760" y="190779"/>
                    <a:pt x="304605" y="181485"/>
                    <a:pt x="296135" y="176117"/>
                  </a:cubicBezTo>
                  <a:lnTo>
                    <a:pt x="10718" y="790"/>
                  </a:lnTo>
                  <a:cubicBezTo>
                    <a:pt x="8762" y="-263"/>
                    <a:pt x="6407" y="-263"/>
                    <a:pt x="4452" y="790"/>
                  </a:cubicBezTo>
                  <a:lnTo>
                    <a:pt x="3133" y="790"/>
                  </a:lnTo>
                  <a:cubicBezTo>
                    <a:pt x="1155" y="2186"/>
                    <a:pt x="-14" y="4458"/>
                    <a:pt x="0" y="6875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E2C6F610-E393-B74B-A95E-5FA7B05B8C15}"/>
                </a:ext>
              </a:extLst>
            </p:cNvPr>
            <p:cNvSpPr/>
            <p:nvPr/>
          </p:nvSpPr>
          <p:spPr>
            <a:xfrm>
              <a:off x="4429223" y="2364079"/>
              <a:ext cx="346260" cy="509865"/>
            </a:xfrm>
            <a:custGeom>
              <a:avLst/>
              <a:gdLst>
                <a:gd name="connsiteX0" fmla="*/ 58 w 346260"/>
                <a:gd name="connsiteY0" fmla="*/ 30231 h 509864"/>
                <a:gd name="connsiteX1" fmla="*/ 58 w 346260"/>
                <a:gd name="connsiteY1" fmla="*/ 314110 h 509864"/>
                <a:gd name="connsiteX2" fmla="*/ 10116 w 346260"/>
                <a:gd name="connsiteY2" fmla="*/ 333354 h 509864"/>
                <a:gd name="connsiteX3" fmla="*/ 10941 w 346260"/>
                <a:gd name="connsiteY3" fmla="*/ 333354 h 509864"/>
                <a:gd name="connsiteX4" fmla="*/ 103771 w 346260"/>
                <a:gd name="connsiteY4" fmla="*/ 390426 h 509864"/>
                <a:gd name="connsiteX5" fmla="*/ 295533 w 346260"/>
                <a:gd name="connsiteY5" fmla="*/ 508352 h 509864"/>
                <a:gd name="connsiteX6" fmla="*/ 305592 w 346260"/>
                <a:gd name="connsiteY6" fmla="*/ 508352 h 509864"/>
                <a:gd name="connsiteX7" fmla="*/ 343185 w 346260"/>
                <a:gd name="connsiteY7" fmla="*/ 485162 h 509864"/>
                <a:gd name="connsiteX8" fmla="*/ 348462 w 346260"/>
                <a:gd name="connsiteY8" fmla="*/ 475787 h 509864"/>
                <a:gd name="connsiteX9" fmla="*/ 348462 w 346260"/>
                <a:gd name="connsiteY9" fmla="*/ 201611 h 509864"/>
                <a:gd name="connsiteX10" fmla="*/ 333787 w 346260"/>
                <a:gd name="connsiteY10" fmla="*/ 175460 h 509864"/>
                <a:gd name="connsiteX11" fmla="*/ 52162 w 346260"/>
                <a:gd name="connsiteY11" fmla="*/ 1612 h 509864"/>
                <a:gd name="connsiteX12" fmla="*/ 40290 w 346260"/>
                <a:gd name="connsiteY12" fmla="*/ 1612 h 509864"/>
                <a:gd name="connsiteX13" fmla="*/ 4510 w 346260"/>
                <a:gd name="connsiteY13" fmla="*/ 23323 h 509864"/>
                <a:gd name="connsiteX14" fmla="*/ 3191 w 346260"/>
                <a:gd name="connsiteY14" fmla="*/ 23323 h 509864"/>
                <a:gd name="connsiteX15" fmla="*/ 58 w 346260"/>
                <a:gd name="connsiteY15" fmla="*/ 30231 h 50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260" h="509864">
                  <a:moveTo>
                    <a:pt x="58" y="30231"/>
                  </a:moveTo>
                  <a:lnTo>
                    <a:pt x="58" y="314110"/>
                  </a:lnTo>
                  <a:cubicBezTo>
                    <a:pt x="10" y="321790"/>
                    <a:pt x="3776" y="328996"/>
                    <a:pt x="10116" y="333354"/>
                  </a:cubicBezTo>
                  <a:lnTo>
                    <a:pt x="10941" y="333354"/>
                  </a:lnTo>
                  <a:lnTo>
                    <a:pt x="103771" y="390426"/>
                  </a:lnTo>
                  <a:lnTo>
                    <a:pt x="295533" y="508352"/>
                  </a:lnTo>
                  <a:cubicBezTo>
                    <a:pt x="298565" y="510422"/>
                    <a:pt x="302560" y="510422"/>
                    <a:pt x="305592" y="508352"/>
                  </a:cubicBezTo>
                  <a:lnTo>
                    <a:pt x="343185" y="485162"/>
                  </a:lnTo>
                  <a:cubicBezTo>
                    <a:pt x="346457" y="483163"/>
                    <a:pt x="348454" y="479614"/>
                    <a:pt x="348462" y="475787"/>
                  </a:cubicBezTo>
                  <a:lnTo>
                    <a:pt x="348462" y="201611"/>
                  </a:lnTo>
                  <a:cubicBezTo>
                    <a:pt x="348544" y="190920"/>
                    <a:pt x="342966" y="180980"/>
                    <a:pt x="333787" y="175460"/>
                  </a:cubicBezTo>
                  <a:lnTo>
                    <a:pt x="52162" y="1612"/>
                  </a:lnTo>
                  <a:cubicBezTo>
                    <a:pt x="48498" y="-537"/>
                    <a:pt x="43954" y="-537"/>
                    <a:pt x="40290" y="1612"/>
                  </a:cubicBezTo>
                  <a:lnTo>
                    <a:pt x="4510" y="23323"/>
                  </a:lnTo>
                  <a:cubicBezTo>
                    <a:pt x="4510" y="23323"/>
                    <a:pt x="3686" y="23323"/>
                    <a:pt x="3191" y="23323"/>
                  </a:cubicBezTo>
                  <a:cubicBezTo>
                    <a:pt x="924" y="24852"/>
                    <a:pt x="-287" y="27523"/>
                    <a:pt x="58" y="30231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4B264D0E-E2AC-784C-9A3A-4D355DDFD0B0}"/>
                </a:ext>
              </a:extLst>
            </p:cNvPr>
            <p:cNvSpPr/>
            <p:nvPr/>
          </p:nvSpPr>
          <p:spPr>
            <a:xfrm>
              <a:off x="4429224" y="2364079"/>
              <a:ext cx="346260" cy="509865"/>
            </a:xfrm>
            <a:custGeom>
              <a:avLst/>
              <a:gdLst>
                <a:gd name="connsiteX0" fmla="*/ 58 w 346260"/>
                <a:gd name="connsiteY0" fmla="*/ 30231 h 509864"/>
                <a:gd name="connsiteX1" fmla="*/ 58 w 346260"/>
                <a:gd name="connsiteY1" fmla="*/ 314110 h 509864"/>
                <a:gd name="connsiteX2" fmla="*/ 10116 w 346260"/>
                <a:gd name="connsiteY2" fmla="*/ 333354 h 509864"/>
                <a:gd name="connsiteX3" fmla="*/ 10941 w 346260"/>
                <a:gd name="connsiteY3" fmla="*/ 333354 h 509864"/>
                <a:gd name="connsiteX4" fmla="*/ 103771 w 346260"/>
                <a:gd name="connsiteY4" fmla="*/ 390426 h 509864"/>
                <a:gd name="connsiteX5" fmla="*/ 295533 w 346260"/>
                <a:gd name="connsiteY5" fmla="*/ 508352 h 509864"/>
                <a:gd name="connsiteX6" fmla="*/ 305592 w 346260"/>
                <a:gd name="connsiteY6" fmla="*/ 508352 h 509864"/>
                <a:gd name="connsiteX7" fmla="*/ 343185 w 346260"/>
                <a:gd name="connsiteY7" fmla="*/ 485162 h 509864"/>
                <a:gd name="connsiteX8" fmla="*/ 348462 w 346260"/>
                <a:gd name="connsiteY8" fmla="*/ 475787 h 509864"/>
                <a:gd name="connsiteX9" fmla="*/ 348462 w 346260"/>
                <a:gd name="connsiteY9" fmla="*/ 201611 h 509864"/>
                <a:gd name="connsiteX10" fmla="*/ 333787 w 346260"/>
                <a:gd name="connsiteY10" fmla="*/ 175460 h 509864"/>
                <a:gd name="connsiteX11" fmla="*/ 52162 w 346260"/>
                <a:gd name="connsiteY11" fmla="*/ 1612 h 509864"/>
                <a:gd name="connsiteX12" fmla="*/ 40290 w 346260"/>
                <a:gd name="connsiteY12" fmla="*/ 1612 h 509864"/>
                <a:gd name="connsiteX13" fmla="*/ 4510 w 346260"/>
                <a:gd name="connsiteY13" fmla="*/ 23323 h 509864"/>
                <a:gd name="connsiteX14" fmla="*/ 3191 w 346260"/>
                <a:gd name="connsiteY14" fmla="*/ 23323 h 509864"/>
                <a:gd name="connsiteX15" fmla="*/ 58 w 346260"/>
                <a:gd name="connsiteY15" fmla="*/ 30231 h 50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260" h="509864">
                  <a:moveTo>
                    <a:pt x="58" y="30231"/>
                  </a:moveTo>
                  <a:lnTo>
                    <a:pt x="58" y="314110"/>
                  </a:lnTo>
                  <a:cubicBezTo>
                    <a:pt x="10" y="321790"/>
                    <a:pt x="3776" y="328996"/>
                    <a:pt x="10116" y="333354"/>
                  </a:cubicBezTo>
                  <a:lnTo>
                    <a:pt x="10941" y="333354"/>
                  </a:lnTo>
                  <a:lnTo>
                    <a:pt x="103771" y="390426"/>
                  </a:lnTo>
                  <a:lnTo>
                    <a:pt x="295533" y="508352"/>
                  </a:lnTo>
                  <a:cubicBezTo>
                    <a:pt x="298565" y="510422"/>
                    <a:pt x="302560" y="510422"/>
                    <a:pt x="305592" y="508352"/>
                  </a:cubicBezTo>
                  <a:lnTo>
                    <a:pt x="343185" y="485162"/>
                  </a:lnTo>
                  <a:cubicBezTo>
                    <a:pt x="346457" y="483163"/>
                    <a:pt x="348454" y="479614"/>
                    <a:pt x="348462" y="475787"/>
                  </a:cubicBezTo>
                  <a:lnTo>
                    <a:pt x="348462" y="201611"/>
                  </a:lnTo>
                  <a:cubicBezTo>
                    <a:pt x="348544" y="190920"/>
                    <a:pt x="342966" y="180980"/>
                    <a:pt x="333787" y="175460"/>
                  </a:cubicBezTo>
                  <a:lnTo>
                    <a:pt x="52162" y="1612"/>
                  </a:lnTo>
                  <a:cubicBezTo>
                    <a:pt x="48498" y="-537"/>
                    <a:pt x="43954" y="-537"/>
                    <a:pt x="40290" y="1612"/>
                  </a:cubicBezTo>
                  <a:lnTo>
                    <a:pt x="4510" y="23323"/>
                  </a:lnTo>
                  <a:cubicBezTo>
                    <a:pt x="4510" y="23323"/>
                    <a:pt x="3686" y="23323"/>
                    <a:pt x="3191" y="23323"/>
                  </a:cubicBezTo>
                  <a:cubicBezTo>
                    <a:pt x="924" y="24852"/>
                    <a:pt x="-287" y="27523"/>
                    <a:pt x="58" y="30231"/>
                  </a:cubicBez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B89105E8-1AEA-FA4B-9245-7794901A835B}"/>
                </a:ext>
              </a:extLst>
            </p:cNvPr>
            <p:cNvSpPr/>
            <p:nvPr/>
          </p:nvSpPr>
          <p:spPr>
            <a:xfrm>
              <a:off x="4429280" y="2387360"/>
              <a:ext cx="296794" cy="476970"/>
            </a:xfrm>
            <a:custGeom>
              <a:avLst/>
              <a:gdLst>
                <a:gd name="connsiteX0" fmla="*/ 1 w 296794"/>
                <a:gd name="connsiteY0" fmla="*/ 6949 h 476970"/>
                <a:gd name="connsiteX1" fmla="*/ 1 w 296794"/>
                <a:gd name="connsiteY1" fmla="*/ 290829 h 476970"/>
                <a:gd name="connsiteX2" fmla="*/ 10059 w 296794"/>
                <a:gd name="connsiteY2" fmla="*/ 310072 h 476970"/>
                <a:gd name="connsiteX3" fmla="*/ 10884 w 296794"/>
                <a:gd name="connsiteY3" fmla="*/ 310072 h 476970"/>
                <a:gd name="connsiteX4" fmla="*/ 103714 w 296794"/>
                <a:gd name="connsiteY4" fmla="*/ 367144 h 476970"/>
                <a:gd name="connsiteX5" fmla="*/ 295477 w 296794"/>
                <a:gd name="connsiteY5" fmla="*/ 485071 h 476970"/>
                <a:gd name="connsiteX6" fmla="*/ 305535 w 296794"/>
                <a:gd name="connsiteY6" fmla="*/ 485071 h 476970"/>
                <a:gd name="connsiteX7" fmla="*/ 309822 w 296794"/>
                <a:gd name="connsiteY7" fmla="*/ 477341 h 476970"/>
                <a:gd name="connsiteX8" fmla="*/ 309822 w 296794"/>
                <a:gd name="connsiteY8" fmla="*/ 200862 h 476970"/>
                <a:gd name="connsiteX9" fmla="*/ 296136 w 296794"/>
                <a:gd name="connsiteY9" fmla="*/ 176191 h 476970"/>
                <a:gd name="connsiteX10" fmla="*/ 10719 w 296794"/>
                <a:gd name="connsiteY10" fmla="*/ 864 h 476970"/>
                <a:gd name="connsiteX11" fmla="*/ 4453 w 296794"/>
                <a:gd name="connsiteY11" fmla="*/ 864 h 476970"/>
                <a:gd name="connsiteX12" fmla="*/ 3134 w 296794"/>
                <a:gd name="connsiteY12" fmla="*/ 864 h 476970"/>
                <a:gd name="connsiteX13" fmla="*/ 1 w 296794"/>
                <a:gd name="connsiteY13" fmla="*/ 6949 h 4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794" h="476970">
                  <a:moveTo>
                    <a:pt x="1" y="6949"/>
                  </a:moveTo>
                  <a:lnTo>
                    <a:pt x="1" y="290829"/>
                  </a:lnTo>
                  <a:cubicBezTo>
                    <a:pt x="-47" y="298509"/>
                    <a:pt x="3719" y="305715"/>
                    <a:pt x="10059" y="310072"/>
                  </a:cubicBezTo>
                  <a:lnTo>
                    <a:pt x="10884" y="310072"/>
                  </a:lnTo>
                  <a:lnTo>
                    <a:pt x="103714" y="367144"/>
                  </a:lnTo>
                  <a:lnTo>
                    <a:pt x="295477" y="485071"/>
                  </a:lnTo>
                  <a:cubicBezTo>
                    <a:pt x="298508" y="487141"/>
                    <a:pt x="302503" y="487141"/>
                    <a:pt x="305535" y="485071"/>
                  </a:cubicBezTo>
                  <a:cubicBezTo>
                    <a:pt x="308146" y="483349"/>
                    <a:pt x="309747" y="480462"/>
                    <a:pt x="309822" y="477341"/>
                  </a:cubicBezTo>
                  <a:lnTo>
                    <a:pt x="309822" y="200862"/>
                  </a:lnTo>
                  <a:cubicBezTo>
                    <a:pt x="309761" y="190853"/>
                    <a:pt x="304606" y="181560"/>
                    <a:pt x="296136" y="176191"/>
                  </a:cubicBezTo>
                  <a:lnTo>
                    <a:pt x="10719" y="864"/>
                  </a:lnTo>
                  <a:cubicBezTo>
                    <a:pt x="8790" y="-288"/>
                    <a:pt x="6382" y="-288"/>
                    <a:pt x="4453" y="864"/>
                  </a:cubicBezTo>
                  <a:cubicBezTo>
                    <a:pt x="4453" y="864"/>
                    <a:pt x="3629" y="864"/>
                    <a:pt x="3134" y="864"/>
                  </a:cubicBezTo>
                  <a:cubicBezTo>
                    <a:pt x="1134" y="2241"/>
                    <a:pt x="-42" y="4525"/>
                    <a:pt x="1" y="694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7BBFB2FD-141F-6345-97CF-53C6924607AA}"/>
                </a:ext>
              </a:extLst>
            </p:cNvPr>
            <p:cNvSpPr/>
            <p:nvPr/>
          </p:nvSpPr>
          <p:spPr>
            <a:xfrm>
              <a:off x="4634410" y="2659110"/>
              <a:ext cx="32977" cy="49342"/>
            </a:xfrm>
            <a:custGeom>
              <a:avLst/>
              <a:gdLst>
                <a:gd name="connsiteX0" fmla="*/ 978 w 32977"/>
                <a:gd name="connsiteY0" fmla="*/ 26973 h 49341"/>
                <a:gd name="connsiteX1" fmla="*/ 29174 w 32977"/>
                <a:gd name="connsiteY1" fmla="*/ 53947 h 49341"/>
                <a:gd name="connsiteX2" fmla="*/ 48751 w 32977"/>
                <a:gd name="connsiteY2" fmla="*/ 32093 h 49341"/>
                <a:gd name="connsiteX3" fmla="*/ 47806 w 32977"/>
                <a:gd name="connsiteY3" fmla="*/ 26973 h 49341"/>
                <a:gd name="connsiteX4" fmla="*/ 19610 w 32977"/>
                <a:gd name="connsiteY4" fmla="*/ 0 h 49341"/>
                <a:gd name="connsiteX5" fmla="*/ 33 w 32977"/>
                <a:gd name="connsiteY5" fmla="*/ 21854 h 49341"/>
                <a:gd name="connsiteX6" fmla="*/ 978 w 32977"/>
                <a:gd name="connsiteY6" fmla="*/ 26973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9341">
                  <a:moveTo>
                    <a:pt x="978" y="26973"/>
                  </a:moveTo>
                  <a:cubicBezTo>
                    <a:pt x="3087" y="41338"/>
                    <a:pt x="14697" y="52445"/>
                    <a:pt x="29174" y="53947"/>
                  </a:cubicBezTo>
                  <a:cubicBezTo>
                    <a:pt x="40630" y="53305"/>
                    <a:pt x="49395" y="43521"/>
                    <a:pt x="48751" y="32093"/>
                  </a:cubicBezTo>
                  <a:cubicBezTo>
                    <a:pt x="48653" y="30354"/>
                    <a:pt x="48336" y="28634"/>
                    <a:pt x="47806" y="26973"/>
                  </a:cubicBezTo>
                  <a:cubicBezTo>
                    <a:pt x="45867" y="12522"/>
                    <a:pt x="34167" y="1329"/>
                    <a:pt x="19610" y="0"/>
                  </a:cubicBezTo>
                  <a:cubicBezTo>
                    <a:pt x="8155" y="642"/>
                    <a:pt x="-611" y="10426"/>
                    <a:pt x="33" y="21854"/>
                  </a:cubicBezTo>
                  <a:cubicBezTo>
                    <a:pt x="131" y="23593"/>
                    <a:pt x="449" y="25313"/>
                    <a:pt x="978" y="26973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1E0FF137-86A9-934D-A20A-7F99CE63B72F}"/>
                </a:ext>
              </a:extLst>
            </p:cNvPr>
            <p:cNvSpPr/>
            <p:nvPr/>
          </p:nvSpPr>
          <p:spPr>
            <a:xfrm>
              <a:off x="4550931" y="2612400"/>
              <a:ext cx="32977" cy="49342"/>
            </a:xfrm>
            <a:custGeom>
              <a:avLst/>
              <a:gdLst>
                <a:gd name="connsiteX0" fmla="*/ 1025 w 32977"/>
                <a:gd name="connsiteY0" fmla="*/ 27138 h 49341"/>
                <a:gd name="connsiteX1" fmla="*/ 29221 w 32977"/>
                <a:gd name="connsiteY1" fmla="*/ 54111 h 49341"/>
                <a:gd name="connsiteX2" fmla="*/ 48798 w 32977"/>
                <a:gd name="connsiteY2" fmla="*/ 32258 h 49341"/>
                <a:gd name="connsiteX3" fmla="*/ 47853 w 32977"/>
                <a:gd name="connsiteY3" fmla="*/ 27138 h 49341"/>
                <a:gd name="connsiteX4" fmla="*/ 19987 w 32977"/>
                <a:gd name="connsiteY4" fmla="*/ 0 h 49341"/>
                <a:gd name="connsiteX5" fmla="*/ 15 w 32977"/>
                <a:gd name="connsiteY5" fmla="*/ 21495 h 49341"/>
                <a:gd name="connsiteX6" fmla="*/ 1025 w 32977"/>
                <a:gd name="connsiteY6" fmla="*/ 27138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9341">
                  <a:moveTo>
                    <a:pt x="1025" y="27138"/>
                  </a:moveTo>
                  <a:cubicBezTo>
                    <a:pt x="3134" y="41503"/>
                    <a:pt x="14744" y="52610"/>
                    <a:pt x="29221" y="54111"/>
                  </a:cubicBezTo>
                  <a:cubicBezTo>
                    <a:pt x="40677" y="53469"/>
                    <a:pt x="49442" y="43685"/>
                    <a:pt x="48798" y="32258"/>
                  </a:cubicBezTo>
                  <a:cubicBezTo>
                    <a:pt x="48700" y="30518"/>
                    <a:pt x="48383" y="28798"/>
                    <a:pt x="47853" y="27138"/>
                  </a:cubicBezTo>
                  <a:cubicBezTo>
                    <a:pt x="45957" y="12761"/>
                    <a:pt x="34442" y="1546"/>
                    <a:pt x="19987" y="0"/>
                  </a:cubicBezTo>
                  <a:cubicBezTo>
                    <a:pt x="8521" y="434"/>
                    <a:pt x="-420" y="10058"/>
                    <a:pt x="15" y="21495"/>
                  </a:cubicBezTo>
                  <a:cubicBezTo>
                    <a:pt x="88" y="23414"/>
                    <a:pt x="428" y="25313"/>
                    <a:pt x="1025" y="27138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A2706D58-7FD7-A441-8C0C-2C12DCC919BB}"/>
                </a:ext>
              </a:extLst>
            </p:cNvPr>
            <p:cNvSpPr/>
            <p:nvPr/>
          </p:nvSpPr>
          <p:spPr>
            <a:xfrm>
              <a:off x="4468590" y="2566019"/>
              <a:ext cx="32977" cy="49342"/>
            </a:xfrm>
            <a:custGeom>
              <a:avLst/>
              <a:gdLst>
                <a:gd name="connsiteX0" fmla="*/ 923 w 32977"/>
                <a:gd name="connsiteY0" fmla="*/ 26973 h 49341"/>
                <a:gd name="connsiteX1" fmla="*/ 29119 w 32977"/>
                <a:gd name="connsiteY1" fmla="*/ 53947 h 49341"/>
                <a:gd name="connsiteX2" fmla="*/ 48696 w 32977"/>
                <a:gd name="connsiteY2" fmla="*/ 32093 h 49341"/>
                <a:gd name="connsiteX3" fmla="*/ 47751 w 32977"/>
                <a:gd name="connsiteY3" fmla="*/ 26973 h 49341"/>
                <a:gd name="connsiteX4" fmla="*/ 19555 w 32977"/>
                <a:gd name="connsiteY4" fmla="*/ 0 h 49341"/>
                <a:gd name="connsiteX5" fmla="*/ 47 w 32977"/>
                <a:gd name="connsiteY5" fmla="*/ 22225 h 49341"/>
                <a:gd name="connsiteX6" fmla="*/ 923 w 32977"/>
                <a:gd name="connsiteY6" fmla="*/ 26973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9341">
                  <a:moveTo>
                    <a:pt x="923" y="26973"/>
                  </a:moveTo>
                  <a:cubicBezTo>
                    <a:pt x="2977" y="41367"/>
                    <a:pt x="14616" y="52502"/>
                    <a:pt x="29119" y="53947"/>
                  </a:cubicBezTo>
                  <a:cubicBezTo>
                    <a:pt x="40575" y="53305"/>
                    <a:pt x="49340" y="43521"/>
                    <a:pt x="48696" y="32093"/>
                  </a:cubicBezTo>
                  <a:cubicBezTo>
                    <a:pt x="48598" y="30354"/>
                    <a:pt x="48281" y="28634"/>
                    <a:pt x="47751" y="26973"/>
                  </a:cubicBezTo>
                  <a:cubicBezTo>
                    <a:pt x="45698" y="12580"/>
                    <a:pt x="34058" y="1445"/>
                    <a:pt x="19555" y="0"/>
                  </a:cubicBezTo>
                  <a:cubicBezTo>
                    <a:pt x="8016" y="764"/>
                    <a:pt x="-719" y="10714"/>
                    <a:pt x="47" y="22225"/>
                  </a:cubicBezTo>
                  <a:cubicBezTo>
                    <a:pt x="154" y="23836"/>
                    <a:pt x="448" y="25430"/>
                    <a:pt x="923" y="26973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25A968FC-D719-F347-AB18-9E22C8BD925F}"/>
                </a:ext>
              </a:extLst>
            </p:cNvPr>
            <p:cNvSpPr/>
            <p:nvPr/>
          </p:nvSpPr>
          <p:spPr>
            <a:xfrm>
              <a:off x="4127045" y="3131289"/>
              <a:ext cx="346260" cy="493418"/>
            </a:xfrm>
            <a:custGeom>
              <a:avLst/>
              <a:gdLst>
                <a:gd name="connsiteX0" fmla="*/ 1 w 346260"/>
                <a:gd name="connsiteY0" fmla="*/ 29792 h 493417"/>
                <a:gd name="connsiteX1" fmla="*/ 1 w 346260"/>
                <a:gd name="connsiteY1" fmla="*/ 313178 h 493417"/>
                <a:gd name="connsiteX2" fmla="*/ 10059 w 346260"/>
                <a:gd name="connsiteY2" fmla="*/ 332257 h 493417"/>
                <a:gd name="connsiteX3" fmla="*/ 10059 w 346260"/>
                <a:gd name="connsiteY3" fmla="*/ 332257 h 493417"/>
                <a:gd name="connsiteX4" fmla="*/ 102889 w 346260"/>
                <a:gd name="connsiteY4" fmla="*/ 389329 h 493417"/>
                <a:gd name="connsiteX5" fmla="*/ 294652 w 346260"/>
                <a:gd name="connsiteY5" fmla="*/ 507091 h 493417"/>
                <a:gd name="connsiteX6" fmla="*/ 304710 w 346260"/>
                <a:gd name="connsiteY6" fmla="*/ 507091 h 493417"/>
                <a:gd name="connsiteX7" fmla="*/ 342468 w 346260"/>
                <a:gd name="connsiteY7" fmla="*/ 484394 h 493417"/>
                <a:gd name="connsiteX8" fmla="*/ 347745 w 346260"/>
                <a:gd name="connsiteY8" fmla="*/ 474855 h 493417"/>
                <a:gd name="connsiteX9" fmla="*/ 347745 w 346260"/>
                <a:gd name="connsiteY9" fmla="*/ 201172 h 493417"/>
                <a:gd name="connsiteX10" fmla="*/ 333070 w 346260"/>
                <a:gd name="connsiteY10" fmla="*/ 175021 h 493417"/>
                <a:gd name="connsiteX11" fmla="*/ 51445 w 346260"/>
                <a:gd name="connsiteY11" fmla="*/ 1667 h 493417"/>
                <a:gd name="connsiteX12" fmla="*/ 39573 w 346260"/>
                <a:gd name="connsiteY12" fmla="*/ 1667 h 493417"/>
                <a:gd name="connsiteX13" fmla="*/ 4453 w 346260"/>
                <a:gd name="connsiteY13" fmla="*/ 23871 h 493417"/>
                <a:gd name="connsiteX14" fmla="*/ 3133 w 346260"/>
                <a:gd name="connsiteY14" fmla="*/ 23871 h 493417"/>
                <a:gd name="connsiteX15" fmla="*/ 1 w 346260"/>
                <a:gd name="connsiteY15" fmla="*/ 29792 h 4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260" h="493417">
                  <a:moveTo>
                    <a:pt x="1" y="29792"/>
                  </a:moveTo>
                  <a:lnTo>
                    <a:pt x="1" y="313178"/>
                  </a:lnTo>
                  <a:cubicBezTo>
                    <a:pt x="-52" y="320814"/>
                    <a:pt x="3722" y="327972"/>
                    <a:pt x="10059" y="332257"/>
                  </a:cubicBezTo>
                  <a:lnTo>
                    <a:pt x="10059" y="332257"/>
                  </a:lnTo>
                  <a:lnTo>
                    <a:pt x="102889" y="389329"/>
                  </a:lnTo>
                  <a:lnTo>
                    <a:pt x="294652" y="507091"/>
                  </a:lnTo>
                  <a:cubicBezTo>
                    <a:pt x="297683" y="509161"/>
                    <a:pt x="301678" y="509161"/>
                    <a:pt x="304710" y="507091"/>
                  </a:cubicBezTo>
                  <a:lnTo>
                    <a:pt x="342468" y="484394"/>
                  </a:lnTo>
                  <a:cubicBezTo>
                    <a:pt x="345790" y="482364"/>
                    <a:pt x="347795" y="478740"/>
                    <a:pt x="347745" y="474855"/>
                  </a:cubicBezTo>
                  <a:lnTo>
                    <a:pt x="347745" y="201172"/>
                  </a:lnTo>
                  <a:cubicBezTo>
                    <a:pt x="347827" y="190482"/>
                    <a:pt x="342249" y="180541"/>
                    <a:pt x="333070" y="175021"/>
                  </a:cubicBezTo>
                  <a:lnTo>
                    <a:pt x="51445" y="1667"/>
                  </a:lnTo>
                  <a:cubicBezTo>
                    <a:pt x="47801" y="-556"/>
                    <a:pt x="43217" y="-556"/>
                    <a:pt x="39573" y="1667"/>
                  </a:cubicBezTo>
                  <a:lnTo>
                    <a:pt x="4453" y="23871"/>
                  </a:lnTo>
                  <a:lnTo>
                    <a:pt x="3133" y="23871"/>
                  </a:lnTo>
                  <a:cubicBezTo>
                    <a:pt x="1203" y="25234"/>
                    <a:pt x="39" y="27433"/>
                    <a:pt x="1" y="29792"/>
                  </a:cubicBezTo>
                  <a:close/>
                </a:path>
              </a:pathLst>
            </a:custGeom>
            <a:solidFill>
              <a:srgbClr val="E7B662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8C3A465F-B2CA-5140-A672-DDE94881572F}"/>
                </a:ext>
              </a:extLst>
            </p:cNvPr>
            <p:cNvSpPr/>
            <p:nvPr/>
          </p:nvSpPr>
          <p:spPr>
            <a:xfrm>
              <a:off x="4127045" y="3154432"/>
              <a:ext cx="296794" cy="476970"/>
            </a:xfrm>
            <a:custGeom>
              <a:avLst/>
              <a:gdLst>
                <a:gd name="connsiteX0" fmla="*/ 1 w 296794"/>
                <a:gd name="connsiteY0" fmla="*/ 6649 h 476970"/>
                <a:gd name="connsiteX1" fmla="*/ 1 w 296794"/>
                <a:gd name="connsiteY1" fmla="*/ 290035 h 476970"/>
                <a:gd name="connsiteX2" fmla="*/ 10059 w 296794"/>
                <a:gd name="connsiteY2" fmla="*/ 309114 h 476970"/>
                <a:gd name="connsiteX3" fmla="*/ 10059 w 296794"/>
                <a:gd name="connsiteY3" fmla="*/ 309114 h 476970"/>
                <a:gd name="connsiteX4" fmla="*/ 102889 w 296794"/>
                <a:gd name="connsiteY4" fmla="*/ 366186 h 476970"/>
                <a:gd name="connsiteX5" fmla="*/ 294652 w 296794"/>
                <a:gd name="connsiteY5" fmla="*/ 483948 h 476970"/>
                <a:gd name="connsiteX6" fmla="*/ 304710 w 296794"/>
                <a:gd name="connsiteY6" fmla="*/ 483948 h 476970"/>
                <a:gd name="connsiteX7" fmla="*/ 308997 w 296794"/>
                <a:gd name="connsiteY7" fmla="*/ 476218 h 476970"/>
                <a:gd name="connsiteX8" fmla="*/ 308997 w 296794"/>
                <a:gd name="connsiteY8" fmla="*/ 200562 h 476970"/>
                <a:gd name="connsiteX9" fmla="*/ 295311 w 296794"/>
                <a:gd name="connsiteY9" fmla="*/ 175891 h 476970"/>
                <a:gd name="connsiteX10" fmla="*/ 10718 w 296794"/>
                <a:gd name="connsiteY10" fmla="*/ 728 h 476970"/>
                <a:gd name="connsiteX11" fmla="*/ 4453 w 296794"/>
                <a:gd name="connsiteY11" fmla="*/ 728 h 476970"/>
                <a:gd name="connsiteX12" fmla="*/ 3133 w 296794"/>
                <a:gd name="connsiteY12" fmla="*/ 728 h 476970"/>
                <a:gd name="connsiteX13" fmla="*/ 1 w 296794"/>
                <a:gd name="connsiteY13" fmla="*/ 6649 h 4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794" h="476970">
                  <a:moveTo>
                    <a:pt x="1" y="6649"/>
                  </a:moveTo>
                  <a:lnTo>
                    <a:pt x="1" y="290035"/>
                  </a:lnTo>
                  <a:cubicBezTo>
                    <a:pt x="-52" y="297671"/>
                    <a:pt x="3722" y="304829"/>
                    <a:pt x="10059" y="309114"/>
                  </a:cubicBezTo>
                  <a:lnTo>
                    <a:pt x="10059" y="309114"/>
                  </a:lnTo>
                  <a:lnTo>
                    <a:pt x="102889" y="366186"/>
                  </a:lnTo>
                  <a:lnTo>
                    <a:pt x="294652" y="483948"/>
                  </a:lnTo>
                  <a:cubicBezTo>
                    <a:pt x="297683" y="486018"/>
                    <a:pt x="301678" y="486018"/>
                    <a:pt x="304710" y="483948"/>
                  </a:cubicBezTo>
                  <a:cubicBezTo>
                    <a:pt x="307343" y="482247"/>
                    <a:pt x="308951" y="479347"/>
                    <a:pt x="308997" y="476218"/>
                  </a:cubicBezTo>
                  <a:lnTo>
                    <a:pt x="308997" y="200562"/>
                  </a:lnTo>
                  <a:cubicBezTo>
                    <a:pt x="308876" y="190568"/>
                    <a:pt x="303736" y="181302"/>
                    <a:pt x="295311" y="175891"/>
                  </a:cubicBezTo>
                  <a:lnTo>
                    <a:pt x="10718" y="728"/>
                  </a:lnTo>
                  <a:cubicBezTo>
                    <a:pt x="8743" y="-243"/>
                    <a:pt x="6428" y="-243"/>
                    <a:pt x="4453" y="728"/>
                  </a:cubicBezTo>
                  <a:lnTo>
                    <a:pt x="3133" y="728"/>
                  </a:lnTo>
                  <a:cubicBezTo>
                    <a:pt x="1203" y="2091"/>
                    <a:pt x="39" y="4290"/>
                    <a:pt x="1" y="6649"/>
                  </a:cubicBezTo>
                  <a:close/>
                </a:path>
              </a:pathLst>
            </a:custGeom>
            <a:solidFill>
              <a:srgbClr val="F4D97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6709CDE3-9EF8-BD48-ACCF-3B7D4C15CFAA}"/>
                </a:ext>
              </a:extLst>
            </p:cNvPr>
            <p:cNvSpPr/>
            <p:nvPr/>
          </p:nvSpPr>
          <p:spPr>
            <a:xfrm>
              <a:off x="4182447" y="3273909"/>
              <a:ext cx="181374" cy="131578"/>
            </a:xfrm>
            <a:custGeom>
              <a:avLst/>
              <a:gdLst>
                <a:gd name="connsiteX0" fmla="*/ 0 w 181374"/>
                <a:gd name="connsiteY0" fmla="*/ 0 h 131578"/>
                <a:gd name="connsiteX1" fmla="*/ 0 w 181374"/>
                <a:gd name="connsiteY1" fmla="*/ 19737 h 131578"/>
                <a:gd name="connsiteX2" fmla="*/ 92006 w 181374"/>
                <a:gd name="connsiteY2" fmla="*/ 127466 h 131578"/>
                <a:gd name="connsiteX3" fmla="*/ 184342 w 181374"/>
                <a:gd name="connsiteY3" fmla="*/ 134539 h 131578"/>
                <a:gd name="connsiteX4" fmla="*/ 184342 w 181374"/>
                <a:gd name="connsiteY4" fmla="*/ 114966 h 131578"/>
                <a:gd name="connsiteX5" fmla="*/ 0 w 181374"/>
                <a:gd name="connsiteY5" fmla="*/ 0 h 13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374" h="131578">
                  <a:moveTo>
                    <a:pt x="0" y="0"/>
                  </a:moveTo>
                  <a:lnTo>
                    <a:pt x="0" y="19737"/>
                  </a:lnTo>
                  <a:lnTo>
                    <a:pt x="92006" y="127466"/>
                  </a:lnTo>
                  <a:lnTo>
                    <a:pt x="184342" y="134539"/>
                  </a:lnTo>
                  <a:lnTo>
                    <a:pt x="184342" y="1149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0899ED61-C76F-5548-90B8-548AF4FD2DBA}"/>
                </a:ext>
              </a:extLst>
            </p:cNvPr>
            <p:cNvSpPr/>
            <p:nvPr/>
          </p:nvSpPr>
          <p:spPr>
            <a:xfrm>
              <a:off x="4182447" y="3305159"/>
              <a:ext cx="181374" cy="213814"/>
            </a:xfrm>
            <a:custGeom>
              <a:avLst/>
              <a:gdLst>
                <a:gd name="connsiteX0" fmla="*/ 92006 w 181374"/>
                <a:gd name="connsiteY0" fmla="*/ 107729 h 213814"/>
                <a:gd name="connsiteX1" fmla="*/ 0 w 181374"/>
                <a:gd name="connsiteY1" fmla="*/ 0 h 213814"/>
                <a:gd name="connsiteX2" fmla="*/ 0 w 181374"/>
                <a:gd name="connsiteY2" fmla="*/ 100493 h 213814"/>
                <a:gd name="connsiteX3" fmla="*/ 184342 w 181374"/>
                <a:gd name="connsiteY3" fmla="*/ 215295 h 213814"/>
                <a:gd name="connsiteX4" fmla="*/ 184342 w 181374"/>
                <a:gd name="connsiteY4" fmla="*/ 114637 h 213814"/>
                <a:gd name="connsiteX5" fmla="*/ 92006 w 181374"/>
                <a:gd name="connsiteY5" fmla="*/ 107729 h 21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374" h="213814">
                  <a:moveTo>
                    <a:pt x="92006" y="107729"/>
                  </a:moveTo>
                  <a:lnTo>
                    <a:pt x="0" y="0"/>
                  </a:lnTo>
                  <a:lnTo>
                    <a:pt x="0" y="100493"/>
                  </a:lnTo>
                  <a:lnTo>
                    <a:pt x="184342" y="215295"/>
                  </a:lnTo>
                  <a:lnTo>
                    <a:pt x="184342" y="114637"/>
                  </a:lnTo>
                  <a:lnTo>
                    <a:pt x="92006" y="107729"/>
                  </a:ln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B93D03D6-5EDF-DE40-A190-B1FEF0C126BA}"/>
                </a:ext>
              </a:extLst>
            </p:cNvPr>
            <p:cNvSpPr/>
            <p:nvPr/>
          </p:nvSpPr>
          <p:spPr>
            <a:xfrm>
              <a:off x="1783825" y="1513147"/>
              <a:ext cx="428703" cy="575654"/>
            </a:xfrm>
            <a:custGeom>
              <a:avLst/>
              <a:gdLst>
                <a:gd name="connsiteX0" fmla="*/ 28 w 428703"/>
                <a:gd name="connsiteY0" fmla="*/ 31661 h 575653"/>
                <a:gd name="connsiteX1" fmla="*/ 28 w 428703"/>
                <a:gd name="connsiteY1" fmla="*/ 332153 h 575653"/>
                <a:gd name="connsiteX2" fmla="*/ 10746 w 428703"/>
                <a:gd name="connsiteY2" fmla="*/ 352383 h 575653"/>
                <a:gd name="connsiteX3" fmla="*/ 10745 w 428703"/>
                <a:gd name="connsiteY3" fmla="*/ 352383 h 575653"/>
                <a:gd name="connsiteX4" fmla="*/ 185030 w 428703"/>
                <a:gd name="connsiteY4" fmla="*/ 457810 h 575653"/>
                <a:gd name="connsiteX5" fmla="*/ 388334 w 428703"/>
                <a:gd name="connsiteY5" fmla="*/ 582644 h 575653"/>
                <a:gd name="connsiteX6" fmla="*/ 399052 w 428703"/>
                <a:gd name="connsiteY6" fmla="*/ 582644 h 575653"/>
                <a:gd name="connsiteX7" fmla="*/ 438954 w 428703"/>
                <a:gd name="connsiteY7" fmla="*/ 558138 h 575653"/>
                <a:gd name="connsiteX8" fmla="*/ 444560 w 428703"/>
                <a:gd name="connsiteY8" fmla="*/ 548105 h 575653"/>
                <a:gd name="connsiteX9" fmla="*/ 444560 w 428703"/>
                <a:gd name="connsiteY9" fmla="*/ 258140 h 575653"/>
                <a:gd name="connsiteX10" fmla="*/ 429061 w 428703"/>
                <a:gd name="connsiteY10" fmla="*/ 230344 h 575653"/>
                <a:gd name="connsiteX11" fmla="*/ 55100 w 428703"/>
                <a:gd name="connsiteY11" fmla="*/ 1727 h 575653"/>
                <a:gd name="connsiteX12" fmla="*/ 42568 w 428703"/>
                <a:gd name="connsiteY12" fmla="*/ 1727 h 575653"/>
                <a:gd name="connsiteX13" fmla="*/ 4645 w 428703"/>
                <a:gd name="connsiteY13" fmla="*/ 24753 h 575653"/>
                <a:gd name="connsiteX14" fmla="*/ 3326 w 428703"/>
                <a:gd name="connsiteY14" fmla="*/ 24753 h 575653"/>
                <a:gd name="connsiteX15" fmla="*/ 28 w 428703"/>
                <a:gd name="connsiteY15" fmla="*/ 31661 h 57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8703" h="575653">
                  <a:moveTo>
                    <a:pt x="28" y="31661"/>
                  </a:moveTo>
                  <a:lnTo>
                    <a:pt x="28" y="332153"/>
                  </a:lnTo>
                  <a:cubicBezTo>
                    <a:pt x="31" y="340248"/>
                    <a:pt x="4043" y="347819"/>
                    <a:pt x="10746" y="352383"/>
                  </a:cubicBezTo>
                  <a:lnTo>
                    <a:pt x="10745" y="352383"/>
                  </a:lnTo>
                  <a:lnTo>
                    <a:pt x="185030" y="457810"/>
                  </a:lnTo>
                  <a:lnTo>
                    <a:pt x="388334" y="582644"/>
                  </a:lnTo>
                  <a:cubicBezTo>
                    <a:pt x="391584" y="584784"/>
                    <a:pt x="395801" y="584784"/>
                    <a:pt x="399052" y="582644"/>
                  </a:cubicBezTo>
                  <a:lnTo>
                    <a:pt x="438954" y="558138"/>
                  </a:lnTo>
                  <a:cubicBezTo>
                    <a:pt x="442409" y="555960"/>
                    <a:pt x="444520" y="552182"/>
                    <a:pt x="444560" y="548105"/>
                  </a:cubicBezTo>
                  <a:lnTo>
                    <a:pt x="444560" y="258140"/>
                  </a:lnTo>
                  <a:cubicBezTo>
                    <a:pt x="444526" y="246833"/>
                    <a:pt x="438673" y="236337"/>
                    <a:pt x="429061" y="230344"/>
                  </a:cubicBezTo>
                  <a:lnTo>
                    <a:pt x="55100" y="1727"/>
                  </a:lnTo>
                  <a:cubicBezTo>
                    <a:pt x="51242" y="-576"/>
                    <a:pt x="46426" y="-576"/>
                    <a:pt x="42568" y="1727"/>
                  </a:cubicBezTo>
                  <a:lnTo>
                    <a:pt x="4645" y="24753"/>
                  </a:lnTo>
                  <a:cubicBezTo>
                    <a:pt x="4209" y="24665"/>
                    <a:pt x="3761" y="24665"/>
                    <a:pt x="3326" y="24753"/>
                  </a:cubicBezTo>
                  <a:cubicBezTo>
                    <a:pt x="1054" y="26291"/>
                    <a:pt x="-207" y="28933"/>
                    <a:pt x="28" y="31661"/>
                  </a:cubicBezTo>
                  <a:close/>
                </a:path>
              </a:pathLst>
            </a:custGeom>
            <a:solidFill>
              <a:srgbClr val="E7B662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F3C28752-08A7-DE47-9B8F-BE4723CA699C}"/>
                </a:ext>
              </a:extLst>
            </p:cNvPr>
            <p:cNvSpPr/>
            <p:nvPr/>
          </p:nvSpPr>
          <p:spPr>
            <a:xfrm>
              <a:off x="1783852" y="1537868"/>
              <a:ext cx="395726" cy="559207"/>
            </a:xfrm>
            <a:custGeom>
              <a:avLst/>
              <a:gdLst>
                <a:gd name="connsiteX0" fmla="*/ 1 w 395725"/>
                <a:gd name="connsiteY0" fmla="*/ 6941 h 559206"/>
                <a:gd name="connsiteX1" fmla="*/ 1 w 395725"/>
                <a:gd name="connsiteY1" fmla="*/ 307432 h 559206"/>
                <a:gd name="connsiteX2" fmla="*/ 10553 w 395725"/>
                <a:gd name="connsiteY2" fmla="*/ 327662 h 559206"/>
                <a:gd name="connsiteX3" fmla="*/ 11543 w 395725"/>
                <a:gd name="connsiteY3" fmla="*/ 327662 h 559206"/>
                <a:gd name="connsiteX4" fmla="*/ 388307 w 395725"/>
                <a:gd name="connsiteY4" fmla="*/ 557924 h 559206"/>
                <a:gd name="connsiteX5" fmla="*/ 399024 w 395725"/>
                <a:gd name="connsiteY5" fmla="*/ 557924 h 559206"/>
                <a:gd name="connsiteX6" fmla="*/ 403476 w 395725"/>
                <a:gd name="connsiteY6" fmla="*/ 549700 h 559206"/>
                <a:gd name="connsiteX7" fmla="*/ 403476 w 395725"/>
                <a:gd name="connsiteY7" fmla="*/ 257268 h 559206"/>
                <a:gd name="connsiteX8" fmla="*/ 388966 w 395725"/>
                <a:gd name="connsiteY8" fmla="*/ 231117 h 559206"/>
                <a:gd name="connsiteX9" fmla="*/ 11378 w 395725"/>
                <a:gd name="connsiteY9" fmla="*/ 855 h 559206"/>
                <a:gd name="connsiteX10" fmla="*/ 4617 w 395725"/>
                <a:gd name="connsiteY10" fmla="*/ 855 h 559206"/>
                <a:gd name="connsiteX11" fmla="*/ 3298 w 395725"/>
                <a:gd name="connsiteY11" fmla="*/ 855 h 559206"/>
                <a:gd name="connsiteX12" fmla="*/ 1 w 395725"/>
                <a:gd name="connsiteY12" fmla="*/ 6941 h 5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725" h="559206">
                  <a:moveTo>
                    <a:pt x="1" y="6941"/>
                  </a:moveTo>
                  <a:lnTo>
                    <a:pt x="1" y="307432"/>
                  </a:lnTo>
                  <a:cubicBezTo>
                    <a:pt x="-62" y="315504"/>
                    <a:pt x="3891" y="323081"/>
                    <a:pt x="10553" y="327662"/>
                  </a:cubicBezTo>
                  <a:lnTo>
                    <a:pt x="11543" y="327662"/>
                  </a:lnTo>
                  <a:lnTo>
                    <a:pt x="388307" y="557924"/>
                  </a:lnTo>
                  <a:cubicBezTo>
                    <a:pt x="391557" y="560064"/>
                    <a:pt x="395774" y="560064"/>
                    <a:pt x="399024" y="557924"/>
                  </a:cubicBezTo>
                  <a:cubicBezTo>
                    <a:pt x="401754" y="556062"/>
                    <a:pt x="403413" y="552999"/>
                    <a:pt x="403476" y="549700"/>
                  </a:cubicBezTo>
                  <a:lnTo>
                    <a:pt x="403476" y="257268"/>
                  </a:lnTo>
                  <a:cubicBezTo>
                    <a:pt x="403373" y="246667"/>
                    <a:pt x="397917" y="236833"/>
                    <a:pt x="388966" y="231117"/>
                  </a:cubicBezTo>
                  <a:lnTo>
                    <a:pt x="11378" y="855"/>
                  </a:lnTo>
                  <a:cubicBezTo>
                    <a:pt x="9269" y="-285"/>
                    <a:pt x="6726" y="-285"/>
                    <a:pt x="4617" y="855"/>
                  </a:cubicBezTo>
                  <a:cubicBezTo>
                    <a:pt x="4618" y="855"/>
                    <a:pt x="3793" y="855"/>
                    <a:pt x="3298" y="855"/>
                  </a:cubicBezTo>
                  <a:cubicBezTo>
                    <a:pt x="1279" y="2235"/>
                    <a:pt x="51" y="4501"/>
                    <a:pt x="1" y="6941"/>
                  </a:cubicBezTo>
                  <a:close/>
                </a:path>
              </a:pathLst>
            </a:custGeom>
            <a:solidFill>
              <a:srgbClr val="F4D97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EEA66854-5855-1846-91B9-CCAB4CFE9BC3}"/>
                </a:ext>
              </a:extLst>
            </p:cNvPr>
            <p:cNvSpPr/>
            <p:nvPr/>
          </p:nvSpPr>
          <p:spPr>
            <a:xfrm>
              <a:off x="1904384" y="1525094"/>
              <a:ext cx="164886" cy="164473"/>
            </a:xfrm>
            <a:custGeom>
              <a:avLst/>
              <a:gdLst>
                <a:gd name="connsiteX0" fmla="*/ 1 w 164885"/>
                <a:gd name="connsiteY0" fmla="*/ 6064 h 164472"/>
                <a:gd name="connsiteX1" fmla="*/ 1 w 164885"/>
                <a:gd name="connsiteY1" fmla="*/ 62971 h 164472"/>
                <a:gd name="connsiteX2" fmla="*/ 2144 w 164885"/>
                <a:gd name="connsiteY2" fmla="*/ 66918 h 164472"/>
                <a:gd name="connsiteX3" fmla="*/ 2144 w 164885"/>
                <a:gd name="connsiteY3" fmla="*/ 66918 h 164472"/>
                <a:gd name="connsiteX4" fmla="*/ 124819 w 164885"/>
                <a:gd name="connsiteY4" fmla="*/ 142247 h 164472"/>
                <a:gd name="connsiteX5" fmla="*/ 162743 w 164885"/>
                <a:gd name="connsiteY5" fmla="*/ 166260 h 164472"/>
                <a:gd name="connsiteX6" fmla="*/ 164887 w 164885"/>
                <a:gd name="connsiteY6" fmla="*/ 166260 h 164472"/>
                <a:gd name="connsiteX7" fmla="*/ 172306 w 164885"/>
                <a:gd name="connsiteY7" fmla="*/ 161655 h 164472"/>
                <a:gd name="connsiteX8" fmla="*/ 173461 w 164885"/>
                <a:gd name="connsiteY8" fmla="*/ 159681 h 164472"/>
                <a:gd name="connsiteX9" fmla="*/ 173461 w 164885"/>
                <a:gd name="connsiteY9" fmla="*/ 104418 h 164472"/>
                <a:gd name="connsiteX10" fmla="*/ 170493 w 164885"/>
                <a:gd name="connsiteY10" fmla="*/ 98991 h 164472"/>
                <a:gd name="connsiteX11" fmla="*/ 10553 w 164885"/>
                <a:gd name="connsiteY11" fmla="*/ 307 h 164472"/>
                <a:gd name="connsiteX12" fmla="*/ 8080 w 164885"/>
                <a:gd name="connsiteY12" fmla="*/ 307 h 164472"/>
                <a:gd name="connsiteX13" fmla="*/ 990 w 164885"/>
                <a:gd name="connsiteY13" fmla="*/ 4748 h 164472"/>
                <a:gd name="connsiteX14" fmla="*/ 990 w 164885"/>
                <a:gd name="connsiteY14" fmla="*/ 4748 h 164472"/>
                <a:gd name="connsiteX15" fmla="*/ 1 w 164885"/>
                <a:gd name="connsiteY15" fmla="*/ 6064 h 16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885" h="164472">
                  <a:moveTo>
                    <a:pt x="1" y="6064"/>
                  </a:moveTo>
                  <a:lnTo>
                    <a:pt x="1" y="62971"/>
                  </a:lnTo>
                  <a:cubicBezTo>
                    <a:pt x="11" y="64561"/>
                    <a:pt x="815" y="66041"/>
                    <a:pt x="2144" y="66918"/>
                  </a:cubicBezTo>
                  <a:lnTo>
                    <a:pt x="2144" y="66918"/>
                  </a:lnTo>
                  <a:lnTo>
                    <a:pt x="124819" y="142247"/>
                  </a:lnTo>
                  <a:lnTo>
                    <a:pt x="162743" y="166260"/>
                  </a:lnTo>
                  <a:cubicBezTo>
                    <a:pt x="163396" y="166679"/>
                    <a:pt x="164234" y="166679"/>
                    <a:pt x="164887" y="166260"/>
                  </a:cubicBezTo>
                  <a:lnTo>
                    <a:pt x="172306" y="161655"/>
                  </a:lnTo>
                  <a:cubicBezTo>
                    <a:pt x="172992" y="161225"/>
                    <a:pt x="173423" y="160488"/>
                    <a:pt x="173461" y="159681"/>
                  </a:cubicBezTo>
                  <a:lnTo>
                    <a:pt x="173461" y="104418"/>
                  </a:lnTo>
                  <a:cubicBezTo>
                    <a:pt x="173468" y="102221"/>
                    <a:pt x="172348" y="100173"/>
                    <a:pt x="170493" y="98991"/>
                  </a:cubicBezTo>
                  <a:lnTo>
                    <a:pt x="10553" y="307"/>
                  </a:lnTo>
                  <a:cubicBezTo>
                    <a:pt x="9780" y="-102"/>
                    <a:pt x="8853" y="-102"/>
                    <a:pt x="8080" y="307"/>
                  </a:cubicBezTo>
                  <a:lnTo>
                    <a:pt x="990" y="4748"/>
                  </a:lnTo>
                  <a:lnTo>
                    <a:pt x="990" y="4748"/>
                  </a:lnTo>
                  <a:cubicBezTo>
                    <a:pt x="392" y="4901"/>
                    <a:pt x="-19" y="5448"/>
                    <a:pt x="1" y="6064"/>
                  </a:cubicBezTo>
                  <a:close/>
                </a:path>
              </a:pathLst>
            </a:custGeom>
            <a:solidFill>
              <a:srgbClr val="C3D8FB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41D78C1B-EC18-BF4D-A94C-C10C6FD5649D}"/>
                </a:ext>
              </a:extLst>
            </p:cNvPr>
            <p:cNvSpPr/>
            <p:nvPr/>
          </p:nvSpPr>
          <p:spPr>
            <a:xfrm>
              <a:off x="1904318" y="1530150"/>
              <a:ext cx="164886" cy="148025"/>
            </a:xfrm>
            <a:custGeom>
              <a:avLst/>
              <a:gdLst>
                <a:gd name="connsiteX0" fmla="*/ 66 w 164885"/>
                <a:gd name="connsiteY0" fmla="*/ 1008 h 148025"/>
                <a:gd name="connsiteX1" fmla="*/ 66 w 164885"/>
                <a:gd name="connsiteY1" fmla="*/ 57915 h 148025"/>
                <a:gd name="connsiteX2" fmla="*/ 2210 w 164885"/>
                <a:gd name="connsiteY2" fmla="*/ 61863 h 148025"/>
                <a:gd name="connsiteX3" fmla="*/ 2210 w 164885"/>
                <a:gd name="connsiteY3" fmla="*/ 61863 h 148025"/>
                <a:gd name="connsiteX4" fmla="*/ 162643 w 164885"/>
                <a:gd name="connsiteY4" fmla="*/ 160546 h 148025"/>
                <a:gd name="connsiteX5" fmla="*/ 164787 w 164885"/>
                <a:gd name="connsiteY5" fmla="*/ 160546 h 148025"/>
                <a:gd name="connsiteX6" fmla="*/ 164787 w 164885"/>
                <a:gd name="connsiteY6" fmla="*/ 159066 h 148025"/>
                <a:gd name="connsiteX7" fmla="*/ 164787 w 164885"/>
                <a:gd name="connsiteY7" fmla="*/ 103803 h 148025"/>
                <a:gd name="connsiteX8" fmla="*/ 161984 w 164885"/>
                <a:gd name="connsiteY8" fmla="*/ 98869 h 148025"/>
                <a:gd name="connsiteX9" fmla="*/ 1220 w 164885"/>
                <a:gd name="connsiteY9" fmla="*/ 185 h 148025"/>
                <a:gd name="connsiteX10" fmla="*/ 66 w 164885"/>
                <a:gd name="connsiteY10" fmla="*/ 185 h 148025"/>
                <a:gd name="connsiteX11" fmla="*/ 66 w 164885"/>
                <a:gd name="connsiteY11" fmla="*/ 185 h 148025"/>
                <a:gd name="connsiteX12" fmla="*/ 66 w 164885"/>
                <a:gd name="connsiteY12" fmla="*/ 1008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85" h="148025">
                  <a:moveTo>
                    <a:pt x="66" y="1008"/>
                  </a:moveTo>
                  <a:lnTo>
                    <a:pt x="66" y="57915"/>
                  </a:lnTo>
                  <a:cubicBezTo>
                    <a:pt x="76" y="59505"/>
                    <a:pt x="880" y="60985"/>
                    <a:pt x="2210" y="61863"/>
                  </a:cubicBezTo>
                  <a:lnTo>
                    <a:pt x="2210" y="61863"/>
                  </a:lnTo>
                  <a:lnTo>
                    <a:pt x="162643" y="160546"/>
                  </a:lnTo>
                  <a:cubicBezTo>
                    <a:pt x="163296" y="160966"/>
                    <a:pt x="164134" y="160966"/>
                    <a:pt x="164787" y="160546"/>
                  </a:cubicBezTo>
                  <a:cubicBezTo>
                    <a:pt x="164964" y="160068"/>
                    <a:pt x="164964" y="159543"/>
                    <a:pt x="164787" y="159066"/>
                  </a:cubicBezTo>
                  <a:lnTo>
                    <a:pt x="164787" y="103803"/>
                  </a:lnTo>
                  <a:cubicBezTo>
                    <a:pt x="164754" y="101790"/>
                    <a:pt x="163699" y="99931"/>
                    <a:pt x="161984" y="98869"/>
                  </a:cubicBezTo>
                  <a:lnTo>
                    <a:pt x="1220" y="185"/>
                  </a:lnTo>
                  <a:cubicBezTo>
                    <a:pt x="875" y="-62"/>
                    <a:pt x="411" y="-62"/>
                    <a:pt x="66" y="185"/>
                  </a:cubicBezTo>
                  <a:lnTo>
                    <a:pt x="66" y="185"/>
                  </a:lnTo>
                  <a:cubicBezTo>
                    <a:pt x="-22" y="452"/>
                    <a:pt x="-22" y="741"/>
                    <a:pt x="66" y="1008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01034629-9F64-6543-A168-151B85814D27}"/>
                </a:ext>
              </a:extLst>
            </p:cNvPr>
            <p:cNvSpPr/>
            <p:nvPr/>
          </p:nvSpPr>
          <p:spPr>
            <a:xfrm>
              <a:off x="1807415" y="1477231"/>
              <a:ext cx="164886" cy="164473"/>
            </a:xfrm>
            <a:custGeom>
              <a:avLst/>
              <a:gdLst>
                <a:gd name="connsiteX0" fmla="*/ 511 w 164885"/>
                <a:gd name="connsiteY0" fmla="*/ 4585 h 164472"/>
                <a:gd name="connsiteX1" fmla="*/ 511 w 164885"/>
                <a:gd name="connsiteY1" fmla="*/ 4585 h 164472"/>
                <a:gd name="connsiteX2" fmla="*/ 7437 w 164885"/>
                <a:gd name="connsiteY2" fmla="*/ 308 h 164472"/>
                <a:gd name="connsiteX3" fmla="*/ 9745 w 164885"/>
                <a:gd name="connsiteY3" fmla="*/ 308 h 164472"/>
                <a:gd name="connsiteX4" fmla="*/ 169684 w 164885"/>
                <a:gd name="connsiteY4" fmla="*/ 98992 h 164472"/>
                <a:gd name="connsiteX5" fmla="*/ 172652 w 164885"/>
                <a:gd name="connsiteY5" fmla="*/ 104255 h 164472"/>
                <a:gd name="connsiteX6" fmla="*/ 172652 w 164885"/>
                <a:gd name="connsiteY6" fmla="*/ 162807 h 164472"/>
                <a:gd name="connsiteX7" fmla="*/ 164903 w 164885"/>
                <a:gd name="connsiteY7" fmla="*/ 167742 h 164472"/>
                <a:gd name="connsiteX8" fmla="*/ 164903 w 164885"/>
                <a:gd name="connsiteY8" fmla="*/ 164781 h 164472"/>
                <a:gd name="connsiteX9" fmla="*/ 164903 w 164885"/>
                <a:gd name="connsiteY9" fmla="*/ 164781 h 164472"/>
                <a:gd name="connsiteX10" fmla="*/ 162924 w 164885"/>
                <a:gd name="connsiteY10" fmla="*/ 164781 h 164472"/>
                <a:gd name="connsiteX11" fmla="*/ 124341 w 164885"/>
                <a:gd name="connsiteY11" fmla="*/ 141097 h 164472"/>
                <a:gd name="connsiteX12" fmla="*/ 1995 w 164885"/>
                <a:gd name="connsiteY12" fmla="*/ 66098 h 164472"/>
                <a:gd name="connsiteX13" fmla="*/ 1995 w 164885"/>
                <a:gd name="connsiteY13" fmla="*/ 66098 h 164472"/>
                <a:gd name="connsiteX14" fmla="*/ 17 w 164885"/>
                <a:gd name="connsiteY14" fmla="*/ 62150 h 164472"/>
                <a:gd name="connsiteX15" fmla="*/ 17 w 164885"/>
                <a:gd name="connsiteY15" fmla="*/ 5736 h 164472"/>
                <a:gd name="connsiteX16" fmla="*/ 511 w 164885"/>
                <a:gd name="connsiteY16" fmla="*/ 4585 h 16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885" h="164472">
                  <a:moveTo>
                    <a:pt x="511" y="4585"/>
                  </a:moveTo>
                  <a:lnTo>
                    <a:pt x="511" y="4585"/>
                  </a:lnTo>
                  <a:lnTo>
                    <a:pt x="7437" y="308"/>
                  </a:lnTo>
                  <a:cubicBezTo>
                    <a:pt x="8151" y="-103"/>
                    <a:pt x="9031" y="-103"/>
                    <a:pt x="9745" y="308"/>
                  </a:cubicBezTo>
                  <a:lnTo>
                    <a:pt x="169684" y="98992"/>
                  </a:lnTo>
                  <a:cubicBezTo>
                    <a:pt x="171591" y="100046"/>
                    <a:pt x="172739" y="102082"/>
                    <a:pt x="172652" y="104255"/>
                  </a:cubicBezTo>
                  <a:lnTo>
                    <a:pt x="172652" y="162807"/>
                  </a:lnTo>
                  <a:lnTo>
                    <a:pt x="164903" y="167742"/>
                  </a:lnTo>
                  <a:lnTo>
                    <a:pt x="164903" y="164781"/>
                  </a:lnTo>
                  <a:lnTo>
                    <a:pt x="164903" y="164781"/>
                  </a:lnTo>
                  <a:cubicBezTo>
                    <a:pt x="164339" y="165284"/>
                    <a:pt x="163487" y="165284"/>
                    <a:pt x="162924" y="164781"/>
                  </a:cubicBezTo>
                  <a:lnTo>
                    <a:pt x="124341" y="141097"/>
                  </a:lnTo>
                  <a:lnTo>
                    <a:pt x="1995" y="66098"/>
                  </a:lnTo>
                  <a:lnTo>
                    <a:pt x="1995" y="66098"/>
                  </a:lnTo>
                  <a:cubicBezTo>
                    <a:pt x="681" y="65225"/>
                    <a:pt x="-72" y="63723"/>
                    <a:pt x="17" y="62150"/>
                  </a:cubicBezTo>
                  <a:lnTo>
                    <a:pt x="17" y="5736"/>
                  </a:lnTo>
                  <a:cubicBezTo>
                    <a:pt x="-60" y="5289"/>
                    <a:pt x="133" y="4838"/>
                    <a:pt x="511" y="4585"/>
                  </a:cubicBezTo>
                  <a:close/>
                </a:path>
              </a:pathLst>
            </a:custGeom>
            <a:solidFill>
              <a:srgbClr val="C3D8FB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7E8944E7-6225-4747-A870-B4F174470283}"/>
                </a:ext>
              </a:extLst>
            </p:cNvPr>
            <p:cNvSpPr/>
            <p:nvPr/>
          </p:nvSpPr>
          <p:spPr>
            <a:xfrm>
              <a:off x="2065643" y="1584951"/>
              <a:ext cx="148397" cy="197367"/>
            </a:xfrm>
            <a:custGeom>
              <a:avLst/>
              <a:gdLst>
                <a:gd name="connsiteX0" fmla="*/ 8739 w 148397"/>
                <a:gd name="connsiteY0" fmla="*/ 24167 h 197367"/>
                <a:gd name="connsiteX1" fmla="*/ 47817 w 148397"/>
                <a:gd name="connsiteY1" fmla="*/ 1469 h 197367"/>
                <a:gd name="connsiteX2" fmla="*/ 47817 w 148397"/>
                <a:gd name="connsiteY2" fmla="*/ 1469 h 197367"/>
                <a:gd name="connsiteX3" fmla="*/ 58205 w 148397"/>
                <a:gd name="connsiteY3" fmla="*/ 1469 h 197367"/>
                <a:gd name="connsiteX4" fmla="*/ 144935 w 148397"/>
                <a:gd name="connsiteY4" fmla="*/ 57061 h 197367"/>
                <a:gd name="connsiteX5" fmla="*/ 161423 w 148397"/>
                <a:gd name="connsiteY5" fmla="*/ 88146 h 197367"/>
                <a:gd name="connsiteX6" fmla="*/ 161423 w 148397"/>
                <a:gd name="connsiteY6" fmla="*/ 203277 h 197367"/>
                <a:gd name="connsiteX7" fmla="*/ 41881 w 148397"/>
                <a:gd name="connsiteY7" fmla="*/ 127784 h 197367"/>
                <a:gd name="connsiteX8" fmla="*/ 41881 w 148397"/>
                <a:gd name="connsiteY8" fmla="*/ 67752 h 197367"/>
                <a:gd name="connsiteX9" fmla="*/ 38913 w 148397"/>
                <a:gd name="connsiteY9" fmla="*/ 73344 h 197367"/>
                <a:gd name="connsiteX10" fmla="*/ 22424 w 148397"/>
                <a:gd name="connsiteY10" fmla="*/ 77620 h 197367"/>
                <a:gd name="connsiteX11" fmla="*/ 0 w 148397"/>
                <a:gd name="connsiteY11" fmla="*/ 91107 h 197367"/>
                <a:gd name="connsiteX12" fmla="*/ 0 w 148397"/>
                <a:gd name="connsiteY12" fmla="*/ 38969 h 19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397" h="197367">
                  <a:moveTo>
                    <a:pt x="8739" y="24167"/>
                  </a:moveTo>
                  <a:lnTo>
                    <a:pt x="47817" y="1469"/>
                  </a:lnTo>
                  <a:lnTo>
                    <a:pt x="47817" y="1469"/>
                  </a:lnTo>
                  <a:cubicBezTo>
                    <a:pt x="51001" y="-490"/>
                    <a:pt x="55021" y="-490"/>
                    <a:pt x="58205" y="1469"/>
                  </a:cubicBezTo>
                  <a:lnTo>
                    <a:pt x="144935" y="57061"/>
                  </a:lnTo>
                  <a:cubicBezTo>
                    <a:pt x="155377" y="63948"/>
                    <a:pt x="161590" y="75660"/>
                    <a:pt x="161423" y="88146"/>
                  </a:cubicBezTo>
                  <a:lnTo>
                    <a:pt x="161423" y="203277"/>
                  </a:lnTo>
                  <a:lnTo>
                    <a:pt x="41881" y="127784"/>
                  </a:lnTo>
                  <a:lnTo>
                    <a:pt x="41881" y="67752"/>
                  </a:lnTo>
                  <a:lnTo>
                    <a:pt x="38913" y="73344"/>
                  </a:lnTo>
                  <a:cubicBezTo>
                    <a:pt x="38913" y="73344"/>
                    <a:pt x="24568" y="77620"/>
                    <a:pt x="22424" y="77620"/>
                  </a:cubicBezTo>
                  <a:cubicBezTo>
                    <a:pt x="20281" y="77620"/>
                    <a:pt x="0" y="91107"/>
                    <a:pt x="0" y="91107"/>
                  </a:cubicBezTo>
                  <a:lnTo>
                    <a:pt x="0" y="38969"/>
                  </a:lnTo>
                  <a:close/>
                </a:path>
              </a:pathLst>
            </a:custGeom>
            <a:solidFill>
              <a:srgbClr val="E7B662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0B3E1CC8-E880-7446-9C4A-EC69D6A85A36}"/>
                </a:ext>
              </a:extLst>
            </p:cNvPr>
            <p:cNvSpPr/>
            <p:nvPr/>
          </p:nvSpPr>
          <p:spPr>
            <a:xfrm>
              <a:off x="2067017" y="1607018"/>
              <a:ext cx="115420" cy="197367"/>
            </a:xfrm>
            <a:custGeom>
              <a:avLst/>
              <a:gdLst>
                <a:gd name="connsiteX0" fmla="*/ 15773 w 115420"/>
                <a:gd name="connsiteY0" fmla="*/ 2100 h 197367"/>
                <a:gd name="connsiteX1" fmla="*/ 103163 w 115420"/>
                <a:gd name="connsiteY1" fmla="*/ 57363 h 197367"/>
                <a:gd name="connsiteX2" fmla="*/ 119652 w 115420"/>
                <a:gd name="connsiteY2" fmla="*/ 88284 h 197367"/>
                <a:gd name="connsiteX3" fmla="*/ 119652 w 115420"/>
                <a:gd name="connsiteY3" fmla="*/ 203414 h 197367"/>
                <a:gd name="connsiteX4" fmla="*/ 109 w 115420"/>
                <a:gd name="connsiteY4" fmla="*/ 127757 h 197367"/>
                <a:gd name="connsiteX5" fmla="*/ 109 w 115420"/>
                <a:gd name="connsiteY5" fmla="*/ 11146 h 197367"/>
                <a:gd name="connsiteX6" fmla="*/ 8284 w 115420"/>
                <a:gd name="connsiteY6" fmla="*/ 108 h 197367"/>
                <a:gd name="connsiteX7" fmla="*/ 15773 w 115420"/>
                <a:gd name="connsiteY7" fmla="*/ 2100 h 19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20" h="197367">
                  <a:moveTo>
                    <a:pt x="15773" y="2100"/>
                  </a:moveTo>
                  <a:lnTo>
                    <a:pt x="103163" y="57363"/>
                  </a:lnTo>
                  <a:cubicBezTo>
                    <a:pt x="113580" y="64196"/>
                    <a:pt x="119793" y="75848"/>
                    <a:pt x="119652" y="88284"/>
                  </a:cubicBezTo>
                  <a:lnTo>
                    <a:pt x="119652" y="203414"/>
                  </a:lnTo>
                  <a:lnTo>
                    <a:pt x="109" y="127757"/>
                  </a:lnTo>
                  <a:lnTo>
                    <a:pt x="109" y="11146"/>
                  </a:lnTo>
                  <a:cubicBezTo>
                    <a:pt x="-689" y="5846"/>
                    <a:pt x="2971" y="904"/>
                    <a:pt x="8284" y="108"/>
                  </a:cubicBezTo>
                  <a:cubicBezTo>
                    <a:pt x="10949" y="-292"/>
                    <a:pt x="13661" y="430"/>
                    <a:pt x="15773" y="2100"/>
                  </a:cubicBezTo>
                  <a:close/>
                </a:path>
              </a:pathLst>
            </a:custGeom>
            <a:solidFill>
              <a:srgbClr val="F4D97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46EA96B1-7AC1-034A-B921-3C3D294DE798}"/>
                </a:ext>
              </a:extLst>
            </p:cNvPr>
            <p:cNvSpPr/>
            <p:nvPr/>
          </p:nvSpPr>
          <p:spPr>
            <a:xfrm>
              <a:off x="1807261" y="1481640"/>
              <a:ext cx="164886" cy="148025"/>
            </a:xfrm>
            <a:custGeom>
              <a:avLst/>
              <a:gdLst>
                <a:gd name="connsiteX0" fmla="*/ 665 w 164885"/>
                <a:gd name="connsiteY0" fmla="*/ 176 h 148025"/>
                <a:gd name="connsiteX1" fmla="*/ 665 w 164885"/>
                <a:gd name="connsiteY1" fmla="*/ 176 h 148025"/>
                <a:gd name="connsiteX2" fmla="*/ 1984 w 164885"/>
                <a:gd name="connsiteY2" fmla="*/ 176 h 148025"/>
                <a:gd name="connsiteX3" fmla="*/ 162583 w 164885"/>
                <a:gd name="connsiteY3" fmla="*/ 98860 h 148025"/>
                <a:gd name="connsiteX4" fmla="*/ 165386 w 164885"/>
                <a:gd name="connsiteY4" fmla="*/ 103794 h 148025"/>
                <a:gd name="connsiteX5" fmla="*/ 165386 w 164885"/>
                <a:gd name="connsiteY5" fmla="*/ 162840 h 148025"/>
                <a:gd name="connsiteX6" fmla="*/ 5 w 164885"/>
                <a:gd name="connsiteY6" fmla="*/ 61689 h 148025"/>
                <a:gd name="connsiteX7" fmla="*/ 5 w 164885"/>
                <a:gd name="connsiteY7" fmla="*/ 1328 h 148025"/>
                <a:gd name="connsiteX8" fmla="*/ 665 w 164885"/>
                <a:gd name="connsiteY8" fmla="*/ 176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885" h="148025">
                  <a:moveTo>
                    <a:pt x="665" y="176"/>
                  </a:moveTo>
                  <a:lnTo>
                    <a:pt x="665" y="176"/>
                  </a:lnTo>
                  <a:cubicBezTo>
                    <a:pt x="1073" y="-59"/>
                    <a:pt x="1576" y="-59"/>
                    <a:pt x="1984" y="176"/>
                  </a:cubicBezTo>
                  <a:lnTo>
                    <a:pt x="162583" y="98860"/>
                  </a:lnTo>
                  <a:cubicBezTo>
                    <a:pt x="164321" y="99899"/>
                    <a:pt x="165385" y="101772"/>
                    <a:pt x="165386" y="103794"/>
                  </a:cubicBezTo>
                  <a:lnTo>
                    <a:pt x="165386" y="162840"/>
                  </a:lnTo>
                  <a:lnTo>
                    <a:pt x="5" y="61689"/>
                  </a:lnTo>
                  <a:lnTo>
                    <a:pt x="5" y="1328"/>
                  </a:lnTo>
                  <a:cubicBezTo>
                    <a:pt x="-41" y="843"/>
                    <a:pt x="223" y="383"/>
                    <a:pt x="665" y="176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636B7FC7-A378-DD4F-97AB-08233B9FC245}"/>
                </a:ext>
              </a:extLst>
            </p:cNvPr>
            <p:cNvSpPr/>
            <p:nvPr/>
          </p:nvSpPr>
          <p:spPr>
            <a:xfrm>
              <a:off x="4398278" y="5236446"/>
              <a:ext cx="676032" cy="427629"/>
            </a:xfrm>
            <a:custGeom>
              <a:avLst/>
              <a:gdLst>
                <a:gd name="connsiteX0" fmla="*/ 591285 w 676031"/>
                <a:gd name="connsiteY0" fmla="*/ 27252 h 427628"/>
                <a:gd name="connsiteX1" fmla="*/ 666142 w 676031"/>
                <a:gd name="connsiteY1" fmla="*/ 772 h 427628"/>
                <a:gd name="connsiteX2" fmla="*/ 682424 w 676031"/>
                <a:gd name="connsiteY2" fmla="*/ 8323 h 427628"/>
                <a:gd name="connsiteX3" fmla="*/ 681477 w 676031"/>
                <a:gd name="connsiteY3" fmla="*/ 19028 h 427628"/>
                <a:gd name="connsiteX4" fmla="*/ 659218 w 676031"/>
                <a:gd name="connsiteY4" fmla="*/ 58173 h 427628"/>
                <a:gd name="connsiteX5" fmla="*/ 640420 w 676031"/>
                <a:gd name="connsiteY5" fmla="*/ 77745 h 427628"/>
                <a:gd name="connsiteX6" fmla="*/ 85250 w 676031"/>
                <a:gd name="connsiteY6" fmla="*/ 421000 h 427628"/>
                <a:gd name="connsiteX7" fmla="*/ 9897 w 676031"/>
                <a:gd name="connsiteY7" fmla="*/ 421000 h 427628"/>
                <a:gd name="connsiteX8" fmla="*/ 9897 w 676031"/>
                <a:gd name="connsiteY8" fmla="*/ 421000 h 427628"/>
                <a:gd name="connsiteX9" fmla="*/ 3301 w 676031"/>
                <a:gd name="connsiteY9" fmla="*/ 391725 h 427628"/>
                <a:gd name="connsiteX10" fmla="*/ 9897 w 676031"/>
                <a:gd name="connsiteY10" fmla="*/ 385145 h 427628"/>
                <a:gd name="connsiteX11" fmla="*/ 580732 w 676031"/>
                <a:gd name="connsiteY11" fmla="*/ 32186 h 427628"/>
                <a:gd name="connsiteX12" fmla="*/ 591285 w 676031"/>
                <a:gd name="connsiteY12" fmla="*/ 27252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6031" h="427628">
                  <a:moveTo>
                    <a:pt x="591285" y="27252"/>
                  </a:moveTo>
                  <a:lnTo>
                    <a:pt x="666142" y="772"/>
                  </a:lnTo>
                  <a:cubicBezTo>
                    <a:pt x="672729" y="-1627"/>
                    <a:pt x="680019" y="1753"/>
                    <a:pt x="682424" y="8323"/>
                  </a:cubicBezTo>
                  <a:cubicBezTo>
                    <a:pt x="683717" y="11855"/>
                    <a:pt x="683370" y="15777"/>
                    <a:pt x="681477" y="19028"/>
                  </a:cubicBezTo>
                  <a:lnTo>
                    <a:pt x="659218" y="58173"/>
                  </a:lnTo>
                  <a:cubicBezTo>
                    <a:pt x="654598" y="66093"/>
                    <a:pt x="648154" y="72802"/>
                    <a:pt x="640420" y="77745"/>
                  </a:cubicBezTo>
                  <a:lnTo>
                    <a:pt x="85250" y="421000"/>
                  </a:lnTo>
                  <a:cubicBezTo>
                    <a:pt x="62155" y="435220"/>
                    <a:pt x="32992" y="435220"/>
                    <a:pt x="9897" y="421000"/>
                  </a:cubicBezTo>
                  <a:lnTo>
                    <a:pt x="9897" y="421000"/>
                  </a:lnTo>
                  <a:cubicBezTo>
                    <a:pt x="-29" y="414733"/>
                    <a:pt x="-2982" y="401626"/>
                    <a:pt x="3301" y="391725"/>
                  </a:cubicBezTo>
                  <a:cubicBezTo>
                    <a:pt x="4984" y="389072"/>
                    <a:pt x="7237" y="386824"/>
                    <a:pt x="9897" y="385145"/>
                  </a:cubicBezTo>
                  <a:lnTo>
                    <a:pt x="580732" y="32186"/>
                  </a:lnTo>
                  <a:cubicBezTo>
                    <a:pt x="584035" y="30120"/>
                    <a:pt x="587579" y="28463"/>
                    <a:pt x="591285" y="27252"/>
                  </a:cubicBezTo>
                  <a:close/>
                </a:path>
              </a:pathLst>
            </a:custGeom>
            <a:solidFill>
              <a:srgbClr val="B68000">
                <a:alpha val="5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AA3F89CC-5D72-D541-A008-E41DF8BE2141}"/>
                </a:ext>
              </a:extLst>
            </p:cNvPr>
            <p:cNvSpPr/>
            <p:nvPr/>
          </p:nvSpPr>
          <p:spPr>
            <a:xfrm>
              <a:off x="4998302" y="5192074"/>
              <a:ext cx="82443" cy="65789"/>
            </a:xfrm>
            <a:custGeom>
              <a:avLst/>
              <a:gdLst>
                <a:gd name="connsiteX0" fmla="*/ 0 w 82442"/>
                <a:gd name="connsiteY0" fmla="*/ 18005 h 65789"/>
                <a:gd name="connsiteX1" fmla="*/ 6925 w 82442"/>
                <a:gd name="connsiteY1" fmla="*/ 30834 h 65789"/>
                <a:gd name="connsiteX2" fmla="*/ 32977 w 82442"/>
                <a:gd name="connsiteY2" fmla="*/ 79189 h 65789"/>
                <a:gd name="connsiteX3" fmla="*/ 97777 w 82442"/>
                <a:gd name="connsiteY3" fmla="*/ 3861 h 65789"/>
                <a:gd name="connsiteX4" fmla="*/ 98163 w 82442"/>
                <a:gd name="connsiteY4" fmla="*/ 627 h 65789"/>
                <a:gd name="connsiteX5" fmla="*/ 97777 w 82442"/>
                <a:gd name="connsiteY5" fmla="*/ 242 h 65789"/>
                <a:gd name="connsiteX6" fmla="*/ 95964 w 82442"/>
                <a:gd name="connsiteY6" fmla="*/ 242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42" h="65789">
                  <a:moveTo>
                    <a:pt x="0" y="18005"/>
                  </a:moveTo>
                  <a:lnTo>
                    <a:pt x="6925" y="30834"/>
                  </a:lnTo>
                  <a:lnTo>
                    <a:pt x="32977" y="79189"/>
                  </a:lnTo>
                  <a:lnTo>
                    <a:pt x="97777" y="3861"/>
                  </a:lnTo>
                  <a:cubicBezTo>
                    <a:pt x="98779" y="3074"/>
                    <a:pt x="98952" y="1627"/>
                    <a:pt x="98163" y="627"/>
                  </a:cubicBezTo>
                  <a:cubicBezTo>
                    <a:pt x="98050" y="484"/>
                    <a:pt x="97921" y="355"/>
                    <a:pt x="97777" y="242"/>
                  </a:cubicBezTo>
                  <a:cubicBezTo>
                    <a:pt x="97216" y="-81"/>
                    <a:pt x="96525" y="-81"/>
                    <a:pt x="95964" y="242"/>
                  </a:cubicBezTo>
                  <a:close/>
                </a:path>
              </a:pathLst>
            </a:custGeom>
            <a:solidFill>
              <a:srgbClr val="F4D97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837C7E0F-6855-4940-B7FB-1DA93B785EE8}"/>
                </a:ext>
              </a:extLst>
            </p:cNvPr>
            <p:cNvSpPr/>
            <p:nvPr/>
          </p:nvSpPr>
          <p:spPr>
            <a:xfrm>
              <a:off x="4998302" y="5192074"/>
              <a:ext cx="82443" cy="16447"/>
            </a:xfrm>
            <a:custGeom>
              <a:avLst/>
              <a:gdLst>
                <a:gd name="connsiteX0" fmla="*/ 0 w 82442"/>
                <a:gd name="connsiteY0" fmla="*/ 18005 h 16447"/>
                <a:gd name="connsiteX1" fmla="*/ 6925 w 82442"/>
                <a:gd name="connsiteY1" fmla="*/ 30834 h 16447"/>
                <a:gd name="connsiteX2" fmla="*/ 28195 w 82442"/>
                <a:gd name="connsiteY2" fmla="*/ 29683 h 16447"/>
                <a:gd name="connsiteX3" fmla="*/ 97117 w 82442"/>
                <a:gd name="connsiteY3" fmla="*/ 242 h 16447"/>
                <a:gd name="connsiteX4" fmla="*/ 95304 w 82442"/>
                <a:gd name="connsiteY4" fmla="*/ 242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42" h="16447">
                  <a:moveTo>
                    <a:pt x="0" y="18005"/>
                  </a:moveTo>
                  <a:lnTo>
                    <a:pt x="6925" y="30834"/>
                  </a:lnTo>
                  <a:lnTo>
                    <a:pt x="28195" y="29683"/>
                  </a:lnTo>
                  <a:lnTo>
                    <a:pt x="97117" y="242"/>
                  </a:lnTo>
                  <a:cubicBezTo>
                    <a:pt x="96556" y="-81"/>
                    <a:pt x="95865" y="-81"/>
                    <a:pt x="95304" y="242"/>
                  </a:cubicBezTo>
                  <a:close/>
                </a:path>
              </a:pathLst>
            </a:custGeom>
            <a:solidFill>
              <a:srgbClr val="F7E3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371EB509-6F70-E24B-A6C9-D96CDE8B5490}"/>
                </a:ext>
              </a:extLst>
            </p:cNvPr>
            <p:cNvSpPr/>
            <p:nvPr/>
          </p:nvSpPr>
          <p:spPr>
            <a:xfrm>
              <a:off x="4413782" y="5210186"/>
              <a:ext cx="610078" cy="411181"/>
            </a:xfrm>
            <a:custGeom>
              <a:avLst/>
              <a:gdLst>
                <a:gd name="connsiteX0" fmla="*/ 0 w 610077"/>
                <a:gd name="connsiteY0" fmla="*/ 359266 h 411181"/>
                <a:gd name="connsiteX1" fmla="*/ 10058 w 610077"/>
                <a:gd name="connsiteY1" fmla="*/ 377029 h 411181"/>
                <a:gd name="connsiteX2" fmla="*/ 35945 w 610077"/>
                <a:gd name="connsiteY2" fmla="*/ 422424 h 411181"/>
                <a:gd name="connsiteX3" fmla="*/ 609088 w 610077"/>
                <a:gd name="connsiteY3" fmla="*/ 67821 h 411181"/>
                <a:gd name="connsiteX4" fmla="*/ 609088 w 610077"/>
                <a:gd name="connsiteY4" fmla="*/ 67821 h 411181"/>
                <a:gd name="connsiteX5" fmla="*/ 613540 w 610077"/>
                <a:gd name="connsiteY5" fmla="*/ 65189 h 411181"/>
                <a:gd name="connsiteX6" fmla="*/ 621784 w 610077"/>
                <a:gd name="connsiteY6" fmla="*/ 53676 h 411181"/>
                <a:gd name="connsiteX7" fmla="*/ 619806 w 610077"/>
                <a:gd name="connsiteY7" fmla="*/ 22262 h 411181"/>
                <a:gd name="connsiteX8" fmla="*/ 612551 w 610077"/>
                <a:gd name="connsiteY8" fmla="*/ 11736 h 411181"/>
                <a:gd name="connsiteX9" fmla="*/ 612551 w 610077"/>
                <a:gd name="connsiteY9" fmla="*/ 11736 h 411181"/>
                <a:gd name="connsiteX10" fmla="*/ 585345 w 610077"/>
                <a:gd name="connsiteY10" fmla="*/ 58 h 411181"/>
                <a:gd name="connsiteX11" fmla="*/ 577595 w 610077"/>
                <a:gd name="connsiteY11" fmla="*/ 2196 h 411181"/>
                <a:gd name="connsiteX12" fmla="*/ 576276 w 610077"/>
                <a:gd name="connsiteY12" fmla="*/ 2196 h 411181"/>
                <a:gd name="connsiteX13" fmla="*/ 574627 w 610077"/>
                <a:gd name="connsiteY13" fmla="*/ 3183 h 411181"/>
                <a:gd name="connsiteX14" fmla="*/ 574627 w 610077"/>
                <a:gd name="connsiteY14" fmla="*/ 3183 h 411181"/>
                <a:gd name="connsiteX15" fmla="*/ 574627 w 610077"/>
                <a:gd name="connsiteY15" fmla="*/ 3183 h 41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0077" h="411181">
                  <a:moveTo>
                    <a:pt x="0" y="359266"/>
                  </a:moveTo>
                  <a:lnTo>
                    <a:pt x="10058" y="377029"/>
                  </a:lnTo>
                  <a:lnTo>
                    <a:pt x="35945" y="422424"/>
                  </a:lnTo>
                  <a:lnTo>
                    <a:pt x="609088" y="67821"/>
                  </a:lnTo>
                  <a:lnTo>
                    <a:pt x="609088" y="67821"/>
                  </a:lnTo>
                  <a:cubicBezTo>
                    <a:pt x="610681" y="67142"/>
                    <a:pt x="612178" y="66257"/>
                    <a:pt x="613540" y="65189"/>
                  </a:cubicBezTo>
                  <a:cubicBezTo>
                    <a:pt x="617329" y="62211"/>
                    <a:pt x="620188" y="58217"/>
                    <a:pt x="621784" y="53676"/>
                  </a:cubicBezTo>
                  <a:cubicBezTo>
                    <a:pt x="625384" y="43365"/>
                    <a:pt x="624671" y="32043"/>
                    <a:pt x="619806" y="22262"/>
                  </a:cubicBezTo>
                  <a:cubicBezTo>
                    <a:pt x="617911" y="18422"/>
                    <a:pt x="615467" y="14876"/>
                    <a:pt x="612551" y="11736"/>
                  </a:cubicBezTo>
                  <a:lnTo>
                    <a:pt x="612551" y="11736"/>
                  </a:lnTo>
                  <a:cubicBezTo>
                    <a:pt x="605843" y="3771"/>
                    <a:pt x="595754" y="-559"/>
                    <a:pt x="585345" y="58"/>
                  </a:cubicBezTo>
                  <a:cubicBezTo>
                    <a:pt x="582637" y="205"/>
                    <a:pt x="579993" y="934"/>
                    <a:pt x="577595" y="2196"/>
                  </a:cubicBezTo>
                  <a:cubicBezTo>
                    <a:pt x="577160" y="2108"/>
                    <a:pt x="576711" y="2108"/>
                    <a:pt x="576276" y="2196"/>
                  </a:cubicBezTo>
                  <a:lnTo>
                    <a:pt x="574627" y="3183"/>
                  </a:lnTo>
                  <a:lnTo>
                    <a:pt x="574627" y="3183"/>
                  </a:lnTo>
                  <a:lnTo>
                    <a:pt x="574627" y="3183"/>
                  </a:lnTo>
                  <a:close/>
                </a:path>
              </a:pathLst>
            </a:custGeom>
            <a:solidFill>
              <a:srgbClr val="3D61A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03627113-DC2A-324C-BA78-5DDD4CCF3BF3}"/>
                </a:ext>
              </a:extLst>
            </p:cNvPr>
            <p:cNvSpPr/>
            <p:nvPr/>
          </p:nvSpPr>
          <p:spPr>
            <a:xfrm>
              <a:off x="4413782" y="5210186"/>
              <a:ext cx="610078" cy="361840"/>
            </a:xfrm>
            <a:custGeom>
              <a:avLst/>
              <a:gdLst>
                <a:gd name="connsiteX0" fmla="*/ 0 w 610077"/>
                <a:gd name="connsiteY0" fmla="*/ 359266 h 361839"/>
                <a:gd name="connsiteX1" fmla="*/ 10058 w 610077"/>
                <a:gd name="connsiteY1" fmla="*/ 377029 h 361839"/>
                <a:gd name="connsiteX2" fmla="*/ 35451 w 610077"/>
                <a:gd name="connsiteY2" fmla="*/ 369299 h 361839"/>
                <a:gd name="connsiteX3" fmla="*/ 612551 w 610077"/>
                <a:gd name="connsiteY3" fmla="*/ 11736 h 361839"/>
                <a:gd name="connsiteX4" fmla="*/ 612551 w 610077"/>
                <a:gd name="connsiteY4" fmla="*/ 11736 h 361839"/>
                <a:gd name="connsiteX5" fmla="*/ 585345 w 610077"/>
                <a:gd name="connsiteY5" fmla="*/ 58 h 361839"/>
                <a:gd name="connsiteX6" fmla="*/ 577595 w 610077"/>
                <a:gd name="connsiteY6" fmla="*/ 2196 h 361839"/>
                <a:gd name="connsiteX7" fmla="*/ 576276 w 610077"/>
                <a:gd name="connsiteY7" fmla="*/ 2196 h 361839"/>
                <a:gd name="connsiteX8" fmla="*/ 574627 w 610077"/>
                <a:gd name="connsiteY8" fmla="*/ 3183 h 361839"/>
                <a:gd name="connsiteX9" fmla="*/ 574627 w 610077"/>
                <a:gd name="connsiteY9" fmla="*/ 3183 h 361839"/>
                <a:gd name="connsiteX10" fmla="*/ 574627 w 610077"/>
                <a:gd name="connsiteY10" fmla="*/ 3183 h 36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077" h="361839">
                  <a:moveTo>
                    <a:pt x="0" y="359266"/>
                  </a:moveTo>
                  <a:lnTo>
                    <a:pt x="10058" y="377029"/>
                  </a:lnTo>
                  <a:lnTo>
                    <a:pt x="35451" y="369299"/>
                  </a:lnTo>
                  <a:lnTo>
                    <a:pt x="612551" y="11736"/>
                  </a:lnTo>
                  <a:lnTo>
                    <a:pt x="612551" y="11736"/>
                  </a:lnTo>
                  <a:cubicBezTo>
                    <a:pt x="605843" y="3771"/>
                    <a:pt x="595754" y="-559"/>
                    <a:pt x="585345" y="58"/>
                  </a:cubicBezTo>
                  <a:cubicBezTo>
                    <a:pt x="582637" y="205"/>
                    <a:pt x="579993" y="934"/>
                    <a:pt x="577595" y="2196"/>
                  </a:cubicBezTo>
                  <a:cubicBezTo>
                    <a:pt x="577160" y="2108"/>
                    <a:pt x="576711" y="2108"/>
                    <a:pt x="576276" y="2196"/>
                  </a:cubicBezTo>
                  <a:lnTo>
                    <a:pt x="574627" y="3183"/>
                  </a:lnTo>
                  <a:lnTo>
                    <a:pt x="574627" y="3183"/>
                  </a:lnTo>
                  <a:lnTo>
                    <a:pt x="574627" y="3183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428BEA78-5A28-9B40-B274-865BD5F7A693}"/>
                </a:ext>
              </a:extLst>
            </p:cNvPr>
            <p:cNvSpPr/>
            <p:nvPr/>
          </p:nvSpPr>
          <p:spPr>
            <a:xfrm>
              <a:off x="4398639" y="5567301"/>
              <a:ext cx="49466" cy="65789"/>
            </a:xfrm>
            <a:custGeom>
              <a:avLst/>
              <a:gdLst>
                <a:gd name="connsiteX0" fmla="*/ 4920 w 49465"/>
                <a:gd name="connsiteY0" fmla="*/ 47710 h 65789"/>
                <a:gd name="connsiteX1" fmla="*/ 46776 w 49465"/>
                <a:gd name="connsiteY1" fmla="*/ 68228 h 65789"/>
                <a:gd name="connsiteX2" fmla="*/ 47131 w 49465"/>
                <a:gd name="connsiteY2" fmla="*/ 68105 h 65789"/>
                <a:gd name="connsiteX3" fmla="*/ 47131 w 49465"/>
                <a:gd name="connsiteY3" fmla="*/ 68105 h 65789"/>
                <a:gd name="connsiteX4" fmla="*/ 51583 w 49465"/>
                <a:gd name="connsiteY4" fmla="*/ 65309 h 65789"/>
                <a:gd name="connsiteX5" fmla="*/ 59827 w 49465"/>
                <a:gd name="connsiteY5" fmla="*/ 53796 h 65789"/>
                <a:gd name="connsiteX6" fmla="*/ 57848 w 49465"/>
                <a:gd name="connsiteY6" fmla="*/ 22546 h 65789"/>
                <a:gd name="connsiteX7" fmla="*/ 23387 w 49465"/>
                <a:gd name="connsiteY7" fmla="*/ 13 h 65789"/>
                <a:gd name="connsiteX8" fmla="*/ 15638 w 49465"/>
                <a:gd name="connsiteY8" fmla="*/ 2151 h 65789"/>
                <a:gd name="connsiteX9" fmla="*/ 14319 w 49465"/>
                <a:gd name="connsiteY9" fmla="*/ 2151 h 65789"/>
                <a:gd name="connsiteX10" fmla="*/ 12670 w 49465"/>
                <a:gd name="connsiteY10" fmla="*/ 3138 h 65789"/>
                <a:gd name="connsiteX11" fmla="*/ 12670 w 49465"/>
                <a:gd name="connsiteY11" fmla="*/ 3138 h 65789"/>
                <a:gd name="connsiteX12" fmla="*/ 4920 w 49465"/>
                <a:gd name="connsiteY12" fmla="*/ 47710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65" h="65789">
                  <a:moveTo>
                    <a:pt x="4920" y="47710"/>
                  </a:moveTo>
                  <a:cubicBezTo>
                    <a:pt x="10798" y="64905"/>
                    <a:pt x="29537" y="74091"/>
                    <a:pt x="46776" y="68228"/>
                  </a:cubicBezTo>
                  <a:cubicBezTo>
                    <a:pt x="46894" y="68187"/>
                    <a:pt x="47013" y="68146"/>
                    <a:pt x="47131" y="68105"/>
                  </a:cubicBezTo>
                  <a:lnTo>
                    <a:pt x="47131" y="68105"/>
                  </a:lnTo>
                  <a:cubicBezTo>
                    <a:pt x="48729" y="67368"/>
                    <a:pt x="50226" y="66428"/>
                    <a:pt x="51583" y="65309"/>
                  </a:cubicBezTo>
                  <a:cubicBezTo>
                    <a:pt x="55327" y="62288"/>
                    <a:pt x="58176" y="58308"/>
                    <a:pt x="59827" y="53796"/>
                  </a:cubicBezTo>
                  <a:cubicBezTo>
                    <a:pt x="63515" y="43552"/>
                    <a:pt x="62799" y="32245"/>
                    <a:pt x="57848" y="22546"/>
                  </a:cubicBezTo>
                  <a:cubicBezTo>
                    <a:pt x="52206" y="8593"/>
                    <a:pt x="38465" y="-392"/>
                    <a:pt x="23387" y="13"/>
                  </a:cubicBezTo>
                  <a:cubicBezTo>
                    <a:pt x="20693" y="240"/>
                    <a:pt x="18065" y="965"/>
                    <a:pt x="15638" y="2151"/>
                  </a:cubicBezTo>
                  <a:lnTo>
                    <a:pt x="14319" y="2151"/>
                  </a:lnTo>
                  <a:lnTo>
                    <a:pt x="12670" y="3138"/>
                  </a:lnTo>
                  <a:lnTo>
                    <a:pt x="12670" y="3138"/>
                  </a:lnTo>
                  <a:cubicBezTo>
                    <a:pt x="-600" y="14044"/>
                    <a:pt x="-3893" y="32984"/>
                    <a:pt x="4920" y="47710"/>
                  </a:cubicBezTo>
                  <a:close/>
                </a:path>
              </a:pathLst>
            </a:custGeom>
            <a:solidFill>
              <a:srgbClr val="E99F5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4C0C7E9B-A192-A447-820C-C3FDDF12C89C}"/>
                </a:ext>
              </a:extLst>
            </p:cNvPr>
            <p:cNvSpPr/>
            <p:nvPr/>
          </p:nvSpPr>
          <p:spPr>
            <a:xfrm>
              <a:off x="4462588" y="5507230"/>
              <a:ext cx="82443" cy="82236"/>
            </a:xfrm>
            <a:custGeom>
              <a:avLst/>
              <a:gdLst>
                <a:gd name="connsiteX0" fmla="*/ 48641 w 82442"/>
                <a:gd name="connsiteY0" fmla="*/ 2026 h 82236"/>
                <a:gd name="connsiteX1" fmla="*/ 0 w 82442"/>
                <a:gd name="connsiteY1" fmla="*/ 32782 h 82236"/>
                <a:gd name="connsiteX2" fmla="*/ 0 w 82442"/>
                <a:gd name="connsiteY2" fmla="*/ 32782 h 82236"/>
                <a:gd name="connsiteX3" fmla="*/ 7420 w 82442"/>
                <a:gd name="connsiteY3" fmla="*/ 30808 h 82236"/>
                <a:gd name="connsiteX4" fmla="*/ 34791 w 82442"/>
                <a:gd name="connsiteY4" fmla="*/ 42979 h 82236"/>
                <a:gd name="connsiteX5" fmla="*/ 41881 w 82442"/>
                <a:gd name="connsiteY5" fmla="*/ 53341 h 82236"/>
                <a:gd name="connsiteX6" fmla="*/ 43859 w 82442"/>
                <a:gd name="connsiteY6" fmla="*/ 84591 h 82236"/>
                <a:gd name="connsiteX7" fmla="*/ 38253 w 82442"/>
                <a:gd name="connsiteY7" fmla="*/ 93637 h 82236"/>
                <a:gd name="connsiteX8" fmla="*/ 35945 w 82442"/>
                <a:gd name="connsiteY8" fmla="*/ 95775 h 82236"/>
                <a:gd name="connsiteX9" fmla="*/ 82443 w 82442"/>
                <a:gd name="connsiteY9" fmla="*/ 67321 h 82236"/>
                <a:gd name="connsiteX10" fmla="*/ 85411 w 82442"/>
                <a:gd name="connsiteY10" fmla="*/ 65347 h 82236"/>
                <a:gd name="connsiteX11" fmla="*/ 93655 w 82442"/>
                <a:gd name="connsiteY11" fmla="*/ 53834 h 82236"/>
                <a:gd name="connsiteX12" fmla="*/ 84586 w 82442"/>
                <a:gd name="connsiteY12" fmla="*/ 12059 h 82236"/>
                <a:gd name="connsiteX13" fmla="*/ 57215 w 82442"/>
                <a:gd name="connsiteY13" fmla="*/ 52 h 82236"/>
                <a:gd name="connsiteX14" fmla="*/ 49465 w 82442"/>
                <a:gd name="connsiteY14" fmla="*/ 219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42" h="82236">
                  <a:moveTo>
                    <a:pt x="48641" y="2026"/>
                  </a:moveTo>
                  <a:lnTo>
                    <a:pt x="0" y="32782"/>
                  </a:lnTo>
                  <a:lnTo>
                    <a:pt x="0" y="32782"/>
                  </a:lnTo>
                  <a:cubicBezTo>
                    <a:pt x="2349" y="31724"/>
                    <a:pt x="4855" y="31057"/>
                    <a:pt x="7420" y="30808"/>
                  </a:cubicBezTo>
                  <a:cubicBezTo>
                    <a:pt x="17971" y="30257"/>
                    <a:pt x="28149" y="34783"/>
                    <a:pt x="34791" y="42979"/>
                  </a:cubicBezTo>
                  <a:cubicBezTo>
                    <a:pt x="37706" y="46023"/>
                    <a:pt x="40102" y="49524"/>
                    <a:pt x="41881" y="53341"/>
                  </a:cubicBezTo>
                  <a:cubicBezTo>
                    <a:pt x="46664" y="63085"/>
                    <a:pt x="47376" y="74324"/>
                    <a:pt x="43859" y="84591"/>
                  </a:cubicBezTo>
                  <a:cubicBezTo>
                    <a:pt x="42588" y="87936"/>
                    <a:pt x="40685" y="91007"/>
                    <a:pt x="38253" y="93637"/>
                  </a:cubicBezTo>
                  <a:cubicBezTo>
                    <a:pt x="37615" y="94478"/>
                    <a:pt x="36834" y="95202"/>
                    <a:pt x="35945" y="95775"/>
                  </a:cubicBezTo>
                  <a:lnTo>
                    <a:pt x="82443" y="67321"/>
                  </a:lnTo>
                  <a:lnTo>
                    <a:pt x="85411" y="65347"/>
                  </a:lnTo>
                  <a:cubicBezTo>
                    <a:pt x="89155" y="62327"/>
                    <a:pt x="92005" y="58347"/>
                    <a:pt x="93655" y="53834"/>
                  </a:cubicBezTo>
                  <a:cubicBezTo>
                    <a:pt x="98155" y="39285"/>
                    <a:pt x="94717" y="23448"/>
                    <a:pt x="84586" y="12059"/>
                  </a:cubicBezTo>
                  <a:cubicBezTo>
                    <a:pt x="77910" y="3923"/>
                    <a:pt x="67738" y="-539"/>
                    <a:pt x="57215" y="52"/>
                  </a:cubicBezTo>
                  <a:cubicBezTo>
                    <a:pt x="54521" y="278"/>
                    <a:pt x="51893" y="1003"/>
                    <a:pt x="49465" y="2190"/>
                  </a:cubicBezTo>
                  <a:close/>
                </a:path>
              </a:pathLst>
            </a:custGeom>
            <a:solidFill>
              <a:srgbClr val="E6F9F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86F2829E-7BBE-894F-8B08-6016A5DDA20F}"/>
                </a:ext>
              </a:extLst>
            </p:cNvPr>
            <p:cNvSpPr/>
            <p:nvPr/>
          </p:nvSpPr>
          <p:spPr>
            <a:xfrm>
              <a:off x="4461269" y="5540012"/>
              <a:ext cx="16489" cy="16447"/>
            </a:xfrm>
            <a:custGeom>
              <a:avLst/>
              <a:gdLst>
                <a:gd name="connsiteX0" fmla="*/ 0 w 0"/>
                <a:gd name="connsiteY0" fmla="*/ 0 h 0"/>
                <a:gd name="connsiteX1" fmla="*/ 1154 w 0"/>
                <a:gd name="connsiteY1" fmla="*/ 0 h 0"/>
                <a:gd name="connsiteX2" fmla="*/ 115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1154" y="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27DD220C-B92C-F04A-B211-2BFBEF85152F}"/>
                </a:ext>
              </a:extLst>
            </p:cNvPr>
            <p:cNvSpPr/>
            <p:nvPr/>
          </p:nvSpPr>
          <p:spPr>
            <a:xfrm>
              <a:off x="4413287" y="5536825"/>
              <a:ext cx="82443" cy="82236"/>
            </a:xfrm>
            <a:custGeom>
              <a:avLst/>
              <a:gdLst>
                <a:gd name="connsiteX0" fmla="*/ 0 w 82442"/>
                <a:gd name="connsiteY0" fmla="*/ 33120 h 82236"/>
                <a:gd name="connsiteX1" fmla="*/ 7750 w 82442"/>
                <a:gd name="connsiteY1" fmla="*/ 30982 h 82236"/>
                <a:gd name="connsiteX2" fmla="*/ 34956 w 82442"/>
                <a:gd name="connsiteY2" fmla="*/ 42824 h 82236"/>
                <a:gd name="connsiteX3" fmla="*/ 42211 w 82442"/>
                <a:gd name="connsiteY3" fmla="*/ 53515 h 82236"/>
                <a:gd name="connsiteX4" fmla="*/ 44189 w 82442"/>
                <a:gd name="connsiteY4" fmla="*/ 84600 h 82236"/>
                <a:gd name="connsiteX5" fmla="*/ 35780 w 82442"/>
                <a:gd name="connsiteY5" fmla="*/ 96278 h 82236"/>
                <a:gd name="connsiteX6" fmla="*/ 82773 w 82442"/>
                <a:gd name="connsiteY6" fmla="*/ 67331 h 82236"/>
                <a:gd name="connsiteX7" fmla="*/ 85741 w 82442"/>
                <a:gd name="connsiteY7" fmla="*/ 65357 h 82236"/>
                <a:gd name="connsiteX8" fmla="*/ 88049 w 82442"/>
                <a:gd name="connsiteY8" fmla="*/ 63219 h 82236"/>
                <a:gd name="connsiteX9" fmla="*/ 94150 w 82442"/>
                <a:gd name="connsiteY9" fmla="*/ 53844 h 82236"/>
                <a:gd name="connsiteX10" fmla="*/ 92006 w 82442"/>
                <a:gd name="connsiteY10" fmla="*/ 22594 h 82236"/>
                <a:gd name="connsiteX11" fmla="*/ 85246 w 82442"/>
                <a:gd name="connsiteY11" fmla="*/ 12068 h 82236"/>
                <a:gd name="connsiteX12" fmla="*/ 57710 w 82442"/>
                <a:gd name="connsiteY12" fmla="*/ 61 h 82236"/>
                <a:gd name="connsiteX13" fmla="*/ 49795 w 82442"/>
                <a:gd name="connsiteY13" fmla="*/ 2364 h 82236"/>
                <a:gd name="connsiteX14" fmla="*/ 49796 w 82442"/>
                <a:gd name="connsiteY14" fmla="*/ 2364 h 82236"/>
                <a:gd name="connsiteX15" fmla="*/ 49796 w 82442"/>
                <a:gd name="connsiteY15" fmla="*/ 2364 h 82236"/>
                <a:gd name="connsiteX16" fmla="*/ 49796 w 82442"/>
                <a:gd name="connsiteY16" fmla="*/ 236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442" h="82236">
                  <a:moveTo>
                    <a:pt x="0" y="33120"/>
                  </a:moveTo>
                  <a:cubicBezTo>
                    <a:pt x="2390" y="31838"/>
                    <a:pt x="5039" y="31108"/>
                    <a:pt x="7750" y="30982"/>
                  </a:cubicBezTo>
                  <a:cubicBezTo>
                    <a:pt x="18217" y="30239"/>
                    <a:pt x="28383" y="34665"/>
                    <a:pt x="34956" y="42824"/>
                  </a:cubicBezTo>
                  <a:cubicBezTo>
                    <a:pt x="37874" y="46024"/>
                    <a:pt x="40317" y="49624"/>
                    <a:pt x="42211" y="53515"/>
                  </a:cubicBezTo>
                  <a:cubicBezTo>
                    <a:pt x="47153" y="63158"/>
                    <a:pt x="47869" y="74412"/>
                    <a:pt x="44189" y="84600"/>
                  </a:cubicBezTo>
                  <a:cubicBezTo>
                    <a:pt x="42519" y="89192"/>
                    <a:pt x="39609" y="93233"/>
                    <a:pt x="35780" y="96278"/>
                  </a:cubicBezTo>
                  <a:lnTo>
                    <a:pt x="82773" y="67331"/>
                  </a:lnTo>
                  <a:cubicBezTo>
                    <a:pt x="83827" y="66775"/>
                    <a:pt x="84822" y="66114"/>
                    <a:pt x="85741" y="65357"/>
                  </a:cubicBezTo>
                  <a:cubicBezTo>
                    <a:pt x="86629" y="64784"/>
                    <a:pt x="87410" y="64060"/>
                    <a:pt x="88049" y="63219"/>
                  </a:cubicBezTo>
                  <a:cubicBezTo>
                    <a:pt x="90798" y="60620"/>
                    <a:pt x="92889" y="57407"/>
                    <a:pt x="94150" y="53844"/>
                  </a:cubicBezTo>
                  <a:cubicBezTo>
                    <a:pt x="97689" y="43565"/>
                    <a:pt x="96916" y="32296"/>
                    <a:pt x="92006" y="22594"/>
                  </a:cubicBezTo>
                  <a:cubicBezTo>
                    <a:pt x="90220" y="18807"/>
                    <a:pt x="87948" y="15269"/>
                    <a:pt x="85246" y="12068"/>
                  </a:cubicBezTo>
                  <a:cubicBezTo>
                    <a:pt x="78535" y="3884"/>
                    <a:pt x="68289" y="-583"/>
                    <a:pt x="57710" y="61"/>
                  </a:cubicBezTo>
                  <a:cubicBezTo>
                    <a:pt x="54949" y="323"/>
                    <a:pt x="52264" y="1104"/>
                    <a:pt x="49795" y="2364"/>
                  </a:cubicBezTo>
                  <a:lnTo>
                    <a:pt x="49796" y="2364"/>
                  </a:lnTo>
                  <a:lnTo>
                    <a:pt x="49796" y="2364"/>
                  </a:lnTo>
                  <a:lnTo>
                    <a:pt x="49796" y="2364"/>
                  </a:lnTo>
                  <a:close/>
                </a:path>
              </a:pathLst>
            </a:custGeom>
            <a:solidFill>
              <a:srgbClr val="B68000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E23E87BD-ECA7-5049-B0E1-114B073EF538}"/>
                </a:ext>
              </a:extLst>
            </p:cNvPr>
            <p:cNvSpPr/>
            <p:nvPr/>
          </p:nvSpPr>
          <p:spPr>
            <a:xfrm>
              <a:off x="4558712" y="5326083"/>
              <a:ext cx="676032" cy="427629"/>
            </a:xfrm>
            <a:custGeom>
              <a:avLst/>
              <a:gdLst>
                <a:gd name="connsiteX0" fmla="*/ 591284 w 676031"/>
                <a:gd name="connsiteY0" fmla="*/ 27252 h 427628"/>
                <a:gd name="connsiteX1" fmla="*/ 666143 w 676031"/>
                <a:gd name="connsiteY1" fmla="*/ 772 h 427628"/>
                <a:gd name="connsiteX2" fmla="*/ 682424 w 676031"/>
                <a:gd name="connsiteY2" fmla="*/ 8323 h 427628"/>
                <a:gd name="connsiteX3" fmla="*/ 681477 w 676031"/>
                <a:gd name="connsiteY3" fmla="*/ 19028 h 427628"/>
                <a:gd name="connsiteX4" fmla="*/ 659218 w 676031"/>
                <a:gd name="connsiteY4" fmla="*/ 58173 h 427628"/>
                <a:gd name="connsiteX5" fmla="*/ 640421 w 676031"/>
                <a:gd name="connsiteY5" fmla="*/ 77581 h 427628"/>
                <a:gd name="connsiteX6" fmla="*/ 85250 w 676031"/>
                <a:gd name="connsiteY6" fmla="*/ 420999 h 427628"/>
                <a:gd name="connsiteX7" fmla="*/ 9897 w 676031"/>
                <a:gd name="connsiteY7" fmla="*/ 420999 h 427628"/>
                <a:gd name="connsiteX8" fmla="*/ 9897 w 676031"/>
                <a:gd name="connsiteY8" fmla="*/ 420999 h 427628"/>
                <a:gd name="connsiteX9" fmla="*/ 3301 w 676031"/>
                <a:gd name="connsiteY9" fmla="*/ 391724 h 427628"/>
                <a:gd name="connsiteX10" fmla="*/ 9897 w 676031"/>
                <a:gd name="connsiteY10" fmla="*/ 385144 h 427628"/>
                <a:gd name="connsiteX11" fmla="*/ 580732 w 676031"/>
                <a:gd name="connsiteY11" fmla="*/ 33009 h 427628"/>
                <a:gd name="connsiteX12" fmla="*/ 591285 w 676031"/>
                <a:gd name="connsiteY12" fmla="*/ 27252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6031" h="427628">
                  <a:moveTo>
                    <a:pt x="591284" y="27252"/>
                  </a:moveTo>
                  <a:lnTo>
                    <a:pt x="666143" y="772"/>
                  </a:lnTo>
                  <a:cubicBezTo>
                    <a:pt x="672729" y="-1627"/>
                    <a:pt x="680019" y="1753"/>
                    <a:pt x="682424" y="8323"/>
                  </a:cubicBezTo>
                  <a:cubicBezTo>
                    <a:pt x="683717" y="11855"/>
                    <a:pt x="683370" y="15777"/>
                    <a:pt x="681477" y="19028"/>
                  </a:cubicBezTo>
                  <a:lnTo>
                    <a:pt x="659218" y="58173"/>
                  </a:lnTo>
                  <a:cubicBezTo>
                    <a:pt x="654640" y="66080"/>
                    <a:pt x="648185" y="72744"/>
                    <a:pt x="640421" y="77581"/>
                  </a:cubicBezTo>
                  <a:lnTo>
                    <a:pt x="85250" y="420999"/>
                  </a:lnTo>
                  <a:cubicBezTo>
                    <a:pt x="62155" y="435220"/>
                    <a:pt x="32992" y="435220"/>
                    <a:pt x="9897" y="420999"/>
                  </a:cubicBezTo>
                  <a:lnTo>
                    <a:pt x="9897" y="420999"/>
                  </a:lnTo>
                  <a:cubicBezTo>
                    <a:pt x="-29" y="414732"/>
                    <a:pt x="-2982" y="401625"/>
                    <a:pt x="3301" y="391724"/>
                  </a:cubicBezTo>
                  <a:cubicBezTo>
                    <a:pt x="4984" y="389071"/>
                    <a:pt x="7237" y="386824"/>
                    <a:pt x="9897" y="385144"/>
                  </a:cubicBezTo>
                  <a:lnTo>
                    <a:pt x="580732" y="33009"/>
                  </a:lnTo>
                  <a:cubicBezTo>
                    <a:pt x="583994" y="30656"/>
                    <a:pt x="587539" y="28722"/>
                    <a:pt x="591285" y="27252"/>
                  </a:cubicBezTo>
                  <a:close/>
                </a:path>
              </a:pathLst>
            </a:custGeom>
            <a:solidFill>
              <a:srgbClr val="B68000">
                <a:alpha val="5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E9390CDD-4CB8-5045-ADA0-94E6F685B537}"/>
                </a:ext>
              </a:extLst>
            </p:cNvPr>
            <p:cNvSpPr/>
            <p:nvPr/>
          </p:nvSpPr>
          <p:spPr>
            <a:xfrm>
              <a:off x="5158736" y="5281570"/>
              <a:ext cx="82443" cy="65789"/>
            </a:xfrm>
            <a:custGeom>
              <a:avLst/>
              <a:gdLst>
                <a:gd name="connsiteX0" fmla="*/ 0 w 82442"/>
                <a:gd name="connsiteY0" fmla="*/ 18147 h 65789"/>
                <a:gd name="connsiteX1" fmla="*/ 6925 w 82442"/>
                <a:gd name="connsiteY1" fmla="*/ 30976 h 65789"/>
                <a:gd name="connsiteX2" fmla="*/ 32977 w 82442"/>
                <a:gd name="connsiteY2" fmla="*/ 79331 h 65789"/>
                <a:gd name="connsiteX3" fmla="*/ 97778 w 82442"/>
                <a:gd name="connsiteY3" fmla="*/ 4002 h 65789"/>
                <a:gd name="connsiteX4" fmla="*/ 98086 w 82442"/>
                <a:gd name="connsiteY4" fmla="*/ 527 h 65789"/>
                <a:gd name="connsiteX5" fmla="*/ 97778 w 82442"/>
                <a:gd name="connsiteY5" fmla="*/ 219 h 65789"/>
                <a:gd name="connsiteX6" fmla="*/ 95964 w 82442"/>
                <a:gd name="connsiteY6" fmla="*/ 219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42" h="65789">
                  <a:moveTo>
                    <a:pt x="0" y="18147"/>
                  </a:moveTo>
                  <a:lnTo>
                    <a:pt x="6925" y="30976"/>
                  </a:lnTo>
                  <a:lnTo>
                    <a:pt x="32977" y="79331"/>
                  </a:lnTo>
                  <a:lnTo>
                    <a:pt x="97778" y="4002"/>
                  </a:lnTo>
                  <a:cubicBezTo>
                    <a:pt x="98825" y="3127"/>
                    <a:pt x="98963" y="1571"/>
                    <a:pt x="98086" y="527"/>
                  </a:cubicBezTo>
                  <a:cubicBezTo>
                    <a:pt x="97993" y="415"/>
                    <a:pt x="97889" y="313"/>
                    <a:pt x="97778" y="219"/>
                  </a:cubicBezTo>
                  <a:cubicBezTo>
                    <a:pt x="97209" y="-73"/>
                    <a:pt x="96533" y="-73"/>
                    <a:pt x="95964" y="219"/>
                  </a:cubicBezTo>
                  <a:close/>
                </a:path>
              </a:pathLst>
            </a:custGeom>
            <a:solidFill>
              <a:srgbClr val="F4D97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A1E361E0-25D7-974C-BC49-80ABF6311106}"/>
                </a:ext>
              </a:extLst>
            </p:cNvPr>
            <p:cNvSpPr/>
            <p:nvPr/>
          </p:nvSpPr>
          <p:spPr>
            <a:xfrm>
              <a:off x="5158736" y="5281570"/>
              <a:ext cx="82443" cy="16447"/>
            </a:xfrm>
            <a:custGeom>
              <a:avLst/>
              <a:gdLst>
                <a:gd name="connsiteX0" fmla="*/ 0 w 82442"/>
                <a:gd name="connsiteY0" fmla="*/ 18147 h 16447"/>
                <a:gd name="connsiteX1" fmla="*/ 6925 w 82442"/>
                <a:gd name="connsiteY1" fmla="*/ 30976 h 16447"/>
                <a:gd name="connsiteX2" fmla="*/ 28031 w 82442"/>
                <a:gd name="connsiteY2" fmla="*/ 29825 h 16447"/>
                <a:gd name="connsiteX3" fmla="*/ 97118 w 82442"/>
                <a:gd name="connsiteY3" fmla="*/ 219 h 16447"/>
                <a:gd name="connsiteX4" fmla="*/ 95304 w 82442"/>
                <a:gd name="connsiteY4" fmla="*/ 219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42" h="16447">
                  <a:moveTo>
                    <a:pt x="0" y="18147"/>
                  </a:moveTo>
                  <a:lnTo>
                    <a:pt x="6925" y="30976"/>
                  </a:lnTo>
                  <a:lnTo>
                    <a:pt x="28031" y="29825"/>
                  </a:lnTo>
                  <a:lnTo>
                    <a:pt x="97118" y="219"/>
                  </a:lnTo>
                  <a:cubicBezTo>
                    <a:pt x="96549" y="-73"/>
                    <a:pt x="95873" y="-73"/>
                    <a:pt x="95304" y="219"/>
                  </a:cubicBezTo>
                  <a:close/>
                </a:path>
              </a:pathLst>
            </a:custGeom>
            <a:solidFill>
              <a:srgbClr val="F7E3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02A3D692-07DA-E442-9980-CC25445B251B}"/>
                </a:ext>
              </a:extLst>
            </p:cNvPr>
            <p:cNvSpPr/>
            <p:nvPr/>
          </p:nvSpPr>
          <p:spPr>
            <a:xfrm>
              <a:off x="4574216" y="5299502"/>
              <a:ext cx="610078" cy="411181"/>
            </a:xfrm>
            <a:custGeom>
              <a:avLst/>
              <a:gdLst>
                <a:gd name="connsiteX0" fmla="*/ 0 w 610077"/>
                <a:gd name="connsiteY0" fmla="*/ 359587 h 411181"/>
                <a:gd name="connsiteX1" fmla="*/ 10058 w 610077"/>
                <a:gd name="connsiteY1" fmla="*/ 377351 h 411181"/>
                <a:gd name="connsiteX2" fmla="*/ 35945 w 610077"/>
                <a:gd name="connsiteY2" fmla="*/ 422745 h 411181"/>
                <a:gd name="connsiteX3" fmla="*/ 609088 w 610077"/>
                <a:gd name="connsiteY3" fmla="*/ 68142 h 411181"/>
                <a:gd name="connsiteX4" fmla="*/ 609088 w 610077"/>
                <a:gd name="connsiteY4" fmla="*/ 68142 h 411181"/>
                <a:gd name="connsiteX5" fmla="*/ 613540 w 610077"/>
                <a:gd name="connsiteY5" fmla="*/ 65346 h 411181"/>
                <a:gd name="connsiteX6" fmla="*/ 621784 w 610077"/>
                <a:gd name="connsiteY6" fmla="*/ 53833 h 411181"/>
                <a:gd name="connsiteX7" fmla="*/ 619806 w 610077"/>
                <a:gd name="connsiteY7" fmla="*/ 22583 h 411181"/>
                <a:gd name="connsiteX8" fmla="*/ 612551 w 610077"/>
                <a:gd name="connsiteY8" fmla="*/ 11893 h 411181"/>
                <a:gd name="connsiteX9" fmla="*/ 612551 w 610077"/>
                <a:gd name="connsiteY9" fmla="*/ 11893 h 411181"/>
                <a:gd name="connsiteX10" fmla="*/ 585345 w 610077"/>
                <a:gd name="connsiteY10" fmla="*/ 51 h 411181"/>
                <a:gd name="connsiteX11" fmla="*/ 577595 w 610077"/>
                <a:gd name="connsiteY11" fmla="*/ 2353 h 411181"/>
                <a:gd name="connsiteX12" fmla="*/ 576276 w 610077"/>
                <a:gd name="connsiteY12" fmla="*/ 2353 h 411181"/>
                <a:gd name="connsiteX13" fmla="*/ 574627 w 610077"/>
                <a:gd name="connsiteY13" fmla="*/ 3340 h 411181"/>
                <a:gd name="connsiteX14" fmla="*/ 574627 w 610077"/>
                <a:gd name="connsiteY14" fmla="*/ 3340 h 411181"/>
                <a:gd name="connsiteX15" fmla="*/ 574627 w 610077"/>
                <a:gd name="connsiteY15" fmla="*/ 3340 h 41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0077" h="411181">
                  <a:moveTo>
                    <a:pt x="0" y="359587"/>
                  </a:moveTo>
                  <a:lnTo>
                    <a:pt x="10058" y="377351"/>
                  </a:lnTo>
                  <a:lnTo>
                    <a:pt x="35945" y="422745"/>
                  </a:lnTo>
                  <a:lnTo>
                    <a:pt x="609088" y="68142"/>
                  </a:lnTo>
                  <a:lnTo>
                    <a:pt x="609088" y="68142"/>
                  </a:lnTo>
                  <a:cubicBezTo>
                    <a:pt x="610687" y="67405"/>
                    <a:pt x="612183" y="66465"/>
                    <a:pt x="613540" y="65346"/>
                  </a:cubicBezTo>
                  <a:cubicBezTo>
                    <a:pt x="617356" y="62394"/>
                    <a:pt x="620222" y="58391"/>
                    <a:pt x="621784" y="53833"/>
                  </a:cubicBezTo>
                  <a:cubicBezTo>
                    <a:pt x="625375" y="43576"/>
                    <a:pt x="624662" y="32308"/>
                    <a:pt x="619806" y="22583"/>
                  </a:cubicBezTo>
                  <a:cubicBezTo>
                    <a:pt x="617867" y="18718"/>
                    <a:pt x="615428" y="15124"/>
                    <a:pt x="612551" y="11893"/>
                  </a:cubicBezTo>
                  <a:lnTo>
                    <a:pt x="612551" y="11893"/>
                  </a:lnTo>
                  <a:cubicBezTo>
                    <a:pt x="605876" y="3867"/>
                    <a:pt x="595782" y="-527"/>
                    <a:pt x="585345" y="51"/>
                  </a:cubicBezTo>
                  <a:cubicBezTo>
                    <a:pt x="582642" y="336"/>
                    <a:pt x="580014" y="1117"/>
                    <a:pt x="577595" y="2353"/>
                  </a:cubicBezTo>
                  <a:cubicBezTo>
                    <a:pt x="577160" y="2265"/>
                    <a:pt x="576711" y="2265"/>
                    <a:pt x="576276" y="2353"/>
                  </a:cubicBezTo>
                  <a:lnTo>
                    <a:pt x="574627" y="3340"/>
                  </a:lnTo>
                  <a:lnTo>
                    <a:pt x="574627" y="3340"/>
                  </a:lnTo>
                  <a:lnTo>
                    <a:pt x="574627" y="3340"/>
                  </a:lnTo>
                  <a:close/>
                </a:path>
              </a:pathLst>
            </a:custGeom>
            <a:solidFill>
              <a:srgbClr val="3D61A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FDE94C09-5D5F-6444-A9F1-BE74440C6BF0}"/>
                </a:ext>
              </a:extLst>
            </p:cNvPr>
            <p:cNvSpPr/>
            <p:nvPr/>
          </p:nvSpPr>
          <p:spPr>
            <a:xfrm>
              <a:off x="4574216" y="5299667"/>
              <a:ext cx="610078" cy="361840"/>
            </a:xfrm>
            <a:custGeom>
              <a:avLst/>
              <a:gdLst>
                <a:gd name="connsiteX0" fmla="*/ 0 w 610077"/>
                <a:gd name="connsiteY0" fmla="*/ 359423 h 361839"/>
                <a:gd name="connsiteX1" fmla="*/ 10058 w 610077"/>
                <a:gd name="connsiteY1" fmla="*/ 377186 h 361839"/>
                <a:gd name="connsiteX2" fmla="*/ 35450 w 610077"/>
                <a:gd name="connsiteY2" fmla="*/ 369456 h 361839"/>
                <a:gd name="connsiteX3" fmla="*/ 612551 w 610077"/>
                <a:gd name="connsiteY3" fmla="*/ 11893 h 361839"/>
                <a:gd name="connsiteX4" fmla="*/ 612551 w 610077"/>
                <a:gd name="connsiteY4" fmla="*/ 11893 h 361839"/>
                <a:gd name="connsiteX5" fmla="*/ 585345 w 610077"/>
                <a:gd name="connsiteY5" fmla="*/ 51 h 361839"/>
                <a:gd name="connsiteX6" fmla="*/ 577595 w 610077"/>
                <a:gd name="connsiteY6" fmla="*/ 2353 h 361839"/>
                <a:gd name="connsiteX7" fmla="*/ 576276 w 610077"/>
                <a:gd name="connsiteY7" fmla="*/ 2353 h 361839"/>
                <a:gd name="connsiteX8" fmla="*/ 574627 w 610077"/>
                <a:gd name="connsiteY8" fmla="*/ 3340 h 361839"/>
                <a:gd name="connsiteX9" fmla="*/ 574627 w 610077"/>
                <a:gd name="connsiteY9" fmla="*/ 3340 h 361839"/>
                <a:gd name="connsiteX10" fmla="*/ 574627 w 610077"/>
                <a:gd name="connsiteY10" fmla="*/ 3340 h 36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077" h="361839">
                  <a:moveTo>
                    <a:pt x="0" y="359423"/>
                  </a:moveTo>
                  <a:lnTo>
                    <a:pt x="10058" y="377186"/>
                  </a:lnTo>
                  <a:lnTo>
                    <a:pt x="35450" y="369456"/>
                  </a:lnTo>
                  <a:lnTo>
                    <a:pt x="612551" y="11893"/>
                  </a:lnTo>
                  <a:lnTo>
                    <a:pt x="612551" y="11893"/>
                  </a:lnTo>
                  <a:cubicBezTo>
                    <a:pt x="605876" y="3867"/>
                    <a:pt x="595782" y="-527"/>
                    <a:pt x="585345" y="51"/>
                  </a:cubicBezTo>
                  <a:cubicBezTo>
                    <a:pt x="582642" y="336"/>
                    <a:pt x="580014" y="1117"/>
                    <a:pt x="577595" y="2353"/>
                  </a:cubicBezTo>
                  <a:cubicBezTo>
                    <a:pt x="577160" y="2265"/>
                    <a:pt x="576711" y="2265"/>
                    <a:pt x="576276" y="2353"/>
                  </a:cubicBezTo>
                  <a:lnTo>
                    <a:pt x="574627" y="3340"/>
                  </a:lnTo>
                  <a:lnTo>
                    <a:pt x="574627" y="3340"/>
                  </a:lnTo>
                  <a:lnTo>
                    <a:pt x="574627" y="334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5DD65ED9-C4F3-CE4C-BF6D-0E9D300AC79D}"/>
                </a:ext>
              </a:extLst>
            </p:cNvPr>
            <p:cNvSpPr/>
            <p:nvPr/>
          </p:nvSpPr>
          <p:spPr>
            <a:xfrm>
              <a:off x="4558578" y="5656774"/>
              <a:ext cx="49466" cy="65789"/>
            </a:xfrm>
            <a:custGeom>
              <a:avLst/>
              <a:gdLst>
                <a:gd name="connsiteX0" fmla="*/ 4920 w 49465"/>
                <a:gd name="connsiteY0" fmla="*/ 47711 h 65789"/>
                <a:gd name="connsiteX1" fmla="*/ 46776 w 49465"/>
                <a:gd name="connsiteY1" fmla="*/ 68228 h 65789"/>
                <a:gd name="connsiteX2" fmla="*/ 47131 w 49465"/>
                <a:gd name="connsiteY2" fmla="*/ 68105 h 65789"/>
                <a:gd name="connsiteX3" fmla="*/ 47131 w 49465"/>
                <a:gd name="connsiteY3" fmla="*/ 68105 h 65789"/>
                <a:gd name="connsiteX4" fmla="*/ 51583 w 49465"/>
                <a:gd name="connsiteY4" fmla="*/ 65309 h 65789"/>
                <a:gd name="connsiteX5" fmla="*/ 59827 w 49465"/>
                <a:gd name="connsiteY5" fmla="*/ 53796 h 65789"/>
                <a:gd name="connsiteX6" fmla="*/ 57848 w 49465"/>
                <a:gd name="connsiteY6" fmla="*/ 22546 h 65789"/>
                <a:gd name="connsiteX7" fmla="*/ 23387 w 49465"/>
                <a:gd name="connsiteY7" fmla="*/ 13 h 65789"/>
                <a:gd name="connsiteX8" fmla="*/ 15638 w 49465"/>
                <a:gd name="connsiteY8" fmla="*/ 2151 h 65789"/>
                <a:gd name="connsiteX9" fmla="*/ 14319 w 49465"/>
                <a:gd name="connsiteY9" fmla="*/ 2152 h 65789"/>
                <a:gd name="connsiteX10" fmla="*/ 12670 w 49465"/>
                <a:gd name="connsiteY10" fmla="*/ 3139 h 65789"/>
                <a:gd name="connsiteX11" fmla="*/ 12670 w 49465"/>
                <a:gd name="connsiteY11" fmla="*/ 3139 h 65789"/>
                <a:gd name="connsiteX12" fmla="*/ 4920 w 49465"/>
                <a:gd name="connsiteY12" fmla="*/ 47711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65" h="65789">
                  <a:moveTo>
                    <a:pt x="4920" y="47711"/>
                  </a:moveTo>
                  <a:cubicBezTo>
                    <a:pt x="10798" y="64906"/>
                    <a:pt x="29537" y="74092"/>
                    <a:pt x="46776" y="68228"/>
                  </a:cubicBezTo>
                  <a:cubicBezTo>
                    <a:pt x="46894" y="68188"/>
                    <a:pt x="47013" y="68147"/>
                    <a:pt x="47131" y="68105"/>
                  </a:cubicBezTo>
                  <a:lnTo>
                    <a:pt x="47131" y="68105"/>
                  </a:lnTo>
                  <a:cubicBezTo>
                    <a:pt x="48696" y="67308"/>
                    <a:pt x="50186" y="66372"/>
                    <a:pt x="51583" y="65309"/>
                  </a:cubicBezTo>
                  <a:cubicBezTo>
                    <a:pt x="55327" y="62288"/>
                    <a:pt x="58176" y="58308"/>
                    <a:pt x="59827" y="53796"/>
                  </a:cubicBezTo>
                  <a:cubicBezTo>
                    <a:pt x="63417" y="43539"/>
                    <a:pt x="62704" y="32270"/>
                    <a:pt x="57848" y="22546"/>
                  </a:cubicBezTo>
                  <a:cubicBezTo>
                    <a:pt x="52206" y="8593"/>
                    <a:pt x="38465" y="-392"/>
                    <a:pt x="23387" y="13"/>
                  </a:cubicBezTo>
                  <a:cubicBezTo>
                    <a:pt x="20693" y="240"/>
                    <a:pt x="18065" y="965"/>
                    <a:pt x="15638" y="2151"/>
                  </a:cubicBezTo>
                  <a:lnTo>
                    <a:pt x="14319" y="2152"/>
                  </a:lnTo>
                  <a:lnTo>
                    <a:pt x="12670" y="3139"/>
                  </a:lnTo>
                  <a:lnTo>
                    <a:pt x="12670" y="3139"/>
                  </a:lnTo>
                  <a:cubicBezTo>
                    <a:pt x="-600" y="14045"/>
                    <a:pt x="-3893" y="32984"/>
                    <a:pt x="4920" y="47711"/>
                  </a:cubicBezTo>
                  <a:close/>
                </a:path>
              </a:pathLst>
            </a:custGeom>
            <a:solidFill>
              <a:srgbClr val="E99F5E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0F9EE68D-7459-D449-BAC5-EFF20BBEC7D7}"/>
                </a:ext>
              </a:extLst>
            </p:cNvPr>
            <p:cNvSpPr/>
            <p:nvPr/>
          </p:nvSpPr>
          <p:spPr>
            <a:xfrm>
              <a:off x="4623022" y="5596210"/>
              <a:ext cx="82443" cy="82236"/>
            </a:xfrm>
            <a:custGeom>
              <a:avLst/>
              <a:gdLst>
                <a:gd name="connsiteX0" fmla="*/ 48641 w 82442"/>
                <a:gd name="connsiteY0" fmla="*/ 2683 h 82236"/>
                <a:gd name="connsiteX1" fmla="*/ 0 w 82442"/>
                <a:gd name="connsiteY1" fmla="*/ 32782 h 82236"/>
                <a:gd name="connsiteX2" fmla="*/ 0 w 82442"/>
                <a:gd name="connsiteY2" fmla="*/ 32782 h 82236"/>
                <a:gd name="connsiteX3" fmla="*/ 7255 w 82442"/>
                <a:gd name="connsiteY3" fmla="*/ 30808 h 82236"/>
                <a:gd name="connsiteX4" fmla="*/ 34791 w 82442"/>
                <a:gd name="connsiteY4" fmla="*/ 42979 h 82236"/>
                <a:gd name="connsiteX5" fmla="*/ 41881 w 82442"/>
                <a:gd name="connsiteY5" fmla="*/ 53341 h 82236"/>
                <a:gd name="connsiteX6" fmla="*/ 43859 w 82442"/>
                <a:gd name="connsiteY6" fmla="*/ 84591 h 82236"/>
                <a:gd name="connsiteX7" fmla="*/ 38253 w 82442"/>
                <a:gd name="connsiteY7" fmla="*/ 93637 h 82236"/>
                <a:gd name="connsiteX8" fmla="*/ 35945 w 82442"/>
                <a:gd name="connsiteY8" fmla="*/ 95775 h 82236"/>
                <a:gd name="connsiteX9" fmla="*/ 82443 w 82442"/>
                <a:gd name="connsiteY9" fmla="*/ 67321 h 82236"/>
                <a:gd name="connsiteX10" fmla="*/ 85411 w 82442"/>
                <a:gd name="connsiteY10" fmla="*/ 65347 h 82236"/>
                <a:gd name="connsiteX11" fmla="*/ 93655 w 82442"/>
                <a:gd name="connsiteY11" fmla="*/ 53834 h 82236"/>
                <a:gd name="connsiteX12" fmla="*/ 91512 w 82442"/>
                <a:gd name="connsiteY12" fmla="*/ 22585 h 82236"/>
                <a:gd name="connsiteX13" fmla="*/ 84587 w 82442"/>
                <a:gd name="connsiteY13" fmla="*/ 12059 h 82236"/>
                <a:gd name="connsiteX14" fmla="*/ 57215 w 82442"/>
                <a:gd name="connsiteY14" fmla="*/ 52 h 82236"/>
                <a:gd name="connsiteX15" fmla="*/ 49466 w 82442"/>
                <a:gd name="connsiteY15" fmla="*/ 2190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442" h="82236">
                  <a:moveTo>
                    <a:pt x="48641" y="2683"/>
                  </a:moveTo>
                  <a:lnTo>
                    <a:pt x="0" y="32782"/>
                  </a:lnTo>
                  <a:lnTo>
                    <a:pt x="0" y="32782"/>
                  </a:lnTo>
                  <a:cubicBezTo>
                    <a:pt x="2271" y="31671"/>
                    <a:pt x="4733" y="31001"/>
                    <a:pt x="7255" y="30808"/>
                  </a:cubicBezTo>
                  <a:cubicBezTo>
                    <a:pt x="17863" y="30203"/>
                    <a:pt x="28114" y="34734"/>
                    <a:pt x="34791" y="42979"/>
                  </a:cubicBezTo>
                  <a:cubicBezTo>
                    <a:pt x="37706" y="46023"/>
                    <a:pt x="40102" y="49523"/>
                    <a:pt x="41881" y="53341"/>
                  </a:cubicBezTo>
                  <a:cubicBezTo>
                    <a:pt x="46664" y="63085"/>
                    <a:pt x="47376" y="74324"/>
                    <a:pt x="43859" y="84591"/>
                  </a:cubicBezTo>
                  <a:cubicBezTo>
                    <a:pt x="42588" y="87936"/>
                    <a:pt x="40685" y="91007"/>
                    <a:pt x="38253" y="93637"/>
                  </a:cubicBezTo>
                  <a:cubicBezTo>
                    <a:pt x="37569" y="94436"/>
                    <a:pt x="36794" y="95153"/>
                    <a:pt x="35945" y="95775"/>
                  </a:cubicBezTo>
                  <a:lnTo>
                    <a:pt x="82443" y="67321"/>
                  </a:lnTo>
                  <a:lnTo>
                    <a:pt x="85411" y="65347"/>
                  </a:lnTo>
                  <a:cubicBezTo>
                    <a:pt x="89155" y="62327"/>
                    <a:pt x="92005" y="58347"/>
                    <a:pt x="93655" y="53834"/>
                  </a:cubicBezTo>
                  <a:cubicBezTo>
                    <a:pt x="97272" y="43566"/>
                    <a:pt x="96497" y="32266"/>
                    <a:pt x="91512" y="22585"/>
                  </a:cubicBezTo>
                  <a:cubicBezTo>
                    <a:pt x="89790" y="18725"/>
                    <a:pt x="87451" y="15170"/>
                    <a:pt x="84587" y="12059"/>
                  </a:cubicBezTo>
                  <a:cubicBezTo>
                    <a:pt x="77910" y="3923"/>
                    <a:pt x="67738" y="-539"/>
                    <a:pt x="57215" y="52"/>
                  </a:cubicBezTo>
                  <a:cubicBezTo>
                    <a:pt x="54522" y="278"/>
                    <a:pt x="51893" y="1003"/>
                    <a:pt x="49466" y="2190"/>
                  </a:cubicBezTo>
                  <a:close/>
                </a:path>
              </a:pathLst>
            </a:custGeom>
            <a:solidFill>
              <a:srgbClr val="E6F9F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4763CD94-B3C4-E545-8FD5-0B1D4DF0272B}"/>
                </a:ext>
              </a:extLst>
            </p:cNvPr>
            <p:cNvSpPr/>
            <p:nvPr/>
          </p:nvSpPr>
          <p:spPr>
            <a:xfrm>
              <a:off x="4621703" y="5628991"/>
              <a:ext cx="16489" cy="16447"/>
            </a:xfrm>
            <a:custGeom>
              <a:avLst/>
              <a:gdLst>
                <a:gd name="connsiteX0" fmla="*/ 0 w 0"/>
                <a:gd name="connsiteY0" fmla="*/ 822 h 0"/>
                <a:gd name="connsiteX1" fmla="*/ 1154 w 0"/>
                <a:gd name="connsiteY1" fmla="*/ 0 h 0"/>
                <a:gd name="connsiteX2" fmla="*/ 115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822"/>
                  </a:moveTo>
                  <a:cubicBezTo>
                    <a:pt x="0" y="822"/>
                    <a:pt x="0" y="822"/>
                    <a:pt x="1154" y="0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97BFA259-38D0-FC47-8C70-CA672C00E119}"/>
                </a:ext>
              </a:extLst>
            </p:cNvPr>
            <p:cNvSpPr/>
            <p:nvPr/>
          </p:nvSpPr>
          <p:spPr>
            <a:xfrm>
              <a:off x="4573721" y="5626463"/>
              <a:ext cx="82443" cy="82236"/>
            </a:xfrm>
            <a:custGeom>
              <a:avLst/>
              <a:gdLst>
                <a:gd name="connsiteX0" fmla="*/ 0 w 82442"/>
                <a:gd name="connsiteY0" fmla="*/ 33120 h 82236"/>
                <a:gd name="connsiteX1" fmla="*/ 7750 w 82442"/>
                <a:gd name="connsiteY1" fmla="*/ 30982 h 82236"/>
                <a:gd name="connsiteX2" fmla="*/ 34956 w 82442"/>
                <a:gd name="connsiteY2" fmla="*/ 42824 h 82236"/>
                <a:gd name="connsiteX3" fmla="*/ 42211 w 82442"/>
                <a:gd name="connsiteY3" fmla="*/ 53514 h 82236"/>
                <a:gd name="connsiteX4" fmla="*/ 44189 w 82442"/>
                <a:gd name="connsiteY4" fmla="*/ 84600 h 82236"/>
                <a:gd name="connsiteX5" fmla="*/ 35780 w 82442"/>
                <a:gd name="connsiteY5" fmla="*/ 96277 h 82236"/>
                <a:gd name="connsiteX6" fmla="*/ 82773 w 82442"/>
                <a:gd name="connsiteY6" fmla="*/ 67331 h 82236"/>
                <a:gd name="connsiteX7" fmla="*/ 85740 w 82442"/>
                <a:gd name="connsiteY7" fmla="*/ 65357 h 82236"/>
                <a:gd name="connsiteX8" fmla="*/ 88049 w 82442"/>
                <a:gd name="connsiteY8" fmla="*/ 63219 h 82236"/>
                <a:gd name="connsiteX9" fmla="*/ 94149 w 82442"/>
                <a:gd name="connsiteY9" fmla="*/ 53844 h 82236"/>
                <a:gd name="connsiteX10" fmla="*/ 92006 w 82442"/>
                <a:gd name="connsiteY10" fmla="*/ 22594 h 82236"/>
                <a:gd name="connsiteX11" fmla="*/ 85245 w 82442"/>
                <a:gd name="connsiteY11" fmla="*/ 12068 h 82236"/>
                <a:gd name="connsiteX12" fmla="*/ 57710 w 82442"/>
                <a:gd name="connsiteY12" fmla="*/ 61 h 82236"/>
                <a:gd name="connsiteX13" fmla="*/ 49795 w 82442"/>
                <a:gd name="connsiteY13" fmla="*/ 2364 h 82236"/>
                <a:gd name="connsiteX14" fmla="*/ 49795 w 82442"/>
                <a:gd name="connsiteY14" fmla="*/ 2364 h 82236"/>
                <a:gd name="connsiteX15" fmla="*/ 49795 w 82442"/>
                <a:gd name="connsiteY15" fmla="*/ 2364 h 82236"/>
                <a:gd name="connsiteX16" fmla="*/ 49795 w 82442"/>
                <a:gd name="connsiteY16" fmla="*/ 2364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442" h="82236">
                  <a:moveTo>
                    <a:pt x="0" y="33120"/>
                  </a:moveTo>
                  <a:cubicBezTo>
                    <a:pt x="2390" y="31838"/>
                    <a:pt x="5039" y="31107"/>
                    <a:pt x="7750" y="30982"/>
                  </a:cubicBezTo>
                  <a:cubicBezTo>
                    <a:pt x="18217" y="30239"/>
                    <a:pt x="28383" y="34664"/>
                    <a:pt x="34956" y="42824"/>
                  </a:cubicBezTo>
                  <a:cubicBezTo>
                    <a:pt x="37874" y="46023"/>
                    <a:pt x="40317" y="49623"/>
                    <a:pt x="42211" y="53514"/>
                  </a:cubicBezTo>
                  <a:cubicBezTo>
                    <a:pt x="47153" y="63157"/>
                    <a:pt x="47869" y="74411"/>
                    <a:pt x="44189" y="84600"/>
                  </a:cubicBezTo>
                  <a:cubicBezTo>
                    <a:pt x="42482" y="89172"/>
                    <a:pt x="39579" y="93205"/>
                    <a:pt x="35780" y="96277"/>
                  </a:cubicBezTo>
                  <a:lnTo>
                    <a:pt x="82773" y="67331"/>
                  </a:lnTo>
                  <a:cubicBezTo>
                    <a:pt x="83827" y="66775"/>
                    <a:pt x="84821" y="66114"/>
                    <a:pt x="85740" y="65357"/>
                  </a:cubicBezTo>
                  <a:cubicBezTo>
                    <a:pt x="86590" y="64735"/>
                    <a:pt x="87364" y="64018"/>
                    <a:pt x="88049" y="63219"/>
                  </a:cubicBezTo>
                  <a:cubicBezTo>
                    <a:pt x="90765" y="60593"/>
                    <a:pt x="92851" y="57388"/>
                    <a:pt x="94149" y="53844"/>
                  </a:cubicBezTo>
                  <a:cubicBezTo>
                    <a:pt x="97689" y="43565"/>
                    <a:pt x="96916" y="32296"/>
                    <a:pt x="92006" y="22594"/>
                  </a:cubicBezTo>
                  <a:cubicBezTo>
                    <a:pt x="90220" y="18807"/>
                    <a:pt x="87948" y="15269"/>
                    <a:pt x="85245" y="12068"/>
                  </a:cubicBezTo>
                  <a:cubicBezTo>
                    <a:pt x="78535" y="3884"/>
                    <a:pt x="68289" y="-583"/>
                    <a:pt x="57710" y="61"/>
                  </a:cubicBezTo>
                  <a:cubicBezTo>
                    <a:pt x="54949" y="323"/>
                    <a:pt x="52263" y="1104"/>
                    <a:pt x="49795" y="2364"/>
                  </a:cubicBezTo>
                  <a:lnTo>
                    <a:pt x="49795" y="2364"/>
                  </a:lnTo>
                  <a:lnTo>
                    <a:pt x="49795" y="2364"/>
                  </a:lnTo>
                  <a:lnTo>
                    <a:pt x="49795" y="2364"/>
                  </a:lnTo>
                  <a:close/>
                </a:path>
              </a:pathLst>
            </a:custGeom>
            <a:solidFill>
              <a:srgbClr val="B68000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6DF44C8E-2362-C649-888E-97246B206719}"/>
                </a:ext>
              </a:extLst>
            </p:cNvPr>
            <p:cNvSpPr/>
            <p:nvPr/>
          </p:nvSpPr>
          <p:spPr>
            <a:xfrm>
              <a:off x="5065541" y="3510383"/>
              <a:ext cx="230840" cy="180920"/>
            </a:xfrm>
            <a:custGeom>
              <a:avLst/>
              <a:gdLst>
                <a:gd name="connsiteX0" fmla="*/ 212901 w 230840"/>
                <a:gd name="connsiteY0" fmla="*/ 126681 h 180919"/>
                <a:gd name="connsiteX1" fmla="*/ 181573 w 230840"/>
                <a:gd name="connsiteY1" fmla="*/ 126681 h 180919"/>
                <a:gd name="connsiteX2" fmla="*/ 185530 w 230840"/>
                <a:gd name="connsiteY2" fmla="*/ 107931 h 180919"/>
                <a:gd name="connsiteX3" fmla="*/ 125017 w 230840"/>
                <a:gd name="connsiteY3" fmla="*/ 11715 h 180919"/>
                <a:gd name="connsiteX4" fmla="*/ 63845 w 230840"/>
                <a:gd name="connsiteY4" fmla="*/ 35398 h 180919"/>
                <a:gd name="connsiteX5" fmla="*/ 38287 w 230840"/>
                <a:gd name="connsiteY5" fmla="*/ 4313 h 180919"/>
                <a:gd name="connsiteX6" fmla="*/ 4341 w 230840"/>
                <a:gd name="connsiteY6" fmla="*/ 10513 h 180919"/>
                <a:gd name="connsiteX7" fmla="*/ 34 w 230840"/>
                <a:gd name="connsiteY7" fmla="*/ 25201 h 180919"/>
                <a:gd name="connsiteX8" fmla="*/ 33011 w 230840"/>
                <a:gd name="connsiteY8" fmla="*/ 86221 h 180919"/>
                <a:gd name="connsiteX9" fmla="*/ 204657 w 230840"/>
                <a:gd name="connsiteY9" fmla="*/ 186220 h 180919"/>
                <a:gd name="connsiteX10" fmla="*/ 237634 w 230840"/>
                <a:gd name="connsiteY10" fmla="*/ 174049 h 180919"/>
                <a:gd name="connsiteX11" fmla="*/ 212901 w 230840"/>
                <a:gd name="connsiteY11" fmla="*/ 126681 h 1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840" h="180919">
                  <a:moveTo>
                    <a:pt x="212901" y="126681"/>
                  </a:moveTo>
                  <a:cubicBezTo>
                    <a:pt x="203309" y="120735"/>
                    <a:pt x="191166" y="120735"/>
                    <a:pt x="181573" y="126681"/>
                  </a:cubicBezTo>
                  <a:cubicBezTo>
                    <a:pt x="184220" y="120784"/>
                    <a:pt x="185569" y="114391"/>
                    <a:pt x="185530" y="107931"/>
                  </a:cubicBezTo>
                  <a:cubicBezTo>
                    <a:pt x="181742" y="68120"/>
                    <a:pt x="159303" y="32441"/>
                    <a:pt x="125017" y="11715"/>
                  </a:cubicBezTo>
                  <a:cubicBezTo>
                    <a:pt x="92040" y="-7529"/>
                    <a:pt x="64999" y="3162"/>
                    <a:pt x="63845" y="35398"/>
                  </a:cubicBezTo>
                  <a:cubicBezTo>
                    <a:pt x="59769" y="22080"/>
                    <a:pt x="50583" y="10908"/>
                    <a:pt x="38287" y="4313"/>
                  </a:cubicBezTo>
                  <a:cubicBezTo>
                    <a:pt x="27197" y="-3325"/>
                    <a:pt x="11998" y="-549"/>
                    <a:pt x="4341" y="10513"/>
                  </a:cubicBezTo>
                  <a:cubicBezTo>
                    <a:pt x="1359" y="14820"/>
                    <a:pt x="-151" y="19971"/>
                    <a:pt x="34" y="25201"/>
                  </a:cubicBezTo>
                  <a:cubicBezTo>
                    <a:pt x="-741" y="49969"/>
                    <a:pt x="11842" y="73253"/>
                    <a:pt x="33011" y="86221"/>
                  </a:cubicBezTo>
                  <a:lnTo>
                    <a:pt x="204657" y="186220"/>
                  </a:lnTo>
                  <a:cubicBezTo>
                    <a:pt x="221146" y="195595"/>
                    <a:pt x="233677" y="189509"/>
                    <a:pt x="237634" y="174049"/>
                  </a:cubicBezTo>
                  <a:cubicBezTo>
                    <a:pt x="239082" y="154855"/>
                    <a:pt x="229498" y="136501"/>
                    <a:pt x="212901" y="12668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F9D239F3-7B7A-1641-96FD-91BE29A45678}"/>
                </a:ext>
              </a:extLst>
            </p:cNvPr>
            <p:cNvSpPr/>
            <p:nvPr/>
          </p:nvSpPr>
          <p:spPr>
            <a:xfrm>
              <a:off x="4451375" y="5203830"/>
              <a:ext cx="98931" cy="65789"/>
            </a:xfrm>
            <a:custGeom>
              <a:avLst/>
              <a:gdLst>
                <a:gd name="connsiteX0" fmla="*/ 103383 w 98931"/>
                <a:gd name="connsiteY0" fmla="*/ 0 h 65789"/>
                <a:gd name="connsiteX1" fmla="*/ 81124 w 98931"/>
                <a:gd name="connsiteY1" fmla="*/ 25164 h 65789"/>
                <a:gd name="connsiteX2" fmla="*/ 7090 w 98931"/>
                <a:gd name="connsiteY2" fmla="*/ 70559 h 65789"/>
                <a:gd name="connsiteX3" fmla="*/ 7090 w 98931"/>
                <a:gd name="connsiteY3" fmla="*/ 70559 h 65789"/>
                <a:gd name="connsiteX4" fmla="*/ 0 w 98931"/>
                <a:gd name="connsiteY4" fmla="*/ 74671 h 65789"/>
                <a:gd name="connsiteX5" fmla="*/ 37099 w 98931"/>
                <a:gd name="connsiteY5" fmla="*/ 40625 h 65789"/>
                <a:gd name="connsiteX6" fmla="*/ 37099 w 98931"/>
                <a:gd name="connsiteY6" fmla="*/ 40625 h 65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31" h="65789">
                  <a:moveTo>
                    <a:pt x="103383" y="0"/>
                  </a:moveTo>
                  <a:cubicBezTo>
                    <a:pt x="98749" y="10481"/>
                    <a:pt x="90973" y="19272"/>
                    <a:pt x="81124" y="25164"/>
                  </a:cubicBezTo>
                  <a:lnTo>
                    <a:pt x="7090" y="70559"/>
                  </a:lnTo>
                  <a:lnTo>
                    <a:pt x="7090" y="70559"/>
                  </a:lnTo>
                  <a:lnTo>
                    <a:pt x="0" y="74671"/>
                  </a:lnTo>
                  <a:lnTo>
                    <a:pt x="37099" y="40625"/>
                  </a:lnTo>
                  <a:lnTo>
                    <a:pt x="37099" y="40625"/>
                  </a:lnTo>
                  <a:close/>
                </a:path>
              </a:pathLst>
            </a:custGeom>
            <a:solidFill>
              <a:srgbClr val="F8EDE9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85280C13-7125-CB49-8C2D-B666CC2A6BCE}"/>
                </a:ext>
              </a:extLst>
            </p:cNvPr>
            <p:cNvSpPr/>
            <p:nvPr/>
          </p:nvSpPr>
          <p:spPr>
            <a:xfrm>
              <a:off x="3287559" y="4566675"/>
              <a:ext cx="1582904" cy="986835"/>
            </a:xfrm>
            <a:custGeom>
              <a:avLst/>
              <a:gdLst>
                <a:gd name="connsiteX0" fmla="*/ 1571579 w 1582903"/>
                <a:gd name="connsiteY0" fmla="*/ 597188 h 986835"/>
                <a:gd name="connsiteX1" fmla="*/ 1497546 w 1582903"/>
                <a:gd name="connsiteY1" fmla="*/ 642747 h 986835"/>
                <a:gd name="connsiteX2" fmla="*/ 1497546 w 1582903"/>
                <a:gd name="connsiteY2" fmla="*/ 642747 h 986835"/>
                <a:gd name="connsiteX3" fmla="*/ 936934 w 1582903"/>
                <a:gd name="connsiteY3" fmla="*/ 984192 h 986835"/>
                <a:gd name="connsiteX4" fmla="*/ 815578 w 1582903"/>
                <a:gd name="connsiteY4" fmla="*/ 984192 h 986835"/>
                <a:gd name="connsiteX5" fmla="*/ 27753 w 1582903"/>
                <a:gd name="connsiteY5" fmla="*/ 505248 h 986835"/>
                <a:gd name="connsiteX6" fmla="*/ 2526 w 1582903"/>
                <a:gd name="connsiteY6" fmla="*/ 439459 h 986835"/>
                <a:gd name="connsiteX7" fmla="*/ 27753 w 1582903"/>
                <a:gd name="connsiteY7" fmla="*/ 406564 h 986835"/>
                <a:gd name="connsiteX8" fmla="*/ 570392 w 1582903"/>
                <a:gd name="connsiteY8" fmla="*/ 75975 h 986835"/>
                <a:gd name="connsiteX9" fmla="*/ 671797 w 1582903"/>
                <a:gd name="connsiteY9" fmla="*/ 14297 h 986835"/>
                <a:gd name="connsiteX10" fmla="*/ 775840 w 1582903"/>
                <a:gd name="connsiteY10" fmla="*/ 14297 h 986835"/>
                <a:gd name="connsiteX11" fmla="*/ 1571909 w 1582903"/>
                <a:gd name="connsiteY11" fmla="*/ 499163 h 986835"/>
                <a:gd name="connsiteX12" fmla="*/ 1590512 w 1582903"/>
                <a:gd name="connsiteY12" fmla="*/ 578429 h 986835"/>
                <a:gd name="connsiteX13" fmla="*/ 1571579 w 1582903"/>
                <a:gd name="connsiteY13" fmla="*/ 597188 h 98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2903" h="986835">
                  <a:moveTo>
                    <a:pt x="1571579" y="597188"/>
                  </a:moveTo>
                  <a:lnTo>
                    <a:pt x="1497546" y="642747"/>
                  </a:lnTo>
                  <a:lnTo>
                    <a:pt x="1497546" y="642747"/>
                  </a:lnTo>
                  <a:lnTo>
                    <a:pt x="936934" y="984192"/>
                  </a:lnTo>
                  <a:cubicBezTo>
                    <a:pt x="899508" y="1006267"/>
                    <a:pt x="853003" y="1006267"/>
                    <a:pt x="815578" y="984192"/>
                  </a:cubicBezTo>
                  <a:lnTo>
                    <a:pt x="27753" y="505248"/>
                  </a:lnTo>
                  <a:cubicBezTo>
                    <a:pt x="5210" y="491687"/>
                    <a:pt x="-5190" y="464565"/>
                    <a:pt x="2526" y="439459"/>
                  </a:cubicBezTo>
                  <a:cubicBezTo>
                    <a:pt x="6419" y="425685"/>
                    <a:pt x="15444" y="413917"/>
                    <a:pt x="27753" y="406564"/>
                  </a:cubicBezTo>
                  <a:lnTo>
                    <a:pt x="570392" y="75975"/>
                  </a:lnTo>
                  <a:lnTo>
                    <a:pt x="671797" y="14297"/>
                  </a:lnTo>
                  <a:cubicBezTo>
                    <a:pt x="703845" y="-4766"/>
                    <a:pt x="743792" y="-4766"/>
                    <a:pt x="775840" y="14297"/>
                  </a:cubicBezTo>
                  <a:lnTo>
                    <a:pt x="1571909" y="499163"/>
                  </a:lnTo>
                  <a:cubicBezTo>
                    <a:pt x="1598990" y="515927"/>
                    <a:pt x="1607318" y="551416"/>
                    <a:pt x="1590512" y="578429"/>
                  </a:cubicBezTo>
                  <a:cubicBezTo>
                    <a:pt x="1585757" y="586072"/>
                    <a:pt x="1579272" y="592497"/>
                    <a:pt x="1571579" y="59718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D044105F-248B-A645-8E03-2C10F83EFBF8}"/>
                </a:ext>
              </a:extLst>
            </p:cNvPr>
            <p:cNvSpPr/>
            <p:nvPr/>
          </p:nvSpPr>
          <p:spPr>
            <a:xfrm>
              <a:off x="3295196" y="4497460"/>
              <a:ext cx="1582904" cy="986835"/>
            </a:xfrm>
            <a:custGeom>
              <a:avLst/>
              <a:gdLst>
                <a:gd name="connsiteX0" fmla="*/ 1591478 w 1582903"/>
                <a:gd name="connsiteY0" fmla="*/ 573147 h 986835"/>
                <a:gd name="connsiteX1" fmla="*/ 1591478 w 1582903"/>
                <a:gd name="connsiteY1" fmla="*/ 573147 h 986835"/>
                <a:gd name="connsiteX2" fmla="*/ 1584717 w 1582903"/>
                <a:gd name="connsiteY2" fmla="*/ 583838 h 986835"/>
                <a:gd name="connsiteX3" fmla="*/ 1582079 w 1582903"/>
                <a:gd name="connsiteY3" fmla="*/ 587127 h 986835"/>
                <a:gd name="connsiteX4" fmla="*/ 1569548 w 1582903"/>
                <a:gd name="connsiteY4" fmla="*/ 597489 h 986835"/>
                <a:gd name="connsiteX5" fmla="*/ 1495844 w 1582903"/>
                <a:gd name="connsiteY5" fmla="*/ 642554 h 986835"/>
                <a:gd name="connsiteX6" fmla="*/ 1495844 w 1582903"/>
                <a:gd name="connsiteY6" fmla="*/ 642554 h 986835"/>
                <a:gd name="connsiteX7" fmla="*/ 935232 w 1582903"/>
                <a:gd name="connsiteY7" fmla="*/ 984164 h 986835"/>
                <a:gd name="connsiteX8" fmla="*/ 910500 w 1582903"/>
                <a:gd name="connsiteY8" fmla="*/ 995348 h 986835"/>
                <a:gd name="connsiteX9" fmla="*/ 910500 w 1582903"/>
                <a:gd name="connsiteY9" fmla="*/ 995348 h 986835"/>
                <a:gd name="connsiteX10" fmla="*/ 910500 w 1582903"/>
                <a:gd name="connsiteY10" fmla="*/ 995348 h 986835"/>
                <a:gd name="connsiteX11" fmla="*/ 887086 w 1582903"/>
                <a:gd name="connsiteY11" fmla="*/ 1000118 h 986835"/>
                <a:gd name="connsiteX12" fmla="*/ 885272 w 1582903"/>
                <a:gd name="connsiteY12" fmla="*/ 1000118 h 986835"/>
                <a:gd name="connsiteX13" fmla="*/ 862353 w 1582903"/>
                <a:gd name="connsiteY13" fmla="*/ 1000118 h 986835"/>
                <a:gd name="connsiteX14" fmla="*/ 861199 w 1582903"/>
                <a:gd name="connsiteY14" fmla="*/ 1000118 h 986835"/>
                <a:gd name="connsiteX15" fmla="*/ 838939 w 1582903"/>
                <a:gd name="connsiteY15" fmla="*/ 995019 h 986835"/>
                <a:gd name="connsiteX16" fmla="*/ 834817 w 1582903"/>
                <a:gd name="connsiteY16" fmla="*/ 993868 h 986835"/>
                <a:gd name="connsiteX17" fmla="*/ 814206 w 1582903"/>
                <a:gd name="connsiteY17" fmla="*/ 983835 h 986835"/>
                <a:gd name="connsiteX18" fmla="*/ 27536 w 1582903"/>
                <a:gd name="connsiteY18" fmla="*/ 504891 h 986835"/>
                <a:gd name="connsiteX19" fmla="*/ 13686 w 1582903"/>
                <a:gd name="connsiteY19" fmla="*/ 493049 h 986835"/>
                <a:gd name="connsiteX20" fmla="*/ 10883 w 1582903"/>
                <a:gd name="connsiteY20" fmla="*/ 488937 h 986835"/>
                <a:gd name="connsiteX21" fmla="*/ 4452 w 1582903"/>
                <a:gd name="connsiteY21" fmla="*/ 477918 h 986835"/>
                <a:gd name="connsiteX22" fmla="*/ 2638 w 1582903"/>
                <a:gd name="connsiteY22" fmla="*/ 473148 h 986835"/>
                <a:gd name="connsiteX23" fmla="*/ 0 w 1582903"/>
                <a:gd name="connsiteY23" fmla="*/ 459826 h 986835"/>
                <a:gd name="connsiteX24" fmla="*/ 0 w 1582903"/>
                <a:gd name="connsiteY24" fmla="*/ 439102 h 986835"/>
                <a:gd name="connsiteX25" fmla="*/ 0 w 1582903"/>
                <a:gd name="connsiteY25" fmla="*/ 439102 h 986835"/>
                <a:gd name="connsiteX26" fmla="*/ 0 w 1582903"/>
                <a:gd name="connsiteY26" fmla="*/ 406207 h 986835"/>
                <a:gd name="connsiteX27" fmla="*/ 25393 w 1582903"/>
                <a:gd name="connsiteY27" fmla="*/ 407030 h 986835"/>
                <a:gd name="connsiteX28" fmla="*/ 27371 w 1582903"/>
                <a:gd name="connsiteY28" fmla="*/ 405714 h 986835"/>
                <a:gd name="connsiteX29" fmla="*/ 570010 w 1582903"/>
                <a:gd name="connsiteY29" fmla="*/ 75124 h 986835"/>
                <a:gd name="connsiteX30" fmla="*/ 630194 w 1582903"/>
                <a:gd name="connsiteY30" fmla="*/ 39269 h 986835"/>
                <a:gd name="connsiteX31" fmla="*/ 633161 w 1582903"/>
                <a:gd name="connsiteY31" fmla="*/ 37789 h 986835"/>
                <a:gd name="connsiteX32" fmla="*/ 670920 w 1582903"/>
                <a:gd name="connsiteY32" fmla="*/ 14434 h 986835"/>
                <a:gd name="connsiteX33" fmla="*/ 774963 w 1582903"/>
                <a:gd name="connsiteY33" fmla="*/ 14434 h 986835"/>
                <a:gd name="connsiteX34" fmla="*/ 997889 w 1582903"/>
                <a:gd name="connsiteY34" fmla="*/ 150288 h 986835"/>
                <a:gd name="connsiteX35" fmla="*/ 1033339 w 1582903"/>
                <a:gd name="connsiteY35" fmla="*/ 128578 h 986835"/>
                <a:gd name="connsiteX36" fmla="*/ 1072582 w 1582903"/>
                <a:gd name="connsiteY36" fmla="*/ 128578 h 986835"/>
                <a:gd name="connsiteX37" fmla="*/ 1349426 w 1582903"/>
                <a:gd name="connsiteY37" fmla="*/ 297162 h 986835"/>
                <a:gd name="connsiteX38" fmla="*/ 1372180 w 1582903"/>
                <a:gd name="connsiteY38" fmla="*/ 310978 h 986835"/>
                <a:gd name="connsiteX39" fmla="*/ 1382568 w 1582903"/>
                <a:gd name="connsiteY39" fmla="*/ 326438 h 986835"/>
                <a:gd name="connsiteX40" fmla="*/ 1382568 w 1582903"/>
                <a:gd name="connsiteY40" fmla="*/ 331701 h 986835"/>
                <a:gd name="connsiteX41" fmla="*/ 1371850 w 1582903"/>
                <a:gd name="connsiteY41" fmla="*/ 348149 h 986835"/>
                <a:gd name="connsiteX42" fmla="*/ 1346952 w 1582903"/>
                <a:gd name="connsiteY42" fmla="*/ 363280 h 986835"/>
                <a:gd name="connsiteX43" fmla="*/ 1382568 w 1582903"/>
                <a:gd name="connsiteY43" fmla="*/ 384991 h 986835"/>
                <a:gd name="connsiteX44" fmla="*/ 1519093 w 1582903"/>
                <a:gd name="connsiteY44" fmla="*/ 467227 h 986835"/>
                <a:gd name="connsiteX45" fmla="*/ 1570043 w 1582903"/>
                <a:gd name="connsiteY45" fmla="*/ 499792 h 986835"/>
                <a:gd name="connsiteX46" fmla="*/ 1591478 w 1582903"/>
                <a:gd name="connsiteY46" fmla="*/ 573147 h 98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82903" h="986835">
                  <a:moveTo>
                    <a:pt x="1591478" y="573147"/>
                  </a:moveTo>
                  <a:lnTo>
                    <a:pt x="1591478" y="573147"/>
                  </a:lnTo>
                  <a:cubicBezTo>
                    <a:pt x="1589539" y="576899"/>
                    <a:pt x="1587277" y="580476"/>
                    <a:pt x="1584717" y="583838"/>
                  </a:cubicBezTo>
                  <a:cubicBezTo>
                    <a:pt x="1584037" y="585079"/>
                    <a:pt x="1583143" y="586192"/>
                    <a:pt x="1582079" y="587127"/>
                  </a:cubicBezTo>
                  <a:cubicBezTo>
                    <a:pt x="1578430" y="591171"/>
                    <a:pt x="1574208" y="594662"/>
                    <a:pt x="1569548" y="597489"/>
                  </a:cubicBezTo>
                  <a:lnTo>
                    <a:pt x="1495844" y="642554"/>
                  </a:lnTo>
                  <a:lnTo>
                    <a:pt x="1495844" y="642554"/>
                  </a:lnTo>
                  <a:lnTo>
                    <a:pt x="935232" y="984164"/>
                  </a:lnTo>
                  <a:cubicBezTo>
                    <a:pt x="927478" y="988888"/>
                    <a:pt x="919172" y="992644"/>
                    <a:pt x="910500" y="995348"/>
                  </a:cubicBezTo>
                  <a:lnTo>
                    <a:pt x="910500" y="995348"/>
                  </a:lnTo>
                  <a:lnTo>
                    <a:pt x="910500" y="995348"/>
                  </a:lnTo>
                  <a:cubicBezTo>
                    <a:pt x="902833" y="997551"/>
                    <a:pt x="895004" y="999146"/>
                    <a:pt x="887086" y="1000118"/>
                  </a:cubicBezTo>
                  <a:lnTo>
                    <a:pt x="885272" y="1000118"/>
                  </a:lnTo>
                  <a:cubicBezTo>
                    <a:pt x="877647" y="1000775"/>
                    <a:pt x="869978" y="1000775"/>
                    <a:pt x="862353" y="1000118"/>
                  </a:cubicBezTo>
                  <a:lnTo>
                    <a:pt x="861199" y="1000118"/>
                  </a:lnTo>
                  <a:cubicBezTo>
                    <a:pt x="853641" y="999083"/>
                    <a:pt x="846192" y="997376"/>
                    <a:pt x="838939" y="995019"/>
                  </a:cubicBezTo>
                  <a:lnTo>
                    <a:pt x="834817" y="993868"/>
                  </a:lnTo>
                  <a:cubicBezTo>
                    <a:pt x="827639" y="991194"/>
                    <a:pt x="820736" y="987834"/>
                    <a:pt x="814206" y="983835"/>
                  </a:cubicBezTo>
                  <a:lnTo>
                    <a:pt x="27536" y="504891"/>
                  </a:lnTo>
                  <a:cubicBezTo>
                    <a:pt x="22282" y="501752"/>
                    <a:pt x="17599" y="497748"/>
                    <a:pt x="13686" y="493049"/>
                  </a:cubicBezTo>
                  <a:cubicBezTo>
                    <a:pt x="12696" y="491569"/>
                    <a:pt x="11542" y="490089"/>
                    <a:pt x="10883" y="488937"/>
                  </a:cubicBezTo>
                  <a:cubicBezTo>
                    <a:pt x="8386" y="485480"/>
                    <a:pt x="6233" y="481790"/>
                    <a:pt x="4452" y="477918"/>
                  </a:cubicBezTo>
                  <a:cubicBezTo>
                    <a:pt x="3705" y="476385"/>
                    <a:pt x="3098" y="474789"/>
                    <a:pt x="2638" y="473148"/>
                  </a:cubicBezTo>
                  <a:cubicBezTo>
                    <a:pt x="1285" y="468814"/>
                    <a:pt x="401" y="464348"/>
                    <a:pt x="0" y="459826"/>
                  </a:cubicBezTo>
                  <a:lnTo>
                    <a:pt x="0" y="439102"/>
                  </a:lnTo>
                  <a:lnTo>
                    <a:pt x="0" y="439102"/>
                  </a:lnTo>
                  <a:lnTo>
                    <a:pt x="0" y="406207"/>
                  </a:lnTo>
                  <a:lnTo>
                    <a:pt x="25393" y="407030"/>
                  </a:lnTo>
                  <a:cubicBezTo>
                    <a:pt x="26026" y="406554"/>
                    <a:pt x="26687" y="406114"/>
                    <a:pt x="27371" y="405714"/>
                  </a:cubicBezTo>
                  <a:lnTo>
                    <a:pt x="570010" y="75124"/>
                  </a:lnTo>
                  <a:lnTo>
                    <a:pt x="630194" y="39269"/>
                  </a:lnTo>
                  <a:lnTo>
                    <a:pt x="633161" y="37789"/>
                  </a:lnTo>
                  <a:lnTo>
                    <a:pt x="670920" y="14434"/>
                  </a:lnTo>
                  <a:cubicBezTo>
                    <a:pt x="702918" y="-4811"/>
                    <a:pt x="742966" y="-4811"/>
                    <a:pt x="774963" y="14434"/>
                  </a:cubicBezTo>
                  <a:lnTo>
                    <a:pt x="997889" y="150288"/>
                  </a:lnTo>
                  <a:lnTo>
                    <a:pt x="1033339" y="128578"/>
                  </a:lnTo>
                  <a:cubicBezTo>
                    <a:pt x="1045372" y="121189"/>
                    <a:pt x="1060550" y="121189"/>
                    <a:pt x="1072582" y="128578"/>
                  </a:cubicBezTo>
                  <a:lnTo>
                    <a:pt x="1349426" y="297162"/>
                  </a:lnTo>
                  <a:lnTo>
                    <a:pt x="1372180" y="310978"/>
                  </a:lnTo>
                  <a:cubicBezTo>
                    <a:pt x="1377898" y="314203"/>
                    <a:pt x="1381750" y="319937"/>
                    <a:pt x="1382568" y="326438"/>
                  </a:cubicBezTo>
                  <a:lnTo>
                    <a:pt x="1382568" y="331701"/>
                  </a:lnTo>
                  <a:cubicBezTo>
                    <a:pt x="1381701" y="338529"/>
                    <a:pt x="1377753" y="344586"/>
                    <a:pt x="1371850" y="348149"/>
                  </a:cubicBezTo>
                  <a:lnTo>
                    <a:pt x="1346952" y="363280"/>
                  </a:lnTo>
                  <a:lnTo>
                    <a:pt x="1382568" y="384991"/>
                  </a:lnTo>
                  <a:lnTo>
                    <a:pt x="1519093" y="467227"/>
                  </a:lnTo>
                  <a:lnTo>
                    <a:pt x="1570043" y="499792"/>
                  </a:lnTo>
                  <a:cubicBezTo>
                    <a:pt x="1594835" y="515260"/>
                    <a:pt x="1604056" y="546815"/>
                    <a:pt x="1591478" y="5731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A8FC2D0B-DE23-5C49-8592-0EFEEB10AFC6}"/>
                </a:ext>
              </a:extLst>
            </p:cNvPr>
            <p:cNvSpPr/>
            <p:nvPr/>
          </p:nvSpPr>
          <p:spPr>
            <a:xfrm>
              <a:off x="3294207" y="4915016"/>
              <a:ext cx="906872" cy="575654"/>
            </a:xfrm>
            <a:custGeom>
              <a:avLst/>
              <a:gdLst>
                <a:gd name="connsiteX0" fmla="*/ 910500 w 906872"/>
                <a:gd name="connsiteY0" fmla="*/ 538154 h 575653"/>
                <a:gd name="connsiteX1" fmla="*/ 910500 w 906872"/>
                <a:gd name="connsiteY1" fmla="*/ 578779 h 575653"/>
                <a:gd name="connsiteX2" fmla="*/ 910500 w 906872"/>
                <a:gd name="connsiteY2" fmla="*/ 578779 h 575653"/>
                <a:gd name="connsiteX3" fmla="*/ 887086 w 906872"/>
                <a:gd name="connsiteY3" fmla="*/ 583549 h 575653"/>
                <a:gd name="connsiteX4" fmla="*/ 885272 w 906872"/>
                <a:gd name="connsiteY4" fmla="*/ 583549 h 575653"/>
                <a:gd name="connsiteX5" fmla="*/ 862353 w 906872"/>
                <a:gd name="connsiteY5" fmla="*/ 583549 h 575653"/>
                <a:gd name="connsiteX6" fmla="*/ 861199 w 906872"/>
                <a:gd name="connsiteY6" fmla="*/ 583549 h 575653"/>
                <a:gd name="connsiteX7" fmla="*/ 838939 w 906872"/>
                <a:gd name="connsiteY7" fmla="*/ 578450 h 575653"/>
                <a:gd name="connsiteX8" fmla="*/ 834817 w 906872"/>
                <a:gd name="connsiteY8" fmla="*/ 577299 h 575653"/>
                <a:gd name="connsiteX9" fmla="*/ 814206 w 906872"/>
                <a:gd name="connsiteY9" fmla="*/ 567266 h 575653"/>
                <a:gd name="connsiteX10" fmla="*/ 27536 w 906872"/>
                <a:gd name="connsiteY10" fmla="*/ 88322 h 575653"/>
                <a:gd name="connsiteX11" fmla="*/ 13686 w 906872"/>
                <a:gd name="connsiteY11" fmla="*/ 76480 h 575653"/>
                <a:gd name="connsiteX12" fmla="*/ 10883 w 906872"/>
                <a:gd name="connsiteY12" fmla="*/ 72368 h 575653"/>
                <a:gd name="connsiteX13" fmla="*/ 4452 w 906872"/>
                <a:gd name="connsiteY13" fmla="*/ 61348 h 575653"/>
                <a:gd name="connsiteX14" fmla="*/ 2638 w 906872"/>
                <a:gd name="connsiteY14" fmla="*/ 56579 h 575653"/>
                <a:gd name="connsiteX15" fmla="*/ 0 w 906872"/>
                <a:gd name="connsiteY15" fmla="*/ 43256 h 575653"/>
                <a:gd name="connsiteX16" fmla="*/ 0 w 906872"/>
                <a:gd name="connsiteY16" fmla="*/ 22533 h 575653"/>
                <a:gd name="connsiteX17" fmla="*/ 0 w 906872"/>
                <a:gd name="connsiteY17" fmla="*/ 22533 h 575653"/>
                <a:gd name="connsiteX18" fmla="*/ 0 w 906872"/>
                <a:gd name="connsiteY18" fmla="*/ 0 h 575653"/>
                <a:gd name="connsiteX19" fmla="*/ 11707 w 906872"/>
                <a:gd name="connsiteY19" fmla="*/ 3783 h 57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6872" h="575653">
                  <a:moveTo>
                    <a:pt x="910500" y="538154"/>
                  </a:moveTo>
                  <a:lnTo>
                    <a:pt x="910500" y="578779"/>
                  </a:lnTo>
                  <a:lnTo>
                    <a:pt x="910500" y="578779"/>
                  </a:lnTo>
                  <a:cubicBezTo>
                    <a:pt x="902833" y="580982"/>
                    <a:pt x="895004" y="582577"/>
                    <a:pt x="887086" y="583549"/>
                  </a:cubicBezTo>
                  <a:lnTo>
                    <a:pt x="885272" y="583549"/>
                  </a:lnTo>
                  <a:cubicBezTo>
                    <a:pt x="877647" y="584206"/>
                    <a:pt x="869978" y="584206"/>
                    <a:pt x="862353" y="583549"/>
                  </a:cubicBezTo>
                  <a:lnTo>
                    <a:pt x="861199" y="583549"/>
                  </a:lnTo>
                  <a:cubicBezTo>
                    <a:pt x="853641" y="582513"/>
                    <a:pt x="846192" y="580807"/>
                    <a:pt x="838939" y="578450"/>
                  </a:cubicBezTo>
                  <a:lnTo>
                    <a:pt x="834817" y="577299"/>
                  </a:lnTo>
                  <a:cubicBezTo>
                    <a:pt x="827639" y="574625"/>
                    <a:pt x="820736" y="571265"/>
                    <a:pt x="814206" y="567266"/>
                  </a:cubicBezTo>
                  <a:lnTo>
                    <a:pt x="27536" y="88322"/>
                  </a:lnTo>
                  <a:cubicBezTo>
                    <a:pt x="22282" y="85183"/>
                    <a:pt x="17599" y="81178"/>
                    <a:pt x="13686" y="76480"/>
                  </a:cubicBezTo>
                  <a:cubicBezTo>
                    <a:pt x="12696" y="74999"/>
                    <a:pt x="11542" y="73519"/>
                    <a:pt x="10883" y="72368"/>
                  </a:cubicBezTo>
                  <a:cubicBezTo>
                    <a:pt x="8386" y="68911"/>
                    <a:pt x="6233" y="65220"/>
                    <a:pt x="4452" y="61348"/>
                  </a:cubicBezTo>
                  <a:cubicBezTo>
                    <a:pt x="3705" y="59816"/>
                    <a:pt x="3098" y="58220"/>
                    <a:pt x="2638" y="56579"/>
                  </a:cubicBezTo>
                  <a:cubicBezTo>
                    <a:pt x="1285" y="52244"/>
                    <a:pt x="401" y="47778"/>
                    <a:pt x="0" y="43256"/>
                  </a:cubicBezTo>
                  <a:lnTo>
                    <a:pt x="0" y="22533"/>
                  </a:lnTo>
                  <a:lnTo>
                    <a:pt x="0" y="22533"/>
                  </a:lnTo>
                  <a:lnTo>
                    <a:pt x="0" y="0"/>
                  </a:lnTo>
                  <a:lnTo>
                    <a:pt x="11707" y="3783"/>
                  </a:ln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2EB26964-2CC5-9643-979D-187F6B894693}"/>
                </a:ext>
              </a:extLst>
            </p:cNvPr>
            <p:cNvSpPr/>
            <p:nvPr/>
          </p:nvSpPr>
          <p:spPr>
            <a:xfrm>
              <a:off x="4622857" y="4790181"/>
              <a:ext cx="49466" cy="148025"/>
            </a:xfrm>
            <a:custGeom>
              <a:avLst/>
              <a:gdLst>
                <a:gd name="connsiteX0" fmla="*/ 54247 w 49465"/>
                <a:gd name="connsiteY0" fmla="*/ 0 h 148025"/>
                <a:gd name="connsiteX1" fmla="*/ 54247 w 49465"/>
                <a:gd name="connsiteY1" fmla="*/ 39638 h 148025"/>
                <a:gd name="connsiteX2" fmla="*/ 43530 w 49465"/>
                <a:gd name="connsiteY2" fmla="*/ 56085 h 148025"/>
                <a:gd name="connsiteX3" fmla="*/ 18632 w 49465"/>
                <a:gd name="connsiteY3" fmla="*/ 71217 h 148025"/>
                <a:gd name="connsiteX4" fmla="*/ 54247 w 49465"/>
                <a:gd name="connsiteY4" fmla="*/ 92927 h 148025"/>
                <a:gd name="connsiteX5" fmla="*/ 54247 w 49465"/>
                <a:gd name="connsiteY5" fmla="*/ 152137 h 148025"/>
                <a:gd name="connsiteX6" fmla="*/ 0 w 49465"/>
                <a:gd name="connsiteY6" fmla="*/ 45394 h 148025"/>
                <a:gd name="connsiteX7" fmla="*/ 0 w 49465"/>
                <a:gd name="connsiteY7" fmla="*/ 8388 h 148025"/>
                <a:gd name="connsiteX8" fmla="*/ 21270 w 49465"/>
                <a:gd name="connsiteY8" fmla="*/ 5263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65" h="148025">
                  <a:moveTo>
                    <a:pt x="54247" y="0"/>
                  </a:moveTo>
                  <a:lnTo>
                    <a:pt x="54247" y="39638"/>
                  </a:lnTo>
                  <a:cubicBezTo>
                    <a:pt x="53380" y="46465"/>
                    <a:pt x="49433" y="52523"/>
                    <a:pt x="43530" y="56085"/>
                  </a:cubicBezTo>
                  <a:lnTo>
                    <a:pt x="18632" y="71217"/>
                  </a:lnTo>
                  <a:lnTo>
                    <a:pt x="54247" y="92927"/>
                  </a:lnTo>
                  <a:lnTo>
                    <a:pt x="54247" y="152137"/>
                  </a:lnTo>
                  <a:cubicBezTo>
                    <a:pt x="54247" y="152137"/>
                    <a:pt x="0" y="49506"/>
                    <a:pt x="0" y="45394"/>
                  </a:cubicBezTo>
                  <a:lnTo>
                    <a:pt x="0" y="8388"/>
                  </a:lnTo>
                  <a:lnTo>
                    <a:pt x="21270" y="5263"/>
                  </a:lnTo>
                  <a:close/>
                </a:path>
              </a:pathLst>
            </a:custGeom>
            <a:solidFill>
              <a:srgbClr val="8DECB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7BA5D67E-BEB3-0A4E-9CBC-E892E168DD00}"/>
                </a:ext>
              </a:extLst>
            </p:cNvPr>
            <p:cNvSpPr/>
            <p:nvPr/>
          </p:nvSpPr>
          <p:spPr>
            <a:xfrm>
              <a:off x="4622857" y="4790181"/>
              <a:ext cx="49466" cy="148025"/>
            </a:xfrm>
            <a:custGeom>
              <a:avLst/>
              <a:gdLst>
                <a:gd name="connsiteX0" fmla="*/ 54247 w 49465"/>
                <a:gd name="connsiteY0" fmla="*/ 0 h 148025"/>
                <a:gd name="connsiteX1" fmla="*/ 54247 w 49465"/>
                <a:gd name="connsiteY1" fmla="*/ 39638 h 148025"/>
                <a:gd name="connsiteX2" fmla="*/ 43530 w 49465"/>
                <a:gd name="connsiteY2" fmla="*/ 56085 h 148025"/>
                <a:gd name="connsiteX3" fmla="*/ 18632 w 49465"/>
                <a:gd name="connsiteY3" fmla="*/ 71217 h 148025"/>
                <a:gd name="connsiteX4" fmla="*/ 54247 w 49465"/>
                <a:gd name="connsiteY4" fmla="*/ 92927 h 148025"/>
                <a:gd name="connsiteX5" fmla="*/ 54247 w 49465"/>
                <a:gd name="connsiteY5" fmla="*/ 152137 h 148025"/>
                <a:gd name="connsiteX6" fmla="*/ 0 w 49465"/>
                <a:gd name="connsiteY6" fmla="*/ 45394 h 148025"/>
                <a:gd name="connsiteX7" fmla="*/ 0 w 49465"/>
                <a:gd name="connsiteY7" fmla="*/ 8388 h 148025"/>
                <a:gd name="connsiteX8" fmla="*/ 21270 w 49465"/>
                <a:gd name="connsiteY8" fmla="*/ 5263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65" h="148025">
                  <a:moveTo>
                    <a:pt x="54247" y="0"/>
                  </a:moveTo>
                  <a:lnTo>
                    <a:pt x="54247" y="39638"/>
                  </a:lnTo>
                  <a:cubicBezTo>
                    <a:pt x="53380" y="46465"/>
                    <a:pt x="49433" y="52523"/>
                    <a:pt x="43530" y="56085"/>
                  </a:cubicBezTo>
                  <a:lnTo>
                    <a:pt x="18632" y="71217"/>
                  </a:lnTo>
                  <a:lnTo>
                    <a:pt x="54247" y="92927"/>
                  </a:lnTo>
                  <a:lnTo>
                    <a:pt x="54247" y="152137"/>
                  </a:lnTo>
                  <a:cubicBezTo>
                    <a:pt x="54247" y="152137"/>
                    <a:pt x="0" y="49506"/>
                    <a:pt x="0" y="45394"/>
                  </a:cubicBezTo>
                  <a:lnTo>
                    <a:pt x="0" y="8388"/>
                  </a:lnTo>
                  <a:lnTo>
                    <a:pt x="21270" y="5263"/>
                  </a:ln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7A4100F9-A3E0-B340-A683-2C1DBDDE6DB3}"/>
                </a:ext>
              </a:extLst>
            </p:cNvPr>
            <p:cNvSpPr/>
            <p:nvPr/>
          </p:nvSpPr>
          <p:spPr>
            <a:xfrm>
              <a:off x="4340078" y="4938207"/>
              <a:ext cx="544123" cy="197367"/>
            </a:xfrm>
            <a:custGeom>
              <a:avLst/>
              <a:gdLst>
                <a:gd name="connsiteX0" fmla="*/ 552038 w 544123"/>
                <a:gd name="connsiteY0" fmla="*/ 62664 h 197367"/>
                <a:gd name="connsiteX1" fmla="*/ 518236 w 544123"/>
                <a:gd name="connsiteY1" fmla="*/ 54934 h 197367"/>
                <a:gd name="connsiteX2" fmla="*/ 473552 w 544123"/>
                <a:gd name="connsiteY2" fmla="*/ 27960 h 197367"/>
                <a:gd name="connsiteX3" fmla="*/ 470749 w 544123"/>
                <a:gd name="connsiteY3" fmla="*/ 44408 h 197367"/>
                <a:gd name="connsiteX4" fmla="*/ 319549 w 544123"/>
                <a:gd name="connsiteY4" fmla="*/ 9868 h 197367"/>
                <a:gd name="connsiteX5" fmla="*/ 0 w 544123"/>
                <a:gd name="connsiteY5" fmla="*/ 0 h 197367"/>
                <a:gd name="connsiteX6" fmla="*/ 0 w 544123"/>
                <a:gd name="connsiteY6" fmla="*/ 74013 h 197367"/>
                <a:gd name="connsiteX7" fmla="*/ 461680 w 544123"/>
                <a:gd name="connsiteY7" fmla="*/ 100822 h 197367"/>
                <a:gd name="connsiteX8" fmla="*/ 450963 w 544123"/>
                <a:gd name="connsiteY8" fmla="*/ 162663 h 197367"/>
                <a:gd name="connsiteX9" fmla="*/ 450963 w 544123"/>
                <a:gd name="connsiteY9" fmla="*/ 202959 h 197367"/>
                <a:gd name="connsiteX10" fmla="*/ 450963 w 544123"/>
                <a:gd name="connsiteY10" fmla="*/ 202959 h 197367"/>
                <a:gd name="connsiteX11" fmla="*/ 525161 w 544123"/>
                <a:gd name="connsiteY11" fmla="*/ 157729 h 197367"/>
                <a:gd name="connsiteX12" fmla="*/ 537693 w 544123"/>
                <a:gd name="connsiteY12" fmla="*/ 147532 h 197367"/>
                <a:gd name="connsiteX13" fmla="*/ 540331 w 544123"/>
                <a:gd name="connsiteY13" fmla="*/ 144078 h 197367"/>
                <a:gd name="connsiteX14" fmla="*/ 546927 w 544123"/>
                <a:gd name="connsiteY14" fmla="*/ 133387 h 197367"/>
                <a:gd name="connsiteX15" fmla="*/ 546927 w 544123"/>
                <a:gd name="connsiteY15" fmla="*/ 133387 h 197367"/>
                <a:gd name="connsiteX16" fmla="*/ 552368 w 544123"/>
                <a:gd name="connsiteY16" fmla="*/ 106743 h 197367"/>
                <a:gd name="connsiteX17" fmla="*/ 552368 w 544123"/>
                <a:gd name="connsiteY17" fmla="*/ 106743 h 19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4123" h="197367">
                  <a:moveTo>
                    <a:pt x="552038" y="62664"/>
                  </a:moveTo>
                  <a:lnTo>
                    <a:pt x="518236" y="54934"/>
                  </a:lnTo>
                  <a:lnTo>
                    <a:pt x="473552" y="27960"/>
                  </a:lnTo>
                  <a:lnTo>
                    <a:pt x="470749" y="44408"/>
                  </a:lnTo>
                  <a:lnTo>
                    <a:pt x="319549" y="9868"/>
                  </a:lnTo>
                  <a:lnTo>
                    <a:pt x="0" y="0"/>
                  </a:lnTo>
                  <a:cubicBezTo>
                    <a:pt x="0" y="24671"/>
                    <a:pt x="0" y="49342"/>
                    <a:pt x="0" y="74013"/>
                  </a:cubicBezTo>
                  <a:lnTo>
                    <a:pt x="461680" y="100822"/>
                  </a:lnTo>
                  <a:lnTo>
                    <a:pt x="450963" y="162663"/>
                  </a:lnTo>
                  <a:lnTo>
                    <a:pt x="450963" y="202959"/>
                  </a:lnTo>
                  <a:lnTo>
                    <a:pt x="450963" y="202959"/>
                  </a:lnTo>
                  <a:lnTo>
                    <a:pt x="525161" y="157729"/>
                  </a:lnTo>
                  <a:cubicBezTo>
                    <a:pt x="529778" y="154906"/>
                    <a:pt x="533993" y="151476"/>
                    <a:pt x="537693" y="147532"/>
                  </a:cubicBezTo>
                  <a:cubicBezTo>
                    <a:pt x="538675" y="146463"/>
                    <a:pt x="539558" y="145306"/>
                    <a:pt x="540331" y="144078"/>
                  </a:cubicBezTo>
                  <a:cubicBezTo>
                    <a:pt x="542932" y="140777"/>
                    <a:pt x="545145" y="137190"/>
                    <a:pt x="546927" y="133387"/>
                  </a:cubicBezTo>
                  <a:lnTo>
                    <a:pt x="546927" y="133387"/>
                  </a:lnTo>
                  <a:cubicBezTo>
                    <a:pt x="550759" y="125038"/>
                    <a:pt x="552621" y="115922"/>
                    <a:pt x="552368" y="106743"/>
                  </a:cubicBezTo>
                  <a:lnTo>
                    <a:pt x="552368" y="106743"/>
                  </a:ln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953DA766-2D18-5C40-90EB-5D0B122B0030}"/>
                </a:ext>
              </a:extLst>
            </p:cNvPr>
            <p:cNvSpPr/>
            <p:nvPr/>
          </p:nvSpPr>
          <p:spPr>
            <a:xfrm>
              <a:off x="4290117" y="4579490"/>
              <a:ext cx="379237" cy="230262"/>
            </a:xfrm>
            <a:custGeom>
              <a:avLst/>
              <a:gdLst>
                <a:gd name="connsiteX0" fmla="*/ 376270 w 379237"/>
                <a:gd name="connsiteY0" fmla="*/ 225987 h 230261"/>
                <a:gd name="connsiteX1" fmla="*/ 348404 w 379237"/>
                <a:gd name="connsiteY1" fmla="*/ 242434 h 230261"/>
                <a:gd name="connsiteX2" fmla="*/ 348404 w 379237"/>
                <a:gd name="connsiteY2" fmla="*/ 242434 h 230261"/>
                <a:gd name="connsiteX3" fmla="*/ 0 w 379237"/>
                <a:gd name="connsiteY3" fmla="*/ 28620 h 230261"/>
                <a:gd name="connsiteX4" fmla="*/ 38089 w 379237"/>
                <a:gd name="connsiteY4" fmla="*/ 5429 h 230261"/>
                <a:gd name="connsiteX5" fmla="*/ 77331 w 379237"/>
                <a:gd name="connsiteY5" fmla="*/ 5429 h 230261"/>
                <a:gd name="connsiteX6" fmla="*/ 377259 w 379237"/>
                <a:gd name="connsiteY6" fmla="*/ 189145 h 230261"/>
                <a:gd name="connsiteX7" fmla="*/ 383743 w 379237"/>
                <a:gd name="connsiteY7" fmla="*/ 218922 h 230261"/>
                <a:gd name="connsiteX8" fmla="*/ 376270 w 379237"/>
                <a:gd name="connsiteY8" fmla="*/ 225987 h 2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237" h="230261">
                  <a:moveTo>
                    <a:pt x="376270" y="225987"/>
                  </a:moveTo>
                  <a:lnTo>
                    <a:pt x="348404" y="242434"/>
                  </a:lnTo>
                  <a:lnTo>
                    <a:pt x="348404" y="242434"/>
                  </a:lnTo>
                  <a:lnTo>
                    <a:pt x="0" y="28620"/>
                  </a:lnTo>
                  <a:lnTo>
                    <a:pt x="38089" y="5429"/>
                  </a:lnTo>
                  <a:cubicBezTo>
                    <a:pt x="50163" y="-1810"/>
                    <a:pt x="65257" y="-1810"/>
                    <a:pt x="77331" y="5429"/>
                  </a:cubicBezTo>
                  <a:lnTo>
                    <a:pt x="377259" y="189145"/>
                  </a:lnTo>
                  <a:cubicBezTo>
                    <a:pt x="387292" y="195582"/>
                    <a:pt x="390195" y="208913"/>
                    <a:pt x="383743" y="218922"/>
                  </a:cubicBezTo>
                  <a:cubicBezTo>
                    <a:pt x="381859" y="221843"/>
                    <a:pt x="379295" y="224267"/>
                    <a:pt x="376270" y="22598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26BECEC5-5348-A143-81FB-DD1C71BA37D9}"/>
                </a:ext>
              </a:extLst>
            </p:cNvPr>
            <p:cNvSpPr/>
            <p:nvPr/>
          </p:nvSpPr>
          <p:spPr>
            <a:xfrm>
              <a:off x="3294814" y="4457794"/>
              <a:ext cx="1582904" cy="986835"/>
            </a:xfrm>
            <a:custGeom>
              <a:avLst/>
              <a:gdLst>
                <a:gd name="connsiteX0" fmla="*/ 1570425 w 1582903"/>
                <a:gd name="connsiteY0" fmla="*/ 597188 h 986835"/>
                <a:gd name="connsiteX1" fmla="*/ 1496391 w 1582903"/>
                <a:gd name="connsiteY1" fmla="*/ 642747 h 986835"/>
                <a:gd name="connsiteX2" fmla="*/ 1496391 w 1582903"/>
                <a:gd name="connsiteY2" fmla="*/ 642747 h 986835"/>
                <a:gd name="connsiteX3" fmla="*/ 935779 w 1582903"/>
                <a:gd name="connsiteY3" fmla="*/ 984192 h 986835"/>
                <a:gd name="connsiteX4" fmla="*/ 814423 w 1582903"/>
                <a:gd name="connsiteY4" fmla="*/ 984192 h 986835"/>
                <a:gd name="connsiteX5" fmla="*/ 27753 w 1582903"/>
                <a:gd name="connsiteY5" fmla="*/ 505248 h 986835"/>
                <a:gd name="connsiteX6" fmla="*/ 2526 w 1582903"/>
                <a:gd name="connsiteY6" fmla="*/ 439459 h 986835"/>
                <a:gd name="connsiteX7" fmla="*/ 27753 w 1582903"/>
                <a:gd name="connsiteY7" fmla="*/ 406564 h 986835"/>
                <a:gd name="connsiteX8" fmla="*/ 570392 w 1582903"/>
                <a:gd name="connsiteY8" fmla="*/ 75975 h 986835"/>
                <a:gd name="connsiteX9" fmla="*/ 671797 w 1582903"/>
                <a:gd name="connsiteY9" fmla="*/ 14297 h 986835"/>
                <a:gd name="connsiteX10" fmla="*/ 775840 w 1582903"/>
                <a:gd name="connsiteY10" fmla="*/ 14297 h 986835"/>
                <a:gd name="connsiteX11" fmla="*/ 1570425 w 1582903"/>
                <a:gd name="connsiteY11" fmla="*/ 499327 h 986835"/>
                <a:gd name="connsiteX12" fmla="*/ 1589078 w 1582903"/>
                <a:gd name="connsiteY12" fmla="*/ 578582 h 986835"/>
                <a:gd name="connsiteX13" fmla="*/ 1570425 w 1582903"/>
                <a:gd name="connsiteY13" fmla="*/ 597188 h 98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2903" h="986835">
                  <a:moveTo>
                    <a:pt x="1570425" y="597188"/>
                  </a:moveTo>
                  <a:lnTo>
                    <a:pt x="1496391" y="642747"/>
                  </a:lnTo>
                  <a:lnTo>
                    <a:pt x="1496391" y="642747"/>
                  </a:lnTo>
                  <a:lnTo>
                    <a:pt x="935779" y="984192"/>
                  </a:lnTo>
                  <a:cubicBezTo>
                    <a:pt x="898354" y="1006267"/>
                    <a:pt x="851849" y="1006267"/>
                    <a:pt x="814423" y="984192"/>
                  </a:cubicBezTo>
                  <a:lnTo>
                    <a:pt x="27753" y="505248"/>
                  </a:lnTo>
                  <a:cubicBezTo>
                    <a:pt x="5210" y="491687"/>
                    <a:pt x="-5190" y="464565"/>
                    <a:pt x="2526" y="439459"/>
                  </a:cubicBezTo>
                  <a:cubicBezTo>
                    <a:pt x="6419" y="425685"/>
                    <a:pt x="15444" y="413917"/>
                    <a:pt x="27753" y="406564"/>
                  </a:cubicBezTo>
                  <a:lnTo>
                    <a:pt x="570392" y="75975"/>
                  </a:lnTo>
                  <a:lnTo>
                    <a:pt x="671797" y="14297"/>
                  </a:lnTo>
                  <a:cubicBezTo>
                    <a:pt x="703845" y="-4766"/>
                    <a:pt x="743792" y="-4766"/>
                    <a:pt x="775840" y="14297"/>
                  </a:cubicBezTo>
                  <a:lnTo>
                    <a:pt x="1570425" y="499327"/>
                  </a:lnTo>
                  <a:cubicBezTo>
                    <a:pt x="1597516" y="516075"/>
                    <a:pt x="1605868" y="551558"/>
                    <a:pt x="1589078" y="578582"/>
                  </a:cubicBezTo>
                  <a:cubicBezTo>
                    <a:pt x="1584383" y="586137"/>
                    <a:pt x="1577999" y="592506"/>
                    <a:pt x="1570425" y="59718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E69D429D-1E64-2244-832B-337C7BA8A0D6}"/>
                </a:ext>
              </a:extLst>
            </p:cNvPr>
            <p:cNvSpPr/>
            <p:nvPr/>
          </p:nvSpPr>
          <p:spPr>
            <a:xfrm>
              <a:off x="3293477" y="4898569"/>
              <a:ext cx="906872" cy="559207"/>
            </a:xfrm>
            <a:custGeom>
              <a:avLst/>
              <a:gdLst>
                <a:gd name="connsiteX0" fmla="*/ 910735 w 906872"/>
                <a:gd name="connsiteY0" fmla="*/ 554602 h 559206"/>
                <a:gd name="connsiteX1" fmla="*/ 813452 w 906872"/>
                <a:gd name="connsiteY1" fmla="*/ 545391 h 559206"/>
                <a:gd name="connsiteX2" fmla="*/ 26617 w 906872"/>
                <a:gd name="connsiteY2" fmla="*/ 65789 h 559206"/>
                <a:gd name="connsiteX3" fmla="*/ 2709 w 906872"/>
                <a:gd name="connsiteY3" fmla="*/ 0 h 559206"/>
                <a:gd name="connsiteX4" fmla="*/ 57780 w 906872"/>
                <a:gd name="connsiteY4" fmla="*/ 36184 h 559206"/>
                <a:gd name="connsiteX5" fmla="*/ 844616 w 906872"/>
                <a:gd name="connsiteY5" fmla="*/ 515293 h 559206"/>
                <a:gd name="connsiteX6" fmla="*/ 910735 w 906872"/>
                <a:gd name="connsiteY6" fmla="*/ 554602 h 5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72" h="559206">
                  <a:moveTo>
                    <a:pt x="910735" y="554602"/>
                  </a:moveTo>
                  <a:cubicBezTo>
                    <a:pt x="878501" y="565735"/>
                    <a:pt x="843011" y="562375"/>
                    <a:pt x="813452" y="545391"/>
                  </a:cubicBezTo>
                  <a:lnTo>
                    <a:pt x="26617" y="65789"/>
                  </a:lnTo>
                  <a:cubicBezTo>
                    <a:pt x="4619" y="51800"/>
                    <a:pt x="-5194" y="24800"/>
                    <a:pt x="2709" y="0"/>
                  </a:cubicBezTo>
                  <a:cubicBezTo>
                    <a:pt x="26782" y="16447"/>
                    <a:pt x="48052" y="30099"/>
                    <a:pt x="57780" y="36184"/>
                  </a:cubicBezTo>
                  <a:lnTo>
                    <a:pt x="844616" y="515293"/>
                  </a:lnTo>
                  <a:cubicBezTo>
                    <a:pt x="857477" y="521707"/>
                    <a:pt x="882045" y="537825"/>
                    <a:pt x="910735" y="554602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905BD19F-77F5-E642-8EA8-8F9DFB7CB595}"/>
                </a:ext>
              </a:extLst>
            </p:cNvPr>
            <p:cNvSpPr/>
            <p:nvPr/>
          </p:nvSpPr>
          <p:spPr>
            <a:xfrm>
              <a:off x="3864877" y="4457986"/>
              <a:ext cx="1022292" cy="641443"/>
            </a:xfrm>
            <a:custGeom>
              <a:avLst/>
              <a:gdLst>
                <a:gd name="connsiteX0" fmla="*/ 1000362 w 1022292"/>
                <a:gd name="connsiteY0" fmla="*/ 597160 h 641442"/>
                <a:gd name="connsiteX1" fmla="*/ 926329 w 1022292"/>
                <a:gd name="connsiteY1" fmla="*/ 642555 h 641442"/>
                <a:gd name="connsiteX2" fmla="*/ 926329 w 1022292"/>
                <a:gd name="connsiteY2" fmla="*/ 642555 h 641442"/>
                <a:gd name="connsiteX3" fmla="*/ 0 w 1022292"/>
                <a:gd name="connsiteY3" fmla="*/ 76111 h 641442"/>
                <a:gd name="connsiteX4" fmla="*/ 60678 w 1022292"/>
                <a:gd name="connsiteY4" fmla="*/ 39105 h 641442"/>
                <a:gd name="connsiteX5" fmla="*/ 78486 w 1022292"/>
                <a:gd name="connsiteY5" fmla="*/ 28414 h 641442"/>
                <a:gd name="connsiteX6" fmla="*/ 101405 w 1022292"/>
                <a:gd name="connsiteY6" fmla="*/ 14434 h 641442"/>
                <a:gd name="connsiteX7" fmla="*/ 205448 w 1022292"/>
                <a:gd name="connsiteY7" fmla="*/ 14434 h 641442"/>
                <a:gd name="connsiteX8" fmla="*/ 1000362 w 1022292"/>
                <a:gd name="connsiteY8" fmla="*/ 499299 h 641442"/>
                <a:gd name="connsiteX9" fmla="*/ 1019015 w 1022292"/>
                <a:gd name="connsiteY9" fmla="*/ 578554 h 641442"/>
                <a:gd name="connsiteX10" fmla="*/ 1000362 w 1022292"/>
                <a:gd name="connsiteY10" fmla="*/ 597160 h 64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92" h="641442">
                  <a:moveTo>
                    <a:pt x="1000362" y="597160"/>
                  </a:moveTo>
                  <a:lnTo>
                    <a:pt x="926329" y="642555"/>
                  </a:lnTo>
                  <a:lnTo>
                    <a:pt x="926329" y="642555"/>
                  </a:lnTo>
                  <a:lnTo>
                    <a:pt x="0" y="76111"/>
                  </a:lnTo>
                  <a:lnTo>
                    <a:pt x="60678" y="39105"/>
                  </a:lnTo>
                  <a:lnTo>
                    <a:pt x="78486" y="28414"/>
                  </a:lnTo>
                  <a:lnTo>
                    <a:pt x="101405" y="14434"/>
                  </a:lnTo>
                  <a:cubicBezTo>
                    <a:pt x="133402" y="-4811"/>
                    <a:pt x="173450" y="-4811"/>
                    <a:pt x="205448" y="14434"/>
                  </a:cubicBezTo>
                  <a:lnTo>
                    <a:pt x="1000362" y="499299"/>
                  </a:lnTo>
                  <a:cubicBezTo>
                    <a:pt x="1027454" y="516047"/>
                    <a:pt x="1035805" y="551531"/>
                    <a:pt x="1019015" y="578554"/>
                  </a:cubicBezTo>
                  <a:cubicBezTo>
                    <a:pt x="1014321" y="586110"/>
                    <a:pt x="1007936" y="592478"/>
                    <a:pt x="1000362" y="597160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2D688E1F-E985-F545-87DD-F966179A0313}"/>
                </a:ext>
              </a:extLst>
            </p:cNvPr>
            <p:cNvSpPr/>
            <p:nvPr/>
          </p:nvSpPr>
          <p:spPr>
            <a:xfrm>
              <a:off x="3902636" y="4629985"/>
              <a:ext cx="16489" cy="16447"/>
            </a:xfrm>
            <a:custGeom>
              <a:avLst/>
              <a:gdLst>
                <a:gd name="connsiteX0" fmla="*/ 8574 w 0"/>
                <a:gd name="connsiteY0" fmla="*/ 4276 h 0"/>
                <a:gd name="connsiteX1" fmla="*/ 4287 w 0"/>
                <a:gd name="connsiteY1" fmla="*/ 8552 h 0"/>
                <a:gd name="connsiteX2" fmla="*/ 0 w 0"/>
                <a:gd name="connsiteY2" fmla="*/ 4276 h 0"/>
                <a:gd name="connsiteX3" fmla="*/ 4287 w 0"/>
                <a:gd name="connsiteY3" fmla="*/ 0 h 0"/>
                <a:gd name="connsiteX4" fmla="*/ 8574 w 0"/>
                <a:gd name="connsiteY4" fmla="*/ 427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8574" y="4276"/>
                  </a:moveTo>
                  <a:cubicBezTo>
                    <a:pt x="8574" y="6638"/>
                    <a:pt x="6655" y="8552"/>
                    <a:pt x="4287" y="8552"/>
                  </a:cubicBezTo>
                  <a:cubicBezTo>
                    <a:pt x="1919" y="8552"/>
                    <a:pt x="0" y="6638"/>
                    <a:pt x="0" y="4276"/>
                  </a:cubicBezTo>
                  <a:cubicBezTo>
                    <a:pt x="0" y="1914"/>
                    <a:pt x="1920" y="0"/>
                    <a:pt x="4287" y="0"/>
                  </a:cubicBezTo>
                  <a:cubicBezTo>
                    <a:pt x="6655" y="0"/>
                    <a:pt x="8574" y="1915"/>
                    <a:pt x="8574" y="4276"/>
                  </a:cubicBezTo>
                  <a:close/>
                </a:path>
              </a:pathLst>
            </a:custGeom>
            <a:solidFill>
              <a:srgbClr val="726573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21F74897-7AE6-1740-87AD-3C3DFDC06E46}"/>
                </a:ext>
              </a:extLst>
            </p:cNvPr>
            <p:cNvSpPr/>
            <p:nvPr/>
          </p:nvSpPr>
          <p:spPr>
            <a:xfrm>
              <a:off x="4573391" y="5038535"/>
              <a:ext cx="16489" cy="16447"/>
            </a:xfrm>
            <a:custGeom>
              <a:avLst/>
              <a:gdLst>
                <a:gd name="connsiteX0" fmla="*/ 8574 w 0"/>
                <a:gd name="connsiteY0" fmla="*/ 4276 h 0"/>
                <a:gd name="connsiteX1" fmla="*/ 4287 w 0"/>
                <a:gd name="connsiteY1" fmla="*/ 8553 h 0"/>
                <a:gd name="connsiteX2" fmla="*/ 0 w 0"/>
                <a:gd name="connsiteY2" fmla="*/ 4276 h 0"/>
                <a:gd name="connsiteX3" fmla="*/ 4287 w 0"/>
                <a:gd name="connsiteY3" fmla="*/ 0 h 0"/>
                <a:gd name="connsiteX4" fmla="*/ 8574 w 0"/>
                <a:gd name="connsiteY4" fmla="*/ 427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8574" y="4276"/>
                  </a:moveTo>
                  <a:cubicBezTo>
                    <a:pt x="8574" y="6638"/>
                    <a:pt x="6655" y="8553"/>
                    <a:pt x="4287" y="8553"/>
                  </a:cubicBezTo>
                  <a:cubicBezTo>
                    <a:pt x="1919" y="8553"/>
                    <a:pt x="0" y="6638"/>
                    <a:pt x="0" y="4276"/>
                  </a:cubicBezTo>
                  <a:cubicBezTo>
                    <a:pt x="0" y="1915"/>
                    <a:pt x="1920" y="0"/>
                    <a:pt x="4287" y="0"/>
                  </a:cubicBezTo>
                  <a:cubicBezTo>
                    <a:pt x="6655" y="0"/>
                    <a:pt x="8574" y="1915"/>
                    <a:pt x="8574" y="4276"/>
                  </a:cubicBezTo>
                  <a:close/>
                </a:path>
              </a:pathLst>
            </a:custGeom>
            <a:solidFill>
              <a:srgbClr val="726573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49428631-14B7-CE44-B079-69368CF1DA32}"/>
                </a:ext>
              </a:extLst>
            </p:cNvPr>
            <p:cNvSpPr/>
            <p:nvPr/>
          </p:nvSpPr>
          <p:spPr>
            <a:xfrm>
              <a:off x="3483826" y="4885411"/>
              <a:ext cx="16489" cy="16447"/>
            </a:xfrm>
            <a:custGeom>
              <a:avLst/>
              <a:gdLst>
                <a:gd name="connsiteX0" fmla="*/ 8574 w 0"/>
                <a:gd name="connsiteY0" fmla="*/ 4276 h 0"/>
                <a:gd name="connsiteX1" fmla="*/ 4287 w 0"/>
                <a:gd name="connsiteY1" fmla="*/ 8553 h 0"/>
                <a:gd name="connsiteX2" fmla="*/ 0 w 0"/>
                <a:gd name="connsiteY2" fmla="*/ 4276 h 0"/>
                <a:gd name="connsiteX3" fmla="*/ 4287 w 0"/>
                <a:gd name="connsiteY3" fmla="*/ 0 h 0"/>
                <a:gd name="connsiteX4" fmla="*/ 8574 w 0"/>
                <a:gd name="connsiteY4" fmla="*/ 427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8574" y="4276"/>
                  </a:moveTo>
                  <a:cubicBezTo>
                    <a:pt x="8574" y="6638"/>
                    <a:pt x="6655" y="8553"/>
                    <a:pt x="4287" y="8553"/>
                  </a:cubicBezTo>
                  <a:cubicBezTo>
                    <a:pt x="1919" y="8553"/>
                    <a:pt x="0" y="6638"/>
                    <a:pt x="0" y="4276"/>
                  </a:cubicBezTo>
                  <a:cubicBezTo>
                    <a:pt x="0" y="1915"/>
                    <a:pt x="1920" y="0"/>
                    <a:pt x="4287" y="0"/>
                  </a:cubicBezTo>
                  <a:cubicBezTo>
                    <a:pt x="6655" y="0"/>
                    <a:pt x="8574" y="1915"/>
                    <a:pt x="8574" y="4276"/>
                  </a:cubicBezTo>
                  <a:close/>
                </a:path>
              </a:pathLst>
            </a:custGeom>
            <a:solidFill>
              <a:srgbClr val="726573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8B1A9948-EACD-664B-9F87-15458A1A6B9A}"/>
                </a:ext>
              </a:extLst>
            </p:cNvPr>
            <p:cNvSpPr/>
            <p:nvPr/>
          </p:nvSpPr>
          <p:spPr>
            <a:xfrm>
              <a:off x="4154581" y="5293961"/>
              <a:ext cx="16489" cy="16447"/>
            </a:xfrm>
            <a:custGeom>
              <a:avLst/>
              <a:gdLst>
                <a:gd name="connsiteX0" fmla="*/ 8574 w 0"/>
                <a:gd name="connsiteY0" fmla="*/ 4276 h 0"/>
                <a:gd name="connsiteX1" fmla="*/ 4287 w 0"/>
                <a:gd name="connsiteY1" fmla="*/ 8552 h 0"/>
                <a:gd name="connsiteX2" fmla="*/ 0 w 0"/>
                <a:gd name="connsiteY2" fmla="*/ 4276 h 0"/>
                <a:gd name="connsiteX3" fmla="*/ 4287 w 0"/>
                <a:gd name="connsiteY3" fmla="*/ 0 h 0"/>
                <a:gd name="connsiteX4" fmla="*/ 8574 w 0"/>
                <a:gd name="connsiteY4" fmla="*/ 427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8574" y="4276"/>
                  </a:moveTo>
                  <a:cubicBezTo>
                    <a:pt x="8574" y="6638"/>
                    <a:pt x="6654" y="8552"/>
                    <a:pt x="4287" y="8552"/>
                  </a:cubicBezTo>
                  <a:cubicBezTo>
                    <a:pt x="1919" y="8552"/>
                    <a:pt x="0" y="6638"/>
                    <a:pt x="0" y="4276"/>
                  </a:cubicBezTo>
                  <a:cubicBezTo>
                    <a:pt x="0" y="1914"/>
                    <a:pt x="1919" y="0"/>
                    <a:pt x="4287" y="0"/>
                  </a:cubicBezTo>
                  <a:cubicBezTo>
                    <a:pt x="6655" y="0"/>
                    <a:pt x="8574" y="1915"/>
                    <a:pt x="8574" y="4276"/>
                  </a:cubicBezTo>
                  <a:close/>
                </a:path>
              </a:pathLst>
            </a:custGeom>
            <a:solidFill>
              <a:srgbClr val="726573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107C3036-6C0A-2648-BE79-FA1B1EC88A31}"/>
                </a:ext>
              </a:extLst>
            </p:cNvPr>
            <p:cNvSpPr/>
            <p:nvPr/>
          </p:nvSpPr>
          <p:spPr>
            <a:xfrm>
              <a:off x="3930666" y="4487058"/>
              <a:ext cx="98931" cy="49342"/>
            </a:xfrm>
            <a:custGeom>
              <a:avLst/>
              <a:gdLst>
                <a:gd name="connsiteX0" fmla="*/ 107341 w 98931"/>
                <a:gd name="connsiteY0" fmla="*/ 58717 h 49341"/>
                <a:gd name="connsiteX1" fmla="*/ 95963 w 98931"/>
                <a:gd name="connsiteY1" fmla="*/ 65460 h 49341"/>
                <a:gd name="connsiteX2" fmla="*/ 0 w 98931"/>
                <a:gd name="connsiteY2" fmla="*/ 6908 h 49341"/>
                <a:gd name="connsiteX3" fmla="*/ 11377 w 98931"/>
                <a:gd name="connsiteY3" fmla="*/ 0 h 49341"/>
                <a:gd name="connsiteX4" fmla="*/ 107341 w 98931"/>
                <a:gd name="connsiteY4" fmla="*/ 58717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31" h="49341">
                  <a:moveTo>
                    <a:pt x="107341" y="58717"/>
                  </a:moveTo>
                  <a:lnTo>
                    <a:pt x="95963" y="65460"/>
                  </a:lnTo>
                  <a:lnTo>
                    <a:pt x="0" y="6908"/>
                  </a:lnTo>
                  <a:lnTo>
                    <a:pt x="11377" y="0"/>
                  </a:lnTo>
                  <a:lnTo>
                    <a:pt x="107341" y="58717"/>
                  </a:lnTo>
                  <a:close/>
                </a:path>
              </a:pathLst>
            </a:custGeom>
            <a:solidFill>
              <a:srgbClr val="5A505B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2D83E621-9BEB-5D46-AE42-C93BE38BFFFD}"/>
                </a:ext>
              </a:extLst>
            </p:cNvPr>
            <p:cNvSpPr/>
            <p:nvPr/>
          </p:nvSpPr>
          <p:spPr>
            <a:xfrm>
              <a:off x="3987057" y="4521433"/>
              <a:ext cx="49466" cy="16447"/>
            </a:xfrm>
            <a:custGeom>
              <a:avLst/>
              <a:gdLst>
                <a:gd name="connsiteX0" fmla="*/ 50785 w 49465"/>
                <a:gd name="connsiteY0" fmla="*/ 24177 h 16447"/>
                <a:gd name="connsiteX1" fmla="*/ 39572 w 49465"/>
                <a:gd name="connsiteY1" fmla="*/ 31250 h 16447"/>
                <a:gd name="connsiteX2" fmla="*/ 0 w 49465"/>
                <a:gd name="connsiteY2" fmla="*/ 7072 h 16447"/>
                <a:gd name="connsiteX3" fmla="*/ 11212 w 49465"/>
                <a:gd name="connsiteY3" fmla="*/ 0 h 16447"/>
                <a:gd name="connsiteX4" fmla="*/ 50785 w 49465"/>
                <a:gd name="connsiteY4" fmla="*/ 24177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16447">
                  <a:moveTo>
                    <a:pt x="50785" y="24177"/>
                  </a:moveTo>
                  <a:lnTo>
                    <a:pt x="39572" y="31250"/>
                  </a:lnTo>
                  <a:lnTo>
                    <a:pt x="0" y="7072"/>
                  </a:lnTo>
                  <a:lnTo>
                    <a:pt x="11212" y="0"/>
                  </a:lnTo>
                  <a:lnTo>
                    <a:pt x="50785" y="24177"/>
                  </a:lnTo>
                  <a:close/>
                </a:path>
              </a:pathLst>
            </a:custGeom>
            <a:solidFill>
              <a:srgbClr val="E6F9F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3BF47661-1E1F-D540-9F34-73D7B84C6FF2}"/>
                </a:ext>
              </a:extLst>
            </p:cNvPr>
            <p:cNvSpPr/>
            <p:nvPr/>
          </p:nvSpPr>
          <p:spPr>
            <a:xfrm>
              <a:off x="4742069" y="5005805"/>
              <a:ext cx="98931" cy="49342"/>
            </a:xfrm>
            <a:custGeom>
              <a:avLst/>
              <a:gdLst>
                <a:gd name="connsiteX0" fmla="*/ 0 w 98931"/>
                <a:gd name="connsiteY0" fmla="*/ 6908 h 49341"/>
                <a:gd name="connsiteX1" fmla="*/ 11212 w 98931"/>
                <a:gd name="connsiteY1" fmla="*/ 0 h 49341"/>
                <a:gd name="connsiteX2" fmla="*/ 107341 w 98931"/>
                <a:gd name="connsiteY2" fmla="*/ 58717 h 49341"/>
                <a:gd name="connsiteX3" fmla="*/ 95964 w 98931"/>
                <a:gd name="connsiteY3" fmla="*/ 65460 h 49341"/>
                <a:gd name="connsiteX4" fmla="*/ 0 w 98931"/>
                <a:gd name="connsiteY4" fmla="*/ 6908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31" h="49341">
                  <a:moveTo>
                    <a:pt x="0" y="6908"/>
                  </a:moveTo>
                  <a:lnTo>
                    <a:pt x="11212" y="0"/>
                  </a:lnTo>
                  <a:lnTo>
                    <a:pt x="107341" y="58717"/>
                  </a:lnTo>
                  <a:lnTo>
                    <a:pt x="95964" y="65460"/>
                  </a:lnTo>
                  <a:lnTo>
                    <a:pt x="0" y="6908"/>
                  </a:lnTo>
                  <a:close/>
                </a:path>
              </a:pathLst>
            </a:custGeom>
            <a:solidFill>
              <a:srgbClr val="5A505B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C265151E-D3BF-8A4E-AF58-A31BB4404CA1}"/>
                </a:ext>
              </a:extLst>
            </p:cNvPr>
            <p:cNvSpPr/>
            <p:nvPr/>
          </p:nvSpPr>
          <p:spPr>
            <a:xfrm>
              <a:off x="4742069" y="5005640"/>
              <a:ext cx="49466" cy="16447"/>
            </a:xfrm>
            <a:custGeom>
              <a:avLst/>
              <a:gdLst>
                <a:gd name="connsiteX0" fmla="*/ 0 w 49465"/>
                <a:gd name="connsiteY0" fmla="*/ 7072 h 16447"/>
                <a:gd name="connsiteX1" fmla="*/ 11377 w 49465"/>
                <a:gd name="connsiteY1" fmla="*/ 0 h 16447"/>
                <a:gd name="connsiteX2" fmla="*/ 50950 w 49465"/>
                <a:gd name="connsiteY2" fmla="*/ 24342 h 16447"/>
                <a:gd name="connsiteX3" fmla="*/ 39738 w 49465"/>
                <a:gd name="connsiteY3" fmla="*/ 31250 h 16447"/>
                <a:gd name="connsiteX4" fmla="*/ 0 w 49465"/>
                <a:gd name="connsiteY4" fmla="*/ 7072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16447">
                  <a:moveTo>
                    <a:pt x="0" y="7072"/>
                  </a:moveTo>
                  <a:lnTo>
                    <a:pt x="11377" y="0"/>
                  </a:lnTo>
                  <a:lnTo>
                    <a:pt x="50950" y="24342"/>
                  </a:lnTo>
                  <a:lnTo>
                    <a:pt x="39738" y="31250"/>
                  </a:lnTo>
                  <a:lnTo>
                    <a:pt x="0" y="7072"/>
                  </a:lnTo>
                  <a:close/>
                </a:path>
              </a:pathLst>
            </a:custGeom>
            <a:solidFill>
              <a:srgbClr val="E6F9F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B8F2AF2-058D-3D47-A9B1-C499FDBB9FF1}"/>
                </a:ext>
              </a:extLst>
            </p:cNvPr>
            <p:cNvSpPr/>
            <p:nvPr/>
          </p:nvSpPr>
          <p:spPr>
            <a:xfrm>
              <a:off x="1590432" y="2363671"/>
              <a:ext cx="511146" cy="740127"/>
            </a:xfrm>
            <a:custGeom>
              <a:avLst/>
              <a:gdLst>
                <a:gd name="connsiteX0" fmla="*/ 10 w 511146"/>
                <a:gd name="connsiteY0" fmla="*/ 44783 h 740126"/>
                <a:gd name="connsiteX1" fmla="*/ 10 w 511146"/>
                <a:gd name="connsiteY1" fmla="*/ 465011 h 740126"/>
                <a:gd name="connsiteX2" fmla="*/ 15015 w 511146"/>
                <a:gd name="connsiteY2" fmla="*/ 493465 h 740126"/>
                <a:gd name="connsiteX3" fmla="*/ 16169 w 511146"/>
                <a:gd name="connsiteY3" fmla="*/ 494287 h 740126"/>
                <a:gd name="connsiteX4" fmla="*/ 153848 w 511146"/>
                <a:gd name="connsiteY4" fmla="*/ 578990 h 740126"/>
                <a:gd name="connsiteX5" fmla="*/ 438771 w 511146"/>
                <a:gd name="connsiteY5" fmla="*/ 753825 h 740126"/>
                <a:gd name="connsiteX6" fmla="*/ 453611 w 511146"/>
                <a:gd name="connsiteY6" fmla="*/ 753825 h 740126"/>
                <a:gd name="connsiteX7" fmla="*/ 509342 w 511146"/>
                <a:gd name="connsiteY7" fmla="*/ 719614 h 740126"/>
                <a:gd name="connsiteX8" fmla="*/ 517257 w 511146"/>
                <a:gd name="connsiteY8" fmla="*/ 705634 h 740126"/>
                <a:gd name="connsiteX9" fmla="*/ 517257 w 511146"/>
                <a:gd name="connsiteY9" fmla="*/ 299058 h 740126"/>
                <a:gd name="connsiteX10" fmla="*/ 495492 w 511146"/>
                <a:gd name="connsiteY10" fmla="*/ 260078 h 740126"/>
                <a:gd name="connsiteX11" fmla="*/ 77177 w 511146"/>
                <a:gd name="connsiteY11" fmla="*/ 2843 h 740126"/>
                <a:gd name="connsiteX12" fmla="*/ 59534 w 511146"/>
                <a:gd name="connsiteY12" fmla="*/ 2021 h 740126"/>
                <a:gd name="connsiteX13" fmla="*/ 6605 w 511146"/>
                <a:gd name="connsiteY13" fmla="*/ 34915 h 740126"/>
                <a:gd name="connsiteX14" fmla="*/ 10 w 511146"/>
                <a:gd name="connsiteY14" fmla="*/ 44783 h 74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146" h="740126">
                  <a:moveTo>
                    <a:pt x="10" y="44783"/>
                  </a:moveTo>
                  <a:lnTo>
                    <a:pt x="10" y="465011"/>
                  </a:lnTo>
                  <a:cubicBezTo>
                    <a:pt x="-17" y="476388"/>
                    <a:pt x="5601" y="487041"/>
                    <a:pt x="15015" y="493465"/>
                  </a:cubicBezTo>
                  <a:lnTo>
                    <a:pt x="16169" y="494287"/>
                  </a:lnTo>
                  <a:lnTo>
                    <a:pt x="153848" y="578990"/>
                  </a:lnTo>
                  <a:lnTo>
                    <a:pt x="438771" y="753825"/>
                  </a:lnTo>
                  <a:cubicBezTo>
                    <a:pt x="443249" y="756863"/>
                    <a:pt x="449133" y="756863"/>
                    <a:pt x="453611" y="753825"/>
                  </a:cubicBezTo>
                  <a:lnTo>
                    <a:pt x="509342" y="719614"/>
                  </a:lnTo>
                  <a:cubicBezTo>
                    <a:pt x="514236" y="716642"/>
                    <a:pt x="517233" y="711349"/>
                    <a:pt x="517257" y="705634"/>
                  </a:cubicBezTo>
                  <a:lnTo>
                    <a:pt x="517257" y="299058"/>
                  </a:lnTo>
                  <a:cubicBezTo>
                    <a:pt x="517379" y="283151"/>
                    <a:pt x="509114" y="268350"/>
                    <a:pt x="495492" y="260078"/>
                  </a:cubicBezTo>
                  <a:lnTo>
                    <a:pt x="77177" y="2843"/>
                  </a:lnTo>
                  <a:cubicBezTo>
                    <a:pt x="71889" y="-628"/>
                    <a:pt x="65123" y="-943"/>
                    <a:pt x="59534" y="2021"/>
                  </a:cubicBezTo>
                  <a:lnTo>
                    <a:pt x="6605" y="34915"/>
                  </a:lnTo>
                  <a:cubicBezTo>
                    <a:pt x="2484" y="36418"/>
                    <a:pt x="-185" y="40411"/>
                    <a:pt x="10" y="4478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49FEBDF0-20A1-2D46-8280-E9E4699CD4F8}"/>
                </a:ext>
              </a:extLst>
            </p:cNvPr>
            <p:cNvSpPr/>
            <p:nvPr/>
          </p:nvSpPr>
          <p:spPr>
            <a:xfrm>
              <a:off x="1590432" y="2398201"/>
              <a:ext cx="445192" cy="707232"/>
            </a:xfrm>
            <a:custGeom>
              <a:avLst/>
              <a:gdLst>
                <a:gd name="connsiteX0" fmla="*/ 10 w 445191"/>
                <a:gd name="connsiteY0" fmla="*/ 10253 h 707231"/>
                <a:gd name="connsiteX1" fmla="*/ 10 w 445191"/>
                <a:gd name="connsiteY1" fmla="*/ 430481 h 707231"/>
                <a:gd name="connsiteX2" fmla="*/ 15015 w 445191"/>
                <a:gd name="connsiteY2" fmla="*/ 458934 h 707231"/>
                <a:gd name="connsiteX3" fmla="*/ 16169 w 445191"/>
                <a:gd name="connsiteY3" fmla="*/ 459757 h 707231"/>
                <a:gd name="connsiteX4" fmla="*/ 153848 w 445191"/>
                <a:gd name="connsiteY4" fmla="*/ 544460 h 707231"/>
                <a:gd name="connsiteX5" fmla="*/ 438771 w 445191"/>
                <a:gd name="connsiteY5" fmla="*/ 719294 h 707231"/>
                <a:gd name="connsiteX6" fmla="*/ 453611 w 445191"/>
                <a:gd name="connsiteY6" fmla="*/ 719294 h 707231"/>
                <a:gd name="connsiteX7" fmla="*/ 459877 w 445191"/>
                <a:gd name="connsiteY7" fmla="*/ 707946 h 707231"/>
                <a:gd name="connsiteX8" fmla="*/ 459877 w 445191"/>
                <a:gd name="connsiteY8" fmla="*/ 297916 h 707231"/>
                <a:gd name="connsiteX9" fmla="*/ 438771 w 445191"/>
                <a:gd name="connsiteY9" fmla="*/ 261238 h 707231"/>
                <a:gd name="connsiteX10" fmla="*/ 16004 w 445191"/>
                <a:gd name="connsiteY10" fmla="*/ 1207 h 707231"/>
                <a:gd name="connsiteX11" fmla="*/ 6605 w 445191"/>
                <a:gd name="connsiteY11" fmla="*/ 1207 h 707231"/>
                <a:gd name="connsiteX12" fmla="*/ 10 w 445191"/>
                <a:gd name="connsiteY12" fmla="*/ 11076 h 70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5191" h="707231">
                  <a:moveTo>
                    <a:pt x="10" y="10253"/>
                  </a:moveTo>
                  <a:lnTo>
                    <a:pt x="10" y="430481"/>
                  </a:lnTo>
                  <a:cubicBezTo>
                    <a:pt x="-17" y="441858"/>
                    <a:pt x="5601" y="452511"/>
                    <a:pt x="15015" y="458934"/>
                  </a:cubicBezTo>
                  <a:lnTo>
                    <a:pt x="16169" y="459757"/>
                  </a:lnTo>
                  <a:lnTo>
                    <a:pt x="153848" y="544460"/>
                  </a:lnTo>
                  <a:lnTo>
                    <a:pt x="438771" y="719294"/>
                  </a:lnTo>
                  <a:cubicBezTo>
                    <a:pt x="443249" y="722333"/>
                    <a:pt x="449133" y="722333"/>
                    <a:pt x="453611" y="719294"/>
                  </a:cubicBezTo>
                  <a:cubicBezTo>
                    <a:pt x="457503" y="716825"/>
                    <a:pt x="459866" y="712547"/>
                    <a:pt x="459877" y="707946"/>
                  </a:cubicBezTo>
                  <a:lnTo>
                    <a:pt x="459877" y="297916"/>
                  </a:lnTo>
                  <a:cubicBezTo>
                    <a:pt x="459595" y="282893"/>
                    <a:pt x="451633" y="269058"/>
                    <a:pt x="438771" y="261238"/>
                  </a:cubicBezTo>
                  <a:lnTo>
                    <a:pt x="16004" y="1207"/>
                  </a:lnTo>
                  <a:cubicBezTo>
                    <a:pt x="13079" y="-402"/>
                    <a:pt x="9530" y="-402"/>
                    <a:pt x="6605" y="1207"/>
                  </a:cubicBezTo>
                  <a:cubicBezTo>
                    <a:pt x="2484" y="2710"/>
                    <a:pt x="-185" y="6703"/>
                    <a:pt x="10" y="1107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D95F79DB-D44A-6A41-B7B2-F88F3C662EEF}"/>
                </a:ext>
              </a:extLst>
            </p:cNvPr>
            <p:cNvSpPr/>
            <p:nvPr/>
          </p:nvSpPr>
          <p:spPr>
            <a:xfrm>
              <a:off x="1624738" y="2460053"/>
              <a:ext cx="379237" cy="592101"/>
            </a:xfrm>
            <a:custGeom>
              <a:avLst/>
              <a:gdLst>
                <a:gd name="connsiteX0" fmla="*/ 0 w 379237"/>
                <a:gd name="connsiteY0" fmla="*/ 370438 h 592101"/>
                <a:gd name="connsiteX1" fmla="*/ 0 w 379237"/>
                <a:gd name="connsiteY1" fmla="*/ 370438 h 592101"/>
                <a:gd name="connsiteX2" fmla="*/ 0 w 379237"/>
                <a:gd name="connsiteY2" fmla="*/ 13861 h 592101"/>
                <a:gd name="connsiteX3" fmla="*/ 14134 w 379237"/>
                <a:gd name="connsiteY3" fmla="*/ 1 h 592101"/>
                <a:gd name="connsiteX4" fmla="*/ 21270 w 379237"/>
                <a:gd name="connsiteY4" fmla="*/ 2019 h 592101"/>
                <a:gd name="connsiteX5" fmla="*/ 387976 w 379237"/>
                <a:gd name="connsiteY5" fmla="*/ 227511 h 592101"/>
                <a:gd name="connsiteX6" fmla="*/ 392593 w 379237"/>
                <a:gd name="connsiteY6" fmla="*/ 236063 h 592101"/>
                <a:gd name="connsiteX7" fmla="*/ 392593 w 379237"/>
                <a:gd name="connsiteY7" fmla="*/ 586555 h 592101"/>
                <a:gd name="connsiteX8" fmla="*/ 378921 w 379237"/>
                <a:gd name="connsiteY8" fmla="*/ 600546 h 592101"/>
                <a:gd name="connsiteX9" fmla="*/ 371323 w 379237"/>
                <a:gd name="connsiteY9" fmla="*/ 598397 h 59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237" h="592101">
                  <a:moveTo>
                    <a:pt x="0" y="370438"/>
                  </a:moveTo>
                  <a:lnTo>
                    <a:pt x="0" y="370438"/>
                  </a:lnTo>
                  <a:lnTo>
                    <a:pt x="0" y="13861"/>
                  </a:lnTo>
                  <a:cubicBezTo>
                    <a:pt x="66" y="6140"/>
                    <a:pt x="6394" y="-65"/>
                    <a:pt x="14134" y="1"/>
                  </a:cubicBezTo>
                  <a:cubicBezTo>
                    <a:pt x="16651" y="22"/>
                    <a:pt x="19117" y="719"/>
                    <a:pt x="21270" y="2019"/>
                  </a:cubicBezTo>
                  <a:lnTo>
                    <a:pt x="387976" y="227511"/>
                  </a:lnTo>
                  <a:cubicBezTo>
                    <a:pt x="390821" y="229441"/>
                    <a:pt x="392544" y="232632"/>
                    <a:pt x="392593" y="236063"/>
                  </a:cubicBezTo>
                  <a:lnTo>
                    <a:pt x="392593" y="586555"/>
                  </a:lnTo>
                  <a:cubicBezTo>
                    <a:pt x="392691" y="594184"/>
                    <a:pt x="386570" y="600448"/>
                    <a:pt x="378921" y="600546"/>
                  </a:cubicBezTo>
                  <a:cubicBezTo>
                    <a:pt x="376233" y="600580"/>
                    <a:pt x="373593" y="599833"/>
                    <a:pt x="371323" y="598397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35815CA2-6CB5-7845-8FAA-59FF66E367AB}"/>
                </a:ext>
              </a:extLst>
            </p:cNvPr>
            <p:cNvSpPr/>
            <p:nvPr/>
          </p:nvSpPr>
          <p:spPr>
            <a:xfrm>
              <a:off x="2935175" y="5112766"/>
              <a:ext cx="709009" cy="427629"/>
            </a:xfrm>
            <a:custGeom>
              <a:avLst/>
              <a:gdLst>
                <a:gd name="connsiteX0" fmla="*/ 711393 w 709009"/>
                <a:gd name="connsiteY0" fmla="*/ 321490 h 427628"/>
                <a:gd name="connsiteX1" fmla="*/ 255648 w 709009"/>
                <a:gd name="connsiteY1" fmla="*/ 44024 h 427628"/>
                <a:gd name="connsiteX2" fmla="*/ 231575 w 709009"/>
                <a:gd name="connsiteY2" fmla="*/ 44024 h 427628"/>
                <a:gd name="connsiteX3" fmla="*/ 220363 w 709009"/>
                <a:gd name="connsiteY3" fmla="*/ 50932 h 427628"/>
                <a:gd name="connsiteX4" fmla="*/ 141877 w 709009"/>
                <a:gd name="connsiteY4" fmla="*/ 3071 h 427628"/>
                <a:gd name="connsiteX5" fmla="*/ 119288 w 709009"/>
                <a:gd name="connsiteY5" fmla="*/ 3071 h 427628"/>
                <a:gd name="connsiteX6" fmla="*/ 5022 w 709009"/>
                <a:gd name="connsiteY6" fmla="*/ 72643 h 427628"/>
                <a:gd name="connsiteX7" fmla="*/ 1568 w 709009"/>
                <a:gd name="connsiteY7" fmla="*/ 87125 h 427628"/>
                <a:gd name="connsiteX8" fmla="*/ 5022 w 709009"/>
                <a:gd name="connsiteY8" fmla="*/ 90570 h 427628"/>
                <a:gd name="connsiteX9" fmla="*/ 80045 w 709009"/>
                <a:gd name="connsiteY9" fmla="*/ 136293 h 427628"/>
                <a:gd name="connsiteX10" fmla="*/ 64546 w 709009"/>
                <a:gd name="connsiteY10" fmla="*/ 145668 h 427628"/>
                <a:gd name="connsiteX11" fmla="*/ 61644 w 709009"/>
                <a:gd name="connsiteY11" fmla="*/ 157412 h 427628"/>
                <a:gd name="connsiteX12" fmla="*/ 64546 w 709009"/>
                <a:gd name="connsiteY12" fmla="*/ 160306 h 427628"/>
                <a:gd name="connsiteX13" fmla="*/ 526226 w 709009"/>
                <a:gd name="connsiteY13" fmla="*/ 441061 h 427628"/>
                <a:gd name="connsiteX14" fmla="*/ 547331 w 709009"/>
                <a:gd name="connsiteY14" fmla="*/ 441061 h 427628"/>
                <a:gd name="connsiteX15" fmla="*/ 712217 w 709009"/>
                <a:gd name="connsiteY15" fmla="*/ 340897 h 427628"/>
                <a:gd name="connsiteX16" fmla="*/ 715743 w 709009"/>
                <a:gd name="connsiteY16" fmla="*/ 325477 h 427628"/>
                <a:gd name="connsiteX17" fmla="*/ 711393 w 709009"/>
                <a:gd name="connsiteY17" fmla="*/ 321490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9009" h="427628">
                  <a:moveTo>
                    <a:pt x="711393" y="321490"/>
                  </a:moveTo>
                  <a:lnTo>
                    <a:pt x="255648" y="44024"/>
                  </a:lnTo>
                  <a:cubicBezTo>
                    <a:pt x="248238" y="39594"/>
                    <a:pt x="238985" y="39594"/>
                    <a:pt x="231575" y="44024"/>
                  </a:cubicBezTo>
                  <a:lnTo>
                    <a:pt x="220363" y="50932"/>
                  </a:lnTo>
                  <a:lnTo>
                    <a:pt x="141877" y="3071"/>
                  </a:lnTo>
                  <a:cubicBezTo>
                    <a:pt x="134907" y="-1024"/>
                    <a:pt x="126258" y="-1024"/>
                    <a:pt x="119288" y="3071"/>
                  </a:cubicBezTo>
                  <a:lnTo>
                    <a:pt x="5022" y="72643"/>
                  </a:lnTo>
                  <a:cubicBezTo>
                    <a:pt x="59" y="75690"/>
                    <a:pt x="-1487" y="82174"/>
                    <a:pt x="1568" y="87125"/>
                  </a:cubicBezTo>
                  <a:cubicBezTo>
                    <a:pt x="2433" y="88527"/>
                    <a:pt x="3616" y="89707"/>
                    <a:pt x="5022" y="90570"/>
                  </a:cubicBezTo>
                  <a:lnTo>
                    <a:pt x="80045" y="136293"/>
                  </a:lnTo>
                  <a:lnTo>
                    <a:pt x="64546" y="145668"/>
                  </a:lnTo>
                  <a:cubicBezTo>
                    <a:pt x="60493" y="148112"/>
                    <a:pt x="59194" y="153370"/>
                    <a:pt x="61644" y="157412"/>
                  </a:cubicBezTo>
                  <a:cubicBezTo>
                    <a:pt x="62362" y="158597"/>
                    <a:pt x="63358" y="159590"/>
                    <a:pt x="64546" y="160306"/>
                  </a:cubicBezTo>
                  <a:lnTo>
                    <a:pt x="526226" y="441061"/>
                  </a:lnTo>
                  <a:cubicBezTo>
                    <a:pt x="532707" y="445000"/>
                    <a:pt x="540850" y="445000"/>
                    <a:pt x="547331" y="441061"/>
                  </a:cubicBezTo>
                  <a:lnTo>
                    <a:pt x="712217" y="340897"/>
                  </a:lnTo>
                  <a:cubicBezTo>
                    <a:pt x="717460" y="337610"/>
                    <a:pt x="719039" y="330706"/>
                    <a:pt x="715743" y="325477"/>
                  </a:cubicBezTo>
                  <a:cubicBezTo>
                    <a:pt x="714677" y="323783"/>
                    <a:pt x="713174" y="322407"/>
                    <a:pt x="711393" y="321490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64691F14-722A-814E-AF28-A5A7D47A2B59}"/>
                </a:ext>
              </a:extLst>
            </p:cNvPr>
            <p:cNvSpPr/>
            <p:nvPr/>
          </p:nvSpPr>
          <p:spPr>
            <a:xfrm>
              <a:off x="3524058" y="5353500"/>
              <a:ext cx="98931" cy="49342"/>
            </a:xfrm>
            <a:custGeom>
              <a:avLst/>
              <a:gdLst>
                <a:gd name="connsiteX0" fmla="*/ 101075 w 98931"/>
                <a:gd name="connsiteY0" fmla="*/ 329 h 49341"/>
                <a:gd name="connsiteX1" fmla="*/ 101075 w 98931"/>
                <a:gd name="connsiteY1" fmla="*/ 59539 h 49341"/>
                <a:gd name="connsiteX2" fmla="*/ 0 w 98931"/>
                <a:gd name="connsiteY2" fmla="*/ 55427 h 49341"/>
                <a:gd name="connsiteX3" fmla="*/ 57215 w 98931"/>
                <a:gd name="connsiteY3" fmla="*/ 29440 h 49341"/>
                <a:gd name="connsiteX4" fmla="*/ 56226 w 98931"/>
                <a:gd name="connsiteY4" fmla="*/ 5756 h 49341"/>
                <a:gd name="connsiteX5" fmla="*/ 70736 w 98931"/>
                <a:gd name="connsiteY5" fmla="*/ 0 h 49341"/>
                <a:gd name="connsiteX6" fmla="*/ 101075 w 98931"/>
                <a:gd name="connsiteY6" fmla="*/ 329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31" h="49341">
                  <a:moveTo>
                    <a:pt x="101075" y="329"/>
                  </a:moveTo>
                  <a:lnTo>
                    <a:pt x="101075" y="59539"/>
                  </a:lnTo>
                  <a:lnTo>
                    <a:pt x="0" y="55427"/>
                  </a:lnTo>
                  <a:lnTo>
                    <a:pt x="57215" y="29440"/>
                  </a:lnTo>
                  <a:lnTo>
                    <a:pt x="56226" y="5756"/>
                  </a:lnTo>
                  <a:lnTo>
                    <a:pt x="70736" y="0"/>
                  </a:lnTo>
                  <a:lnTo>
                    <a:pt x="101075" y="329"/>
                  </a:lnTo>
                  <a:close/>
                </a:path>
              </a:pathLst>
            </a:custGeom>
            <a:solidFill>
              <a:srgbClr val="B68000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883CA22E-A27A-0940-8D00-1484FA535150}"/>
                </a:ext>
              </a:extLst>
            </p:cNvPr>
            <p:cNvSpPr/>
            <p:nvPr/>
          </p:nvSpPr>
          <p:spPr>
            <a:xfrm>
              <a:off x="3524058" y="5353500"/>
              <a:ext cx="98931" cy="49342"/>
            </a:xfrm>
            <a:custGeom>
              <a:avLst/>
              <a:gdLst>
                <a:gd name="connsiteX0" fmla="*/ 101075 w 98931"/>
                <a:gd name="connsiteY0" fmla="*/ 329 h 49341"/>
                <a:gd name="connsiteX1" fmla="*/ 101075 w 98931"/>
                <a:gd name="connsiteY1" fmla="*/ 59539 h 49341"/>
                <a:gd name="connsiteX2" fmla="*/ 0 w 98931"/>
                <a:gd name="connsiteY2" fmla="*/ 55427 h 49341"/>
                <a:gd name="connsiteX3" fmla="*/ 57215 w 98931"/>
                <a:gd name="connsiteY3" fmla="*/ 29440 h 49341"/>
                <a:gd name="connsiteX4" fmla="*/ 56226 w 98931"/>
                <a:gd name="connsiteY4" fmla="*/ 5756 h 49341"/>
                <a:gd name="connsiteX5" fmla="*/ 70736 w 98931"/>
                <a:gd name="connsiteY5" fmla="*/ 0 h 49341"/>
                <a:gd name="connsiteX6" fmla="*/ 101075 w 98931"/>
                <a:gd name="connsiteY6" fmla="*/ 329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31" h="49341">
                  <a:moveTo>
                    <a:pt x="101075" y="329"/>
                  </a:moveTo>
                  <a:lnTo>
                    <a:pt x="101075" y="59539"/>
                  </a:lnTo>
                  <a:lnTo>
                    <a:pt x="0" y="55427"/>
                  </a:lnTo>
                  <a:lnTo>
                    <a:pt x="57215" y="29440"/>
                  </a:lnTo>
                  <a:lnTo>
                    <a:pt x="56226" y="5756"/>
                  </a:lnTo>
                  <a:lnTo>
                    <a:pt x="70736" y="0"/>
                  </a:lnTo>
                  <a:lnTo>
                    <a:pt x="101075" y="32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5FB0864C-01DB-7041-A200-DAFA97ADE885}"/>
                </a:ext>
              </a:extLst>
            </p:cNvPr>
            <p:cNvSpPr/>
            <p:nvPr/>
          </p:nvSpPr>
          <p:spPr>
            <a:xfrm>
              <a:off x="2994237" y="5102803"/>
              <a:ext cx="412215" cy="246709"/>
            </a:xfrm>
            <a:custGeom>
              <a:avLst/>
              <a:gdLst>
                <a:gd name="connsiteX0" fmla="*/ 4165 w 412214"/>
                <a:gd name="connsiteY0" fmla="*/ 64020 h 246708"/>
                <a:gd name="connsiteX1" fmla="*/ 104745 w 412214"/>
                <a:gd name="connsiteY1" fmla="*/ 2836 h 246708"/>
                <a:gd name="connsiteX2" fmla="*/ 124532 w 412214"/>
                <a:gd name="connsiteY2" fmla="*/ 2836 h 246708"/>
                <a:gd name="connsiteX3" fmla="*/ 427427 w 412214"/>
                <a:gd name="connsiteY3" fmla="*/ 187210 h 246708"/>
                <a:gd name="connsiteX4" fmla="*/ 304587 w 412214"/>
                <a:gd name="connsiteY4" fmla="*/ 262374 h 246708"/>
                <a:gd name="connsiteX5" fmla="*/ 4825 w 412214"/>
                <a:gd name="connsiteY5" fmla="*/ 79810 h 246708"/>
                <a:gd name="connsiteX6" fmla="*/ 1123 w 412214"/>
                <a:gd name="connsiteY6" fmla="*/ 67318 h 246708"/>
                <a:gd name="connsiteX7" fmla="*/ 4165 w 412214"/>
                <a:gd name="connsiteY7" fmla="*/ 64020 h 24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214" h="246708">
                  <a:moveTo>
                    <a:pt x="4165" y="64020"/>
                  </a:moveTo>
                  <a:lnTo>
                    <a:pt x="104745" y="2836"/>
                  </a:lnTo>
                  <a:cubicBezTo>
                    <a:pt x="110796" y="-945"/>
                    <a:pt x="118481" y="-945"/>
                    <a:pt x="124532" y="2836"/>
                  </a:cubicBezTo>
                  <a:lnTo>
                    <a:pt x="427427" y="187210"/>
                  </a:lnTo>
                  <a:lnTo>
                    <a:pt x="304587" y="262374"/>
                  </a:lnTo>
                  <a:lnTo>
                    <a:pt x="4825" y="79810"/>
                  </a:lnTo>
                  <a:cubicBezTo>
                    <a:pt x="344" y="77380"/>
                    <a:pt x="-1313" y="71787"/>
                    <a:pt x="1123" y="67318"/>
                  </a:cubicBezTo>
                  <a:cubicBezTo>
                    <a:pt x="1850" y="65986"/>
                    <a:pt x="2895" y="64853"/>
                    <a:pt x="4165" y="6402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E3F0E3CE-56C0-1B45-9671-F281CFCABB5B}"/>
                </a:ext>
              </a:extLst>
            </p:cNvPr>
            <p:cNvSpPr/>
            <p:nvPr/>
          </p:nvSpPr>
          <p:spPr>
            <a:xfrm>
              <a:off x="3047931" y="5157132"/>
              <a:ext cx="577100" cy="345392"/>
            </a:xfrm>
            <a:custGeom>
              <a:avLst/>
              <a:gdLst>
                <a:gd name="connsiteX0" fmla="*/ 3564 w 577100"/>
                <a:gd name="connsiteY0" fmla="*/ 92421 h 345392"/>
                <a:gd name="connsiteX1" fmla="*/ 150477 w 577100"/>
                <a:gd name="connsiteY1" fmla="*/ 2948 h 345392"/>
                <a:gd name="connsiteX2" fmla="*/ 171747 w 577100"/>
                <a:gd name="connsiteY2" fmla="*/ 2948 h 345392"/>
                <a:gd name="connsiteX3" fmla="*/ 573079 w 577100"/>
                <a:gd name="connsiteY3" fmla="*/ 247355 h 345392"/>
                <a:gd name="connsiteX4" fmla="*/ 575562 w 577100"/>
                <a:gd name="connsiteY4" fmla="*/ 261325 h 345392"/>
                <a:gd name="connsiteX5" fmla="*/ 573079 w 577100"/>
                <a:gd name="connsiteY5" fmla="*/ 263802 h 345392"/>
                <a:gd name="connsiteX6" fmla="*/ 428310 w 577100"/>
                <a:gd name="connsiteY6" fmla="*/ 351959 h 345392"/>
                <a:gd name="connsiteX7" fmla="*/ 409677 w 577100"/>
                <a:gd name="connsiteY7" fmla="*/ 351959 h 345392"/>
                <a:gd name="connsiteX8" fmla="*/ 3564 w 577100"/>
                <a:gd name="connsiteY8" fmla="*/ 105250 h 345392"/>
                <a:gd name="connsiteX9" fmla="*/ 1155 w 577100"/>
                <a:gd name="connsiteY9" fmla="*/ 94824 h 345392"/>
                <a:gd name="connsiteX10" fmla="*/ 3564 w 577100"/>
                <a:gd name="connsiteY10" fmla="*/ 92421 h 34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7100" h="345392">
                  <a:moveTo>
                    <a:pt x="3564" y="92421"/>
                  </a:moveTo>
                  <a:lnTo>
                    <a:pt x="150477" y="2948"/>
                  </a:lnTo>
                  <a:cubicBezTo>
                    <a:pt x="157020" y="-983"/>
                    <a:pt x="165205" y="-983"/>
                    <a:pt x="171747" y="2948"/>
                  </a:cubicBezTo>
                  <a:lnTo>
                    <a:pt x="573079" y="247355"/>
                  </a:lnTo>
                  <a:cubicBezTo>
                    <a:pt x="577632" y="250529"/>
                    <a:pt x="578744" y="256784"/>
                    <a:pt x="575562" y="261325"/>
                  </a:cubicBezTo>
                  <a:cubicBezTo>
                    <a:pt x="574887" y="262290"/>
                    <a:pt x="574046" y="263128"/>
                    <a:pt x="573079" y="263802"/>
                  </a:cubicBezTo>
                  <a:lnTo>
                    <a:pt x="428310" y="351959"/>
                  </a:lnTo>
                  <a:cubicBezTo>
                    <a:pt x="422584" y="355421"/>
                    <a:pt x="415403" y="355421"/>
                    <a:pt x="409677" y="351959"/>
                  </a:cubicBezTo>
                  <a:lnTo>
                    <a:pt x="3564" y="105250"/>
                  </a:lnTo>
                  <a:cubicBezTo>
                    <a:pt x="12" y="103035"/>
                    <a:pt x="-1066" y="98367"/>
                    <a:pt x="1155" y="94824"/>
                  </a:cubicBezTo>
                  <a:cubicBezTo>
                    <a:pt x="1765" y="93851"/>
                    <a:pt x="2589" y="93030"/>
                    <a:pt x="3564" y="9242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98A370BB-98B8-574F-A288-56523F30E3BF}"/>
                </a:ext>
              </a:extLst>
            </p:cNvPr>
            <p:cNvSpPr/>
            <p:nvPr/>
          </p:nvSpPr>
          <p:spPr>
            <a:xfrm>
              <a:off x="3047208" y="5198402"/>
              <a:ext cx="32977" cy="49342"/>
            </a:xfrm>
            <a:custGeom>
              <a:avLst/>
              <a:gdLst>
                <a:gd name="connsiteX0" fmla="*/ 0 w 32977"/>
                <a:gd name="connsiteY0" fmla="*/ 0 h 49341"/>
                <a:gd name="connsiteX1" fmla="*/ 0 w 32977"/>
                <a:gd name="connsiteY1" fmla="*/ 57894 h 49341"/>
                <a:gd name="connsiteX2" fmla="*/ 28690 w 32977"/>
                <a:gd name="connsiteY2" fmla="*/ 39967 h 49341"/>
                <a:gd name="connsiteX3" fmla="*/ 43200 w 32977"/>
                <a:gd name="connsiteY3" fmla="*/ 26480 h 49341"/>
                <a:gd name="connsiteX4" fmla="*/ 46663 w 32977"/>
                <a:gd name="connsiteY4" fmla="*/ 10362 h 49341"/>
                <a:gd name="connsiteX5" fmla="*/ 37264 w 32977"/>
                <a:gd name="connsiteY5" fmla="*/ 0 h 49341"/>
                <a:gd name="connsiteX6" fmla="*/ 0 w 32977"/>
                <a:gd name="connsiteY6" fmla="*/ 0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9341">
                  <a:moveTo>
                    <a:pt x="0" y="0"/>
                  </a:moveTo>
                  <a:lnTo>
                    <a:pt x="0" y="57894"/>
                  </a:lnTo>
                  <a:lnTo>
                    <a:pt x="28690" y="39967"/>
                  </a:lnTo>
                  <a:lnTo>
                    <a:pt x="43200" y="26480"/>
                  </a:lnTo>
                  <a:lnTo>
                    <a:pt x="46663" y="10362"/>
                  </a:lnTo>
                  <a:lnTo>
                    <a:pt x="372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000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7556261D-721B-1848-B0C5-8711CB0F1086}"/>
                </a:ext>
              </a:extLst>
            </p:cNvPr>
            <p:cNvSpPr/>
            <p:nvPr/>
          </p:nvSpPr>
          <p:spPr>
            <a:xfrm>
              <a:off x="3047208" y="5198402"/>
              <a:ext cx="32977" cy="49342"/>
            </a:xfrm>
            <a:custGeom>
              <a:avLst/>
              <a:gdLst>
                <a:gd name="connsiteX0" fmla="*/ 0 w 32977"/>
                <a:gd name="connsiteY0" fmla="*/ 0 h 49341"/>
                <a:gd name="connsiteX1" fmla="*/ 0 w 32977"/>
                <a:gd name="connsiteY1" fmla="*/ 57894 h 49341"/>
                <a:gd name="connsiteX2" fmla="*/ 28690 w 32977"/>
                <a:gd name="connsiteY2" fmla="*/ 39967 h 49341"/>
                <a:gd name="connsiteX3" fmla="*/ 43200 w 32977"/>
                <a:gd name="connsiteY3" fmla="*/ 26480 h 49341"/>
                <a:gd name="connsiteX4" fmla="*/ 46663 w 32977"/>
                <a:gd name="connsiteY4" fmla="*/ 10362 h 49341"/>
                <a:gd name="connsiteX5" fmla="*/ 37264 w 32977"/>
                <a:gd name="connsiteY5" fmla="*/ 0 h 49341"/>
                <a:gd name="connsiteX6" fmla="*/ 0 w 32977"/>
                <a:gd name="connsiteY6" fmla="*/ 0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9341">
                  <a:moveTo>
                    <a:pt x="0" y="0"/>
                  </a:moveTo>
                  <a:lnTo>
                    <a:pt x="0" y="57894"/>
                  </a:lnTo>
                  <a:lnTo>
                    <a:pt x="28690" y="39967"/>
                  </a:lnTo>
                  <a:lnTo>
                    <a:pt x="43200" y="26480"/>
                  </a:lnTo>
                  <a:lnTo>
                    <a:pt x="46663" y="10362"/>
                  </a:lnTo>
                  <a:lnTo>
                    <a:pt x="372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84FE9BAD-3CF0-5F4D-A78A-78684B4AED9B}"/>
                </a:ext>
              </a:extLst>
            </p:cNvPr>
            <p:cNvSpPr/>
            <p:nvPr/>
          </p:nvSpPr>
          <p:spPr>
            <a:xfrm>
              <a:off x="2993950" y="5134751"/>
              <a:ext cx="32977" cy="32895"/>
            </a:xfrm>
            <a:custGeom>
              <a:avLst/>
              <a:gdLst>
                <a:gd name="connsiteX0" fmla="*/ 0 w 32977"/>
                <a:gd name="connsiteY0" fmla="*/ 0 h 32894"/>
                <a:gd name="connsiteX1" fmla="*/ 0 w 32977"/>
                <a:gd name="connsiteY1" fmla="*/ 39473 h 32894"/>
                <a:gd name="connsiteX2" fmla="*/ 34626 w 32977"/>
                <a:gd name="connsiteY2" fmla="*/ 44408 h 32894"/>
                <a:gd name="connsiteX3" fmla="*/ 38583 w 32977"/>
                <a:gd name="connsiteY3" fmla="*/ 31250 h 32894"/>
                <a:gd name="connsiteX4" fmla="*/ 34626 w 32977"/>
                <a:gd name="connsiteY4" fmla="*/ 3947 h 32894"/>
                <a:gd name="connsiteX5" fmla="*/ 27866 w 32977"/>
                <a:gd name="connsiteY5" fmla="*/ 0 h 3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7" h="32894">
                  <a:moveTo>
                    <a:pt x="0" y="0"/>
                  </a:moveTo>
                  <a:lnTo>
                    <a:pt x="0" y="39473"/>
                  </a:lnTo>
                  <a:lnTo>
                    <a:pt x="34626" y="44408"/>
                  </a:lnTo>
                  <a:cubicBezTo>
                    <a:pt x="35780" y="44408"/>
                    <a:pt x="38583" y="40789"/>
                    <a:pt x="38583" y="31250"/>
                  </a:cubicBezTo>
                  <a:cubicBezTo>
                    <a:pt x="37977" y="22060"/>
                    <a:pt x="36654" y="12932"/>
                    <a:pt x="34626" y="3947"/>
                  </a:cubicBezTo>
                  <a:lnTo>
                    <a:pt x="2786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068F6A39-0DB2-5C46-9851-8462C3C70349}"/>
                </a:ext>
              </a:extLst>
            </p:cNvPr>
            <p:cNvSpPr/>
            <p:nvPr/>
          </p:nvSpPr>
          <p:spPr>
            <a:xfrm>
              <a:off x="2994237" y="5062837"/>
              <a:ext cx="412215" cy="246709"/>
            </a:xfrm>
            <a:custGeom>
              <a:avLst/>
              <a:gdLst>
                <a:gd name="connsiteX0" fmla="*/ 4165 w 412214"/>
                <a:gd name="connsiteY0" fmla="*/ 64020 h 246708"/>
                <a:gd name="connsiteX1" fmla="*/ 104745 w 412214"/>
                <a:gd name="connsiteY1" fmla="*/ 2836 h 246708"/>
                <a:gd name="connsiteX2" fmla="*/ 124532 w 412214"/>
                <a:gd name="connsiteY2" fmla="*/ 2836 h 246708"/>
                <a:gd name="connsiteX3" fmla="*/ 427427 w 412214"/>
                <a:gd name="connsiteY3" fmla="*/ 187210 h 246708"/>
                <a:gd name="connsiteX4" fmla="*/ 304587 w 412214"/>
                <a:gd name="connsiteY4" fmla="*/ 262374 h 246708"/>
                <a:gd name="connsiteX5" fmla="*/ 4825 w 412214"/>
                <a:gd name="connsiteY5" fmla="*/ 79809 h 246708"/>
                <a:gd name="connsiteX6" fmla="*/ 1123 w 412214"/>
                <a:gd name="connsiteY6" fmla="*/ 67318 h 246708"/>
                <a:gd name="connsiteX7" fmla="*/ 4165 w 412214"/>
                <a:gd name="connsiteY7" fmla="*/ 64020 h 24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214" h="246708">
                  <a:moveTo>
                    <a:pt x="4165" y="64020"/>
                  </a:moveTo>
                  <a:lnTo>
                    <a:pt x="104745" y="2836"/>
                  </a:lnTo>
                  <a:cubicBezTo>
                    <a:pt x="110796" y="-945"/>
                    <a:pt x="118481" y="-945"/>
                    <a:pt x="124532" y="2836"/>
                  </a:cubicBezTo>
                  <a:lnTo>
                    <a:pt x="427427" y="187210"/>
                  </a:lnTo>
                  <a:lnTo>
                    <a:pt x="304587" y="262374"/>
                  </a:lnTo>
                  <a:lnTo>
                    <a:pt x="4825" y="79809"/>
                  </a:lnTo>
                  <a:cubicBezTo>
                    <a:pt x="344" y="77380"/>
                    <a:pt x="-1313" y="71787"/>
                    <a:pt x="1123" y="67318"/>
                  </a:cubicBezTo>
                  <a:cubicBezTo>
                    <a:pt x="1850" y="65986"/>
                    <a:pt x="2895" y="64853"/>
                    <a:pt x="4165" y="6402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295C1656-E976-9741-B3CE-4756414CF46B}"/>
                </a:ext>
              </a:extLst>
            </p:cNvPr>
            <p:cNvSpPr/>
            <p:nvPr/>
          </p:nvSpPr>
          <p:spPr>
            <a:xfrm>
              <a:off x="3042921" y="5126692"/>
              <a:ext cx="32977" cy="16447"/>
            </a:xfrm>
            <a:custGeom>
              <a:avLst/>
              <a:gdLst>
                <a:gd name="connsiteX0" fmla="*/ 32977 w 32977"/>
                <a:gd name="connsiteY0" fmla="*/ 12007 h 16447"/>
                <a:gd name="connsiteX1" fmla="*/ 19457 w 32977"/>
                <a:gd name="connsiteY1" fmla="*/ 20230 h 16447"/>
                <a:gd name="connsiteX2" fmla="*/ 0 w 32977"/>
                <a:gd name="connsiteY2" fmla="*/ 8224 h 16447"/>
                <a:gd name="connsiteX3" fmla="*/ 13356 w 32977"/>
                <a:gd name="connsiteY3" fmla="*/ 0 h 16447"/>
                <a:gd name="connsiteX4" fmla="*/ 32977 w 32977"/>
                <a:gd name="connsiteY4" fmla="*/ 12007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77" h="16447">
                  <a:moveTo>
                    <a:pt x="32977" y="12007"/>
                  </a:moveTo>
                  <a:lnTo>
                    <a:pt x="19457" y="20230"/>
                  </a:lnTo>
                  <a:lnTo>
                    <a:pt x="0" y="8224"/>
                  </a:lnTo>
                  <a:lnTo>
                    <a:pt x="13356" y="0"/>
                  </a:lnTo>
                  <a:lnTo>
                    <a:pt x="32977" y="12007"/>
                  </a:ln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8A9947B4-1018-FD4A-8C47-0F9E3198EE4E}"/>
                </a:ext>
              </a:extLst>
            </p:cNvPr>
            <p:cNvSpPr/>
            <p:nvPr/>
          </p:nvSpPr>
          <p:spPr>
            <a:xfrm>
              <a:off x="3097663" y="5092646"/>
              <a:ext cx="32977" cy="16447"/>
            </a:xfrm>
            <a:custGeom>
              <a:avLst/>
              <a:gdLst>
                <a:gd name="connsiteX0" fmla="*/ 32977 w 32977"/>
                <a:gd name="connsiteY0" fmla="*/ 12006 h 16447"/>
                <a:gd name="connsiteX1" fmla="*/ 19621 w 32977"/>
                <a:gd name="connsiteY1" fmla="*/ 20230 h 16447"/>
                <a:gd name="connsiteX2" fmla="*/ 0 w 32977"/>
                <a:gd name="connsiteY2" fmla="*/ 8224 h 16447"/>
                <a:gd name="connsiteX3" fmla="*/ 13356 w 32977"/>
                <a:gd name="connsiteY3" fmla="*/ 0 h 16447"/>
                <a:gd name="connsiteX4" fmla="*/ 32977 w 32977"/>
                <a:gd name="connsiteY4" fmla="*/ 12006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77" h="16447">
                  <a:moveTo>
                    <a:pt x="32977" y="12006"/>
                  </a:moveTo>
                  <a:lnTo>
                    <a:pt x="19621" y="20230"/>
                  </a:lnTo>
                  <a:lnTo>
                    <a:pt x="0" y="8224"/>
                  </a:lnTo>
                  <a:lnTo>
                    <a:pt x="13356" y="0"/>
                  </a:lnTo>
                  <a:lnTo>
                    <a:pt x="32977" y="12006"/>
                  </a:ln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08DE4C46-7558-9A42-A7BC-C462CE34C706}"/>
                </a:ext>
              </a:extLst>
            </p:cNvPr>
            <p:cNvSpPr/>
            <p:nvPr/>
          </p:nvSpPr>
          <p:spPr>
            <a:xfrm>
              <a:off x="3047567" y="5098744"/>
              <a:ext cx="560612" cy="345392"/>
            </a:xfrm>
            <a:custGeom>
              <a:avLst/>
              <a:gdLst>
                <a:gd name="connsiteX0" fmla="*/ 3928 w 560611"/>
                <a:gd name="connsiteY0" fmla="*/ 92421 h 345392"/>
                <a:gd name="connsiteX1" fmla="*/ 150842 w 560611"/>
                <a:gd name="connsiteY1" fmla="*/ 2948 h 345392"/>
                <a:gd name="connsiteX2" fmla="*/ 172112 w 560611"/>
                <a:gd name="connsiteY2" fmla="*/ 2948 h 345392"/>
                <a:gd name="connsiteX3" fmla="*/ 572784 w 560611"/>
                <a:gd name="connsiteY3" fmla="*/ 247190 h 345392"/>
                <a:gd name="connsiteX4" fmla="*/ 575267 w 560611"/>
                <a:gd name="connsiteY4" fmla="*/ 261161 h 345392"/>
                <a:gd name="connsiteX5" fmla="*/ 572784 w 560611"/>
                <a:gd name="connsiteY5" fmla="*/ 263637 h 345392"/>
                <a:gd name="connsiteX6" fmla="*/ 428015 w 560611"/>
                <a:gd name="connsiteY6" fmla="*/ 351795 h 345392"/>
                <a:gd name="connsiteX7" fmla="*/ 409382 w 560611"/>
                <a:gd name="connsiteY7" fmla="*/ 351795 h 345392"/>
                <a:gd name="connsiteX8" fmla="*/ 3269 w 560611"/>
                <a:gd name="connsiteY8" fmla="*/ 105086 h 345392"/>
                <a:gd name="connsiteX9" fmla="*/ 1271 w 560611"/>
                <a:gd name="connsiteY9" fmla="*/ 94810 h 345392"/>
                <a:gd name="connsiteX10" fmla="*/ 3928 w 560611"/>
                <a:gd name="connsiteY10" fmla="*/ 92421 h 34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611" h="345392">
                  <a:moveTo>
                    <a:pt x="3928" y="92421"/>
                  </a:moveTo>
                  <a:lnTo>
                    <a:pt x="150842" y="2948"/>
                  </a:lnTo>
                  <a:cubicBezTo>
                    <a:pt x="157384" y="-983"/>
                    <a:pt x="165569" y="-983"/>
                    <a:pt x="172112" y="2948"/>
                  </a:cubicBezTo>
                  <a:lnTo>
                    <a:pt x="572784" y="247190"/>
                  </a:lnTo>
                  <a:cubicBezTo>
                    <a:pt x="577337" y="250364"/>
                    <a:pt x="578449" y="256619"/>
                    <a:pt x="575267" y="261161"/>
                  </a:cubicBezTo>
                  <a:cubicBezTo>
                    <a:pt x="574592" y="262125"/>
                    <a:pt x="573751" y="262963"/>
                    <a:pt x="572784" y="263637"/>
                  </a:cubicBezTo>
                  <a:lnTo>
                    <a:pt x="428015" y="351795"/>
                  </a:lnTo>
                  <a:cubicBezTo>
                    <a:pt x="422399" y="355630"/>
                    <a:pt x="414998" y="355630"/>
                    <a:pt x="409382" y="351795"/>
                  </a:cubicBezTo>
                  <a:lnTo>
                    <a:pt x="3269" y="105086"/>
                  </a:lnTo>
                  <a:cubicBezTo>
                    <a:pt x="-128" y="102798"/>
                    <a:pt x="-1022" y="98198"/>
                    <a:pt x="1271" y="94810"/>
                  </a:cubicBezTo>
                  <a:cubicBezTo>
                    <a:pt x="1948" y="93810"/>
                    <a:pt x="2861" y="92989"/>
                    <a:pt x="3928" y="92421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ED1E410F-B84F-4046-B1F6-DCB20E0D4B50}"/>
                </a:ext>
              </a:extLst>
            </p:cNvPr>
            <p:cNvSpPr/>
            <p:nvPr/>
          </p:nvSpPr>
          <p:spPr>
            <a:xfrm>
              <a:off x="3103594" y="1444909"/>
              <a:ext cx="494657" cy="723679"/>
            </a:xfrm>
            <a:custGeom>
              <a:avLst/>
              <a:gdLst>
                <a:gd name="connsiteX0" fmla="*/ 4 w 494657"/>
                <a:gd name="connsiteY0" fmla="*/ 42993 h 723679"/>
                <a:gd name="connsiteX1" fmla="*/ 4 w 494657"/>
                <a:gd name="connsiteY1" fmla="*/ 454174 h 723679"/>
                <a:gd name="connsiteX2" fmla="*/ 14514 w 494657"/>
                <a:gd name="connsiteY2" fmla="*/ 481970 h 723679"/>
                <a:gd name="connsiteX3" fmla="*/ 15833 w 494657"/>
                <a:gd name="connsiteY3" fmla="*/ 482792 h 723679"/>
                <a:gd name="connsiteX4" fmla="*/ 150215 w 494657"/>
                <a:gd name="connsiteY4" fmla="*/ 565029 h 723679"/>
                <a:gd name="connsiteX5" fmla="*/ 427883 w 494657"/>
                <a:gd name="connsiteY5" fmla="*/ 735751 h 723679"/>
                <a:gd name="connsiteX6" fmla="*/ 442558 w 494657"/>
                <a:gd name="connsiteY6" fmla="*/ 735751 h 723679"/>
                <a:gd name="connsiteX7" fmla="*/ 496970 w 494657"/>
                <a:gd name="connsiteY7" fmla="*/ 702857 h 723679"/>
                <a:gd name="connsiteX8" fmla="*/ 504720 w 494657"/>
                <a:gd name="connsiteY8" fmla="*/ 689205 h 723679"/>
                <a:gd name="connsiteX9" fmla="*/ 504720 w 494657"/>
                <a:gd name="connsiteY9" fmla="*/ 291346 h 723679"/>
                <a:gd name="connsiteX10" fmla="*/ 483450 w 494657"/>
                <a:gd name="connsiteY10" fmla="*/ 253353 h 723679"/>
                <a:gd name="connsiteX11" fmla="*/ 75357 w 494657"/>
                <a:gd name="connsiteY11" fmla="*/ 2204 h 723679"/>
                <a:gd name="connsiteX12" fmla="*/ 58869 w 494657"/>
                <a:gd name="connsiteY12" fmla="*/ 2204 h 723679"/>
                <a:gd name="connsiteX13" fmla="*/ 7094 w 494657"/>
                <a:gd name="connsiteY13" fmla="*/ 33618 h 723679"/>
                <a:gd name="connsiteX14" fmla="*/ 5281 w 494657"/>
                <a:gd name="connsiteY14" fmla="*/ 34605 h 723679"/>
                <a:gd name="connsiteX15" fmla="*/ 4 w 494657"/>
                <a:gd name="connsiteY15" fmla="*/ 42993 h 72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4657" h="723679">
                  <a:moveTo>
                    <a:pt x="4" y="42993"/>
                  </a:moveTo>
                  <a:lnTo>
                    <a:pt x="4" y="454174"/>
                  </a:lnTo>
                  <a:cubicBezTo>
                    <a:pt x="-178" y="465290"/>
                    <a:pt x="5280" y="475746"/>
                    <a:pt x="14514" y="481970"/>
                  </a:cubicBezTo>
                  <a:lnTo>
                    <a:pt x="15833" y="482792"/>
                  </a:lnTo>
                  <a:lnTo>
                    <a:pt x="150215" y="565029"/>
                  </a:lnTo>
                  <a:lnTo>
                    <a:pt x="427883" y="735751"/>
                  </a:lnTo>
                  <a:cubicBezTo>
                    <a:pt x="432323" y="738716"/>
                    <a:pt x="438118" y="738716"/>
                    <a:pt x="442558" y="735751"/>
                  </a:cubicBezTo>
                  <a:lnTo>
                    <a:pt x="496970" y="702857"/>
                  </a:lnTo>
                  <a:cubicBezTo>
                    <a:pt x="501703" y="699907"/>
                    <a:pt x="504619" y="694771"/>
                    <a:pt x="504720" y="689205"/>
                  </a:cubicBezTo>
                  <a:lnTo>
                    <a:pt x="504720" y="291346"/>
                  </a:lnTo>
                  <a:cubicBezTo>
                    <a:pt x="504861" y="275822"/>
                    <a:pt x="496774" y="261377"/>
                    <a:pt x="483450" y="253353"/>
                  </a:cubicBezTo>
                  <a:lnTo>
                    <a:pt x="75357" y="2204"/>
                  </a:lnTo>
                  <a:cubicBezTo>
                    <a:pt x="70256" y="-735"/>
                    <a:pt x="63970" y="-735"/>
                    <a:pt x="58869" y="2204"/>
                  </a:cubicBezTo>
                  <a:lnTo>
                    <a:pt x="7094" y="33618"/>
                  </a:lnTo>
                  <a:lnTo>
                    <a:pt x="5281" y="34605"/>
                  </a:lnTo>
                  <a:cubicBezTo>
                    <a:pt x="2210" y="36327"/>
                    <a:pt x="223" y="39485"/>
                    <a:pt x="4" y="42993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EE237633-8DAE-8345-8756-2638DFF14CC5}"/>
                </a:ext>
              </a:extLst>
            </p:cNvPr>
            <p:cNvSpPr/>
            <p:nvPr/>
          </p:nvSpPr>
          <p:spPr>
            <a:xfrm>
              <a:off x="3106916" y="1444909"/>
              <a:ext cx="494657" cy="723679"/>
            </a:xfrm>
            <a:custGeom>
              <a:avLst/>
              <a:gdLst>
                <a:gd name="connsiteX0" fmla="*/ 4 w 494657"/>
                <a:gd name="connsiteY0" fmla="*/ 42993 h 723679"/>
                <a:gd name="connsiteX1" fmla="*/ 4 w 494657"/>
                <a:gd name="connsiteY1" fmla="*/ 454174 h 723679"/>
                <a:gd name="connsiteX2" fmla="*/ 14514 w 494657"/>
                <a:gd name="connsiteY2" fmla="*/ 481970 h 723679"/>
                <a:gd name="connsiteX3" fmla="*/ 15833 w 494657"/>
                <a:gd name="connsiteY3" fmla="*/ 482792 h 723679"/>
                <a:gd name="connsiteX4" fmla="*/ 150215 w 494657"/>
                <a:gd name="connsiteY4" fmla="*/ 565029 h 723679"/>
                <a:gd name="connsiteX5" fmla="*/ 427883 w 494657"/>
                <a:gd name="connsiteY5" fmla="*/ 735751 h 723679"/>
                <a:gd name="connsiteX6" fmla="*/ 442558 w 494657"/>
                <a:gd name="connsiteY6" fmla="*/ 735751 h 723679"/>
                <a:gd name="connsiteX7" fmla="*/ 496970 w 494657"/>
                <a:gd name="connsiteY7" fmla="*/ 702857 h 723679"/>
                <a:gd name="connsiteX8" fmla="*/ 504720 w 494657"/>
                <a:gd name="connsiteY8" fmla="*/ 689205 h 723679"/>
                <a:gd name="connsiteX9" fmla="*/ 504720 w 494657"/>
                <a:gd name="connsiteY9" fmla="*/ 291346 h 723679"/>
                <a:gd name="connsiteX10" fmla="*/ 483450 w 494657"/>
                <a:gd name="connsiteY10" fmla="*/ 253353 h 723679"/>
                <a:gd name="connsiteX11" fmla="*/ 75357 w 494657"/>
                <a:gd name="connsiteY11" fmla="*/ 2204 h 723679"/>
                <a:gd name="connsiteX12" fmla="*/ 58869 w 494657"/>
                <a:gd name="connsiteY12" fmla="*/ 2204 h 723679"/>
                <a:gd name="connsiteX13" fmla="*/ 7094 w 494657"/>
                <a:gd name="connsiteY13" fmla="*/ 33618 h 723679"/>
                <a:gd name="connsiteX14" fmla="*/ 5281 w 494657"/>
                <a:gd name="connsiteY14" fmla="*/ 34605 h 723679"/>
                <a:gd name="connsiteX15" fmla="*/ 4 w 494657"/>
                <a:gd name="connsiteY15" fmla="*/ 42993 h 72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4657" h="723679">
                  <a:moveTo>
                    <a:pt x="4" y="42993"/>
                  </a:moveTo>
                  <a:lnTo>
                    <a:pt x="4" y="454174"/>
                  </a:lnTo>
                  <a:cubicBezTo>
                    <a:pt x="-178" y="465290"/>
                    <a:pt x="5280" y="475746"/>
                    <a:pt x="14514" y="481970"/>
                  </a:cubicBezTo>
                  <a:lnTo>
                    <a:pt x="15833" y="482792"/>
                  </a:lnTo>
                  <a:lnTo>
                    <a:pt x="150215" y="565029"/>
                  </a:lnTo>
                  <a:lnTo>
                    <a:pt x="427883" y="735751"/>
                  </a:lnTo>
                  <a:cubicBezTo>
                    <a:pt x="432323" y="738716"/>
                    <a:pt x="438118" y="738716"/>
                    <a:pt x="442558" y="735751"/>
                  </a:cubicBezTo>
                  <a:lnTo>
                    <a:pt x="496970" y="702857"/>
                  </a:lnTo>
                  <a:cubicBezTo>
                    <a:pt x="501703" y="699907"/>
                    <a:pt x="504619" y="694771"/>
                    <a:pt x="504720" y="689205"/>
                  </a:cubicBezTo>
                  <a:lnTo>
                    <a:pt x="504720" y="291346"/>
                  </a:lnTo>
                  <a:cubicBezTo>
                    <a:pt x="504861" y="275822"/>
                    <a:pt x="496774" y="261377"/>
                    <a:pt x="483450" y="253353"/>
                  </a:cubicBezTo>
                  <a:lnTo>
                    <a:pt x="75357" y="2204"/>
                  </a:lnTo>
                  <a:cubicBezTo>
                    <a:pt x="70256" y="-735"/>
                    <a:pt x="63970" y="-735"/>
                    <a:pt x="58869" y="2204"/>
                  </a:cubicBezTo>
                  <a:lnTo>
                    <a:pt x="7094" y="33618"/>
                  </a:lnTo>
                  <a:lnTo>
                    <a:pt x="5281" y="34605"/>
                  </a:lnTo>
                  <a:cubicBezTo>
                    <a:pt x="2210" y="36327"/>
                    <a:pt x="223" y="39485"/>
                    <a:pt x="4" y="42993"/>
                  </a:cubicBez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6F75E8FA-A6CB-B048-BA24-C7440D3AF0C1}"/>
                </a:ext>
              </a:extLst>
            </p:cNvPr>
            <p:cNvSpPr/>
            <p:nvPr/>
          </p:nvSpPr>
          <p:spPr>
            <a:xfrm>
              <a:off x="3103594" y="1477629"/>
              <a:ext cx="445192" cy="690785"/>
            </a:xfrm>
            <a:custGeom>
              <a:avLst/>
              <a:gdLst>
                <a:gd name="connsiteX0" fmla="*/ 4 w 445191"/>
                <a:gd name="connsiteY0" fmla="*/ 10273 h 690784"/>
                <a:gd name="connsiteX1" fmla="*/ 4 w 445191"/>
                <a:gd name="connsiteY1" fmla="*/ 421454 h 690784"/>
                <a:gd name="connsiteX2" fmla="*/ 14514 w 445191"/>
                <a:gd name="connsiteY2" fmla="*/ 449250 h 690784"/>
                <a:gd name="connsiteX3" fmla="*/ 15833 w 445191"/>
                <a:gd name="connsiteY3" fmla="*/ 450072 h 690784"/>
                <a:gd name="connsiteX4" fmla="*/ 150215 w 445191"/>
                <a:gd name="connsiteY4" fmla="*/ 532309 h 690784"/>
                <a:gd name="connsiteX5" fmla="*/ 427883 w 445191"/>
                <a:gd name="connsiteY5" fmla="*/ 703031 h 690784"/>
                <a:gd name="connsiteX6" fmla="*/ 446679 w 445191"/>
                <a:gd name="connsiteY6" fmla="*/ 698429 h 690784"/>
                <a:gd name="connsiteX7" fmla="*/ 448659 w 445191"/>
                <a:gd name="connsiteY7" fmla="*/ 691518 h 690784"/>
                <a:gd name="connsiteX8" fmla="*/ 448659 w 445191"/>
                <a:gd name="connsiteY8" fmla="*/ 291192 h 690784"/>
                <a:gd name="connsiteX9" fmla="*/ 428707 w 445191"/>
                <a:gd name="connsiteY9" fmla="*/ 255501 h 690784"/>
                <a:gd name="connsiteX10" fmla="*/ 15504 w 445191"/>
                <a:gd name="connsiteY10" fmla="*/ 1556 h 690784"/>
                <a:gd name="connsiteX11" fmla="*/ 6270 w 445191"/>
                <a:gd name="connsiteY11" fmla="*/ 733 h 690784"/>
                <a:gd name="connsiteX12" fmla="*/ 4456 w 445191"/>
                <a:gd name="connsiteY12" fmla="*/ 1720 h 690784"/>
                <a:gd name="connsiteX13" fmla="*/ 4 w 445191"/>
                <a:gd name="connsiteY13" fmla="*/ 10273 h 69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191" h="690784">
                  <a:moveTo>
                    <a:pt x="4" y="10273"/>
                  </a:moveTo>
                  <a:lnTo>
                    <a:pt x="4" y="421454"/>
                  </a:lnTo>
                  <a:cubicBezTo>
                    <a:pt x="-178" y="432570"/>
                    <a:pt x="5280" y="443026"/>
                    <a:pt x="14514" y="449250"/>
                  </a:cubicBezTo>
                  <a:lnTo>
                    <a:pt x="15833" y="450072"/>
                  </a:lnTo>
                  <a:lnTo>
                    <a:pt x="150215" y="532309"/>
                  </a:lnTo>
                  <a:lnTo>
                    <a:pt x="427883" y="703031"/>
                  </a:lnTo>
                  <a:cubicBezTo>
                    <a:pt x="434348" y="706938"/>
                    <a:pt x="442763" y="704877"/>
                    <a:pt x="446679" y="698429"/>
                  </a:cubicBezTo>
                  <a:cubicBezTo>
                    <a:pt x="447946" y="696343"/>
                    <a:pt x="448630" y="693957"/>
                    <a:pt x="448659" y="691518"/>
                  </a:cubicBezTo>
                  <a:lnTo>
                    <a:pt x="448659" y="291192"/>
                  </a:lnTo>
                  <a:cubicBezTo>
                    <a:pt x="448598" y="276666"/>
                    <a:pt x="441064" y="263188"/>
                    <a:pt x="428707" y="255501"/>
                  </a:cubicBezTo>
                  <a:lnTo>
                    <a:pt x="15504" y="1556"/>
                  </a:lnTo>
                  <a:cubicBezTo>
                    <a:pt x="12734" y="-175"/>
                    <a:pt x="9303" y="-480"/>
                    <a:pt x="6270" y="733"/>
                  </a:cubicBezTo>
                  <a:lnTo>
                    <a:pt x="4456" y="1720"/>
                  </a:lnTo>
                  <a:cubicBezTo>
                    <a:pt x="1653" y="3667"/>
                    <a:pt x="-12" y="6865"/>
                    <a:pt x="4" y="1027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A5A9D01A-2D5F-A046-83B5-E387421CD559}"/>
                </a:ext>
              </a:extLst>
            </p:cNvPr>
            <p:cNvSpPr/>
            <p:nvPr/>
          </p:nvSpPr>
          <p:spPr>
            <a:xfrm>
              <a:off x="3151415" y="1565981"/>
              <a:ext cx="346260" cy="526312"/>
            </a:xfrm>
            <a:custGeom>
              <a:avLst/>
              <a:gdLst>
                <a:gd name="connsiteX0" fmla="*/ 1 w 346260"/>
                <a:gd name="connsiteY0" fmla="*/ 316819 h 526312"/>
                <a:gd name="connsiteX1" fmla="*/ 1 w 346260"/>
                <a:gd name="connsiteY1" fmla="*/ 14025 h 526312"/>
                <a:gd name="connsiteX2" fmla="*/ 13971 w 346260"/>
                <a:gd name="connsiteY2" fmla="*/ 0 h 526312"/>
                <a:gd name="connsiteX3" fmla="*/ 21271 w 346260"/>
                <a:gd name="connsiteY3" fmla="*/ 2019 h 526312"/>
                <a:gd name="connsiteX4" fmla="*/ 346426 w 346260"/>
                <a:gd name="connsiteY4" fmla="*/ 201853 h 526312"/>
                <a:gd name="connsiteX5" fmla="*/ 353021 w 346260"/>
                <a:gd name="connsiteY5" fmla="*/ 213695 h 526312"/>
                <a:gd name="connsiteX6" fmla="*/ 353021 w 346260"/>
                <a:gd name="connsiteY6" fmla="*/ 516654 h 526312"/>
                <a:gd name="connsiteX7" fmla="*/ 338887 w 346260"/>
                <a:gd name="connsiteY7" fmla="*/ 530514 h 526312"/>
                <a:gd name="connsiteX8" fmla="*/ 331751 w 346260"/>
                <a:gd name="connsiteY8" fmla="*/ 528496 h 526312"/>
                <a:gd name="connsiteX9" fmla="*/ 6596 w 346260"/>
                <a:gd name="connsiteY9" fmla="*/ 328661 h 526312"/>
                <a:gd name="connsiteX10" fmla="*/ 1 w 346260"/>
                <a:gd name="connsiteY10" fmla="*/ 316819 h 52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260" h="526312">
                  <a:moveTo>
                    <a:pt x="1" y="316819"/>
                  </a:moveTo>
                  <a:lnTo>
                    <a:pt x="1" y="14025"/>
                  </a:lnTo>
                  <a:cubicBezTo>
                    <a:pt x="-24" y="6304"/>
                    <a:pt x="6230" y="25"/>
                    <a:pt x="13971" y="0"/>
                  </a:cubicBezTo>
                  <a:cubicBezTo>
                    <a:pt x="16544" y="-8"/>
                    <a:pt x="19069" y="690"/>
                    <a:pt x="21271" y="2019"/>
                  </a:cubicBezTo>
                  <a:lnTo>
                    <a:pt x="346426" y="201853"/>
                  </a:lnTo>
                  <a:cubicBezTo>
                    <a:pt x="350500" y="204425"/>
                    <a:pt x="352984" y="208886"/>
                    <a:pt x="353021" y="213695"/>
                  </a:cubicBezTo>
                  <a:lnTo>
                    <a:pt x="353021" y="516654"/>
                  </a:lnTo>
                  <a:cubicBezTo>
                    <a:pt x="352955" y="524374"/>
                    <a:pt x="346627" y="530580"/>
                    <a:pt x="338887" y="530514"/>
                  </a:cubicBezTo>
                  <a:cubicBezTo>
                    <a:pt x="336370" y="530493"/>
                    <a:pt x="333905" y="529795"/>
                    <a:pt x="331751" y="528496"/>
                  </a:cubicBezTo>
                  <a:lnTo>
                    <a:pt x="6596" y="328661"/>
                  </a:lnTo>
                  <a:cubicBezTo>
                    <a:pt x="2451" y="326157"/>
                    <a:pt x="-58" y="321653"/>
                    <a:pt x="1" y="316819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54B62E57-50CA-A04A-8AAC-0C2CE9CE3145}"/>
                </a:ext>
              </a:extLst>
            </p:cNvPr>
            <p:cNvSpPr/>
            <p:nvPr/>
          </p:nvSpPr>
          <p:spPr>
            <a:xfrm>
              <a:off x="561667" y="3327246"/>
              <a:ext cx="1137712" cy="707232"/>
            </a:xfrm>
            <a:custGeom>
              <a:avLst/>
              <a:gdLst>
                <a:gd name="connsiteX0" fmla="*/ 1142381 w 1137712"/>
                <a:gd name="connsiteY0" fmla="*/ 315739 h 707231"/>
                <a:gd name="connsiteX1" fmla="*/ 1130344 w 1137712"/>
                <a:gd name="connsiteY1" fmla="*/ 336791 h 707231"/>
                <a:gd name="connsiteX2" fmla="*/ 518123 w 1137712"/>
                <a:gd name="connsiteY2" fmla="*/ 709651 h 707231"/>
                <a:gd name="connsiteX3" fmla="*/ 492401 w 1137712"/>
                <a:gd name="connsiteY3" fmla="*/ 709651 h 707231"/>
                <a:gd name="connsiteX4" fmla="*/ 389182 w 1137712"/>
                <a:gd name="connsiteY4" fmla="*/ 646822 h 707231"/>
                <a:gd name="connsiteX5" fmla="*/ 358514 w 1137712"/>
                <a:gd name="connsiteY5" fmla="*/ 628072 h 707231"/>
                <a:gd name="connsiteX6" fmla="*/ 46055 w 1137712"/>
                <a:gd name="connsiteY6" fmla="*/ 438107 h 707231"/>
                <a:gd name="connsiteX7" fmla="*/ 30885 w 1137712"/>
                <a:gd name="connsiteY7" fmla="*/ 428732 h 707231"/>
                <a:gd name="connsiteX8" fmla="*/ 11759 w 1137712"/>
                <a:gd name="connsiteY8" fmla="*/ 417054 h 707231"/>
                <a:gd name="connsiteX9" fmla="*/ 52 w 1137712"/>
                <a:gd name="connsiteY9" fmla="*/ 397318 h 707231"/>
                <a:gd name="connsiteX10" fmla="*/ 11759 w 1137712"/>
                <a:gd name="connsiteY10" fmla="*/ 375114 h 707231"/>
                <a:gd name="connsiteX11" fmla="*/ 621836 w 1137712"/>
                <a:gd name="connsiteY11" fmla="*/ 3570 h 707231"/>
                <a:gd name="connsiteX12" fmla="*/ 647558 w 1137712"/>
                <a:gd name="connsiteY12" fmla="*/ 3570 h 707231"/>
                <a:gd name="connsiteX13" fmla="*/ 688450 w 1137712"/>
                <a:gd name="connsiteY13" fmla="*/ 28241 h 707231"/>
                <a:gd name="connsiteX14" fmla="*/ 703620 w 1137712"/>
                <a:gd name="connsiteY14" fmla="*/ 37287 h 707231"/>
                <a:gd name="connsiteX15" fmla="*/ 1016903 w 1137712"/>
                <a:gd name="connsiteY15" fmla="*/ 226759 h 707231"/>
                <a:gd name="connsiteX16" fmla="*/ 1047077 w 1137712"/>
                <a:gd name="connsiteY16" fmla="*/ 244851 h 707231"/>
                <a:gd name="connsiteX17" fmla="*/ 1129520 w 1137712"/>
                <a:gd name="connsiteY17" fmla="*/ 294193 h 707231"/>
                <a:gd name="connsiteX18" fmla="*/ 1142381 w 1137712"/>
                <a:gd name="connsiteY18" fmla="*/ 315739 h 70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7712" h="707231">
                  <a:moveTo>
                    <a:pt x="1142381" y="315739"/>
                  </a:moveTo>
                  <a:cubicBezTo>
                    <a:pt x="1142371" y="324383"/>
                    <a:pt x="1137798" y="332383"/>
                    <a:pt x="1130344" y="336791"/>
                  </a:cubicBezTo>
                  <a:lnTo>
                    <a:pt x="518123" y="709651"/>
                  </a:lnTo>
                  <a:cubicBezTo>
                    <a:pt x="510268" y="714603"/>
                    <a:pt x="500256" y="714603"/>
                    <a:pt x="492401" y="709651"/>
                  </a:cubicBezTo>
                  <a:lnTo>
                    <a:pt x="389182" y="646822"/>
                  </a:lnTo>
                  <a:lnTo>
                    <a:pt x="358514" y="628072"/>
                  </a:lnTo>
                  <a:lnTo>
                    <a:pt x="46055" y="438107"/>
                  </a:lnTo>
                  <a:lnTo>
                    <a:pt x="30885" y="428732"/>
                  </a:lnTo>
                  <a:lnTo>
                    <a:pt x="11759" y="417054"/>
                  </a:lnTo>
                  <a:cubicBezTo>
                    <a:pt x="4664" y="412971"/>
                    <a:pt x="224" y="405486"/>
                    <a:pt x="52" y="397318"/>
                  </a:cubicBezTo>
                  <a:cubicBezTo>
                    <a:pt x="-540" y="388310"/>
                    <a:pt x="3983" y="379732"/>
                    <a:pt x="11759" y="375114"/>
                  </a:cubicBezTo>
                  <a:lnTo>
                    <a:pt x="621836" y="3570"/>
                  </a:lnTo>
                  <a:cubicBezTo>
                    <a:pt x="629746" y="-1190"/>
                    <a:pt x="639648" y="-1190"/>
                    <a:pt x="647558" y="3570"/>
                  </a:cubicBezTo>
                  <a:lnTo>
                    <a:pt x="688450" y="28241"/>
                  </a:lnTo>
                  <a:lnTo>
                    <a:pt x="703620" y="37287"/>
                  </a:lnTo>
                  <a:lnTo>
                    <a:pt x="1016903" y="226759"/>
                  </a:lnTo>
                  <a:lnTo>
                    <a:pt x="1047077" y="244851"/>
                  </a:lnTo>
                  <a:lnTo>
                    <a:pt x="1129520" y="294193"/>
                  </a:lnTo>
                  <a:cubicBezTo>
                    <a:pt x="1137497" y="298423"/>
                    <a:pt x="1142454" y="306727"/>
                    <a:pt x="1142381" y="315739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7A1E5CAE-A8B9-804D-9692-C63A58E7D5BC}"/>
                </a:ext>
              </a:extLst>
            </p:cNvPr>
            <p:cNvSpPr/>
            <p:nvPr/>
          </p:nvSpPr>
          <p:spPr>
            <a:xfrm>
              <a:off x="601443" y="3287307"/>
              <a:ext cx="1055269" cy="657890"/>
            </a:xfrm>
            <a:custGeom>
              <a:avLst/>
              <a:gdLst>
                <a:gd name="connsiteX0" fmla="*/ 11061 w 1055269"/>
                <a:gd name="connsiteY0" fmla="*/ 350580 h 657890"/>
                <a:gd name="connsiteX1" fmla="*/ 581401 w 1055269"/>
                <a:gd name="connsiteY1" fmla="*/ 3378 h 657890"/>
                <a:gd name="connsiteX2" fmla="*/ 605475 w 1055269"/>
                <a:gd name="connsiteY2" fmla="*/ 3378 h 657890"/>
                <a:gd name="connsiteX3" fmla="*/ 1056602 w 1055269"/>
                <a:gd name="connsiteY3" fmla="*/ 275580 h 657890"/>
                <a:gd name="connsiteX4" fmla="*/ 1064498 w 1055269"/>
                <a:gd name="connsiteY4" fmla="*/ 307177 h 657890"/>
                <a:gd name="connsiteX5" fmla="*/ 1056602 w 1055269"/>
                <a:gd name="connsiteY5" fmla="*/ 315054 h 657890"/>
                <a:gd name="connsiteX6" fmla="*/ 484283 w 1055269"/>
                <a:gd name="connsiteY6" fmla="*/ 663406 h 657890"/>
                <a:gd name="connsiteX7" fmla="*/ 460210 w 1055269"/>
                <a:gd name="connsiteY7" fmla="*/ 663406 h 657890"/>
                <a:gd name="connsiteX8" fmla="*/ 11061 w 1055269"/>
                <a:gd name="connsiteY8" fmla="*/ 389889 h 657890"/>
                <a:gd name="connsiteX9" fmla="*/ 3383 w 1055269"/>
                <a:gd name="connsiteY9" fmla="*/ 358238 h 657890"/>
                <a:gd name="connsiteX10" fmla="*/ 11061 w 1055269"/>
                <a:gd name="connsiteY10" fmla="*/ 350580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5269" h="657890">
                  <a:moveTo>
                    <a:pt x="11061" y="350580"/>
                  </a:moveTo>
                  <a:lnTo>
                    <a:pt x="581401" y="3378"/>
                  </a:lnTo>
                  <a:cubicBezTo>
                    <a:pt x="588790" y="-1126"/>
                    <a:pt x="598085" y="-1126"/>
                    <a:pt x="605475" y="3378"/>
                  </a:cubicBezTo>
                  <a:lnTo>
                    <a:pt x="1056602" y="275580"/>
                  </a:lnTo>
                  <a:cubicBezTo>
                    <a:pt x="1067530" y="282130"/>
                    <a:pt x="1071065" y="296277"/>
                    <a:pt x="1064498" y="307177"/>
                  </a:cubicBezTo>
                  <a:cubicBezTo>
                    <a:pt x="1062552" y="310408"/>
                    <a:pt x="1059841" y="313112"/>
                    <a:pt x="1056602" y="315054"/>
                  </a:cubicBezTo>
                  <a:lnTo>
                    <a:pt x="484283" y="663406"/>
                  </a:lnTo>
                  <a:cubicBezTo>
                    <a:pt x="476873" y="667836"/>
                    <a:pt x="467620" y="667836"/>
                    <a:pt x="460210" y="663406"/>
                  </a:cubicBezTo>
                  <a:lnTo>
                    <a:pt x="11061" y="389889"/>
                  </a:lnTo>
                  <a:cubicBezTo>
                    <a:pt x="179" y="383263"/>
                    <a:pt x="-3258" y="369093"/>
                    <a:pt x="3383" y="358238"/>
                  </a:cubicBezTo>
                  <a:cubicBezTo>
                    <a:pt x="5296" y="355113"/>
                    <a:pt x="7928" y="352487"/>
                    <a:pt x="11061" y="350580"/>
                  </a:cubicBezTo>
                  <a:close/>
                </a:path>
              </a:pathLst>
            </a:custGeom>
            <a:solidFill>
              <a:srgbClr val="C2E9F3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629C561B-F6A1-A649-8300-7EAB3F5C31E2}"/>
                </a:ext>
              </a:extLst>
            </p:cNvPr>
            <p:cNvSpPr/>
            <p:nvPr/>
          </p:nvSpPr>
          <p:spPr>
            <a:xfrm>
              <a:off x="601456" y="3329961"/>
              <a:ext cx="1055269" cy="657890"/>
            </a:xfrm>
            <a:custGeom>
              <a:avLst/>
              <a:gdLst>
                <a:gd name="connsiteX0" fmla="*/ 1029217 w 1055269"/>
                <a:gd name="connsiteY0" fmla="*/ 248058 h 657890"/>
                <a:gd name="connsiteX1" fmla="*/ 1024601 w 1055269"/>
                <a:gd name="connsiteY1" fmla="*/ 256281 h 657890"/>
                <a:gd name="connsiteX2" fmla="*/ 605461 w 1055269"/>
                <a:gd name="connsiteY2" fmla="*/ 3323 h 657890"/>
                <a:gd name="connsiteX3" fmla="*/ 581387 w 1055269"/>
                <a:gd name="connsiteY3" fmla="*/ 3323 h 657890"/>
                <a:gd name="connsiteX4" fmla="*/ 32977 w 1055269"/>
                <a:gd name="connsiteY4" fmla="*/ 337366 h 657890"/>
                <a:gd name="connsiteX5" fmla="*/ 0 w 1055269"/>
                <a:gd name="connsiteY5" fmla="*/ 328649 h 657890"/>
                <a:gd name="connsiteX6" fmla="*/ 0 w 1055269"/>
                <a:gd name="connsiteY6" fmla="*/ 372728 h 657890"/>
                <a:gd name="connsiteX7" fmla="*/ 0 w 1055269"/>
                <a:gd name="connsiteY7" fmla="*/ 372728 h 657890"/>
                <a:gd name="connsiteX8" fmla="*/ 10553 w 1055269"/>
                <a:gd name="connsiteY8" fmla="*/ 389175 h 657890"/>
                <a:gd name="connsiteX9" fmla="*/ 460196 w 1055269"/>
                <a:gd name="connsiteY9" fmla="*/ 664009 h 657890"/>
                <a:gd name="connsiteX10" fmla="*/ 484270 w 1055269"/>
                <a:gd name="connsiteY10" fmla="*/ 664009 h 657890"/>
                <a:gd name="connsiteX11" fmla="*/ 1056588 w 1055269"/>
                <a:gd name="connsiteY11" fmla="*/ 315491 h 657890"/>
                <a:gd name="connsiteX12" fmla="*/ 1066481 w 1055269"/>
                <a:gd name="connsiteY12" fmla="*/ 300524 h 657890"/>
                <a:gd name="connsiteX13" fmla="*/ 1067801 w 1055269"/>
                <a:gd name="connsiteY13" fmla="*/ 300524 h 657890"/>
                <a:gd name="connsiteX14" fmla="*/ 1067801 w 1055269"/>
                <a:gd name="connsiteY14" fmla="*/ 252827 h 657890"/>
                <a:gd name="connsiteX15" fmla="*/ 1029217 w 1055269"/>
                <a:gd name="connsiteY15" fmla="*/ 248058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5269" h="657890">
                  <a:moveTo>
                    <a:pt x="1029217" y="248058"/>
                  </a:moveTo>
                  <a:cubicBezTo>
                    <a:pt x="1026588" y="250030"/>
                    <a:pt x="1024913" y="253015"/>
                    <a:pt x="1024601" y="256281"/>
                  </a:cubicBezTo>
                  <a:lnTo>
                    <a:pt x="605461" y="3323"/>
                  </a:lnTo>
                  <a:cubicBezTo>
                    <a:pt x="598051" y="-1108"/>
                    <a:pt x="588797" y="-1108"/>
                    <a:pt x="581387" y="3323"/>
                  </a:cubicBezTo>
                  <a:lnTo>
                    <a:pt x="32977" y="337366"/>
                  </a:lnTo>
                  <a:cubicBezTo>
                    <a:pt x="18632" y="333419"/>
                    <a:pt x="0" y="328649"/>
                    <a:pt x="0" y="328649"/>
                  </a:cubicBezTo>
                  <a:lnTo>
                    <a:pt x="0" y="372728"/>
                  </a:lnTo>
                  <a:lnTo>
                    <a:pt x="0" y="372728"/>
                  </a:lnTo>
                  <a:cubicBezTo>
                    <a:pt x="830" y="379525"/>
                    <a:pt x="4713" y="385577"/>
                    <a:pt x="10553" y="389175"/>
                  </a:cubicBezTo>
                  <a:lnTo>
                    <a:pt x="460196" y="664009"/>
                  </a:lnTo>
                  <a:cubicBezTo>
                    <a:pt x="467606" y="668439"/>
                    <a:pt x="476860" y="668439"/>
                    <a:pt x="484270" y="664009"/>
                  </a:cubicBezTo>
                  <a:lnTo>
                    <a:pt x="1056588" y="315491"/>
                  </a:lnTo>
                  <a:cubicBezTo>
                    <a:pt x="1061957" y="312222"/>
                    <a:pt x="1065585" y="306735"/>
                    <a:pt x="1066481" y="300524"/>
                  </a:cubicBezTo>
                  <a:lnTo>
                    <a:pt x="1067801" y="300524"/>
                  </a:lnTo>
                  <a:lnTo>
                    <a:pt x="1067801" y="252827"/>
                  </a:lnTo>
                  <a:cubicBezTo>
                    <a:pt x="1055233" y="249414"/>
                    <a:pt x="1042240" y="247808"/>
                    <a:pt x="1029217" y="248058"/>
                  </a:cubicBezTo>
                  <a:close/>
                </a:path>
              </a:pathLst>
            </a:custGeom>
            <a:solidFill>
              <a:srgbClr val="8FC0C8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D4C9E24F-EBA9-9A4E-B3D0-A5D6EE44A78F}"/>
                </a:ext>
              </a:extLst>
            </p:cNvPr>
            <p:cNvSpPr/>
            <p:nvPr/>
          </p:nvSpPr>
          <p:spPr>
            <a:xfrm>
              <a:off x="602116" y="3330066"/>
              <a:ext cx="1055269" cy="657890"/>
            </a:xfrm>
            <a:custGeom>
              <a:avLst/>
              <a:gdLst>
                <a:gd name="connsiteX0" fmla="*/ 1067141 w 1055269"/>
                <a:gd name="connsiteY0" fmla="*/ 252722 h 657890"/>
                <a:gd name="connsiteX1" fmla="*/ 1067141 w 1055269"/>
                <a:gd name="connsiteY1" fmla="*/ 300255 h 657890"/>
                <a:gd name="connsiteX2" fmla="*/ 1065987 w 1055269"/>
                <a:gd name="connsiteY2" fmla="*/ 300255 h 657890"/>
                <a:gd name="connsiteX3" fmla="*/ 1055929 w 1055269"/>
                <a:gd name="connsiteY3" fmla="*/ 315222 h 657890"/>
                <a:gd name="connsiteX4" fmla="*/ 483610 w 1055269"/>
                <a:gd name="connsiteY4" fmla="*/ 663903 h 657890"/>
                <a:gd name="connsiteX5" fmla="*/ 459537 w 1055269"/>
                <a:gd name="connsiteY5" fmla="*/ 663903 h 657890"/>
                <a:gd name="connsiteX6" fmla="*/ 363408 w 1055269"/>
                <a:gd name="connsiteY6" fmla="*/ 605187 h 657890"/>
                <a:gd name="connsiteX7" fmla="*/ 334059 w 1055269"/>
                <a:gd name="connsiteY7" fmla="*/ 587259 h 657890"/>
                <a:gd name="connsiteX8" fmla="*/ 10223 w 1055269"/>
                <a:gd name="connsiteY8" fmla="*/ 389892 h 657890"/>
                <a:gd name="connsiteX9" fmla="*/ 0 w 1055269"/>
                <a:gd name="connsiteY9" fmla="*/ 372622 h 657890"/>
                <a:gd name="connsiteX10" fmla="*/ 0 w 1055269"/>
                <a:gd name="connsiteY10" fmla="*/ 372622 h 657890"/>
                <a:gd name="connsiteX11" fmla="*/ 0 w 1055269"/>
                <a:gd name="connsiteY11" fmla="*/ 328708 h 657890"/>
                <a:gd name="connsiteX12" fmla="*/ 32977 w 1055269"/>
                <a:gd name="connsiteY12" fmla="*/ 337096 h 657890"/>
                <a:gd name="connsiteX13" fmla="*/ 581552 w 1055269"/>
                <a:gd name="connsiteY13" fmla="*/ 3217 h 657890"/>
                <a:gd name="connsiteX14" fmla="*/ 605626 w 1055269"/>
                <a:gd name="connsiteY14" fmla="*/ 3217 h 657890"/>
                <a:gd name="connsiteX15" fmla="*/ 915941 w 1055269"/>
                <a:gd name="connsiteY15" fmla="*/ 190551 h 657890"/>
                <a:gd name="connsiteX16" fmla="*/ 944136 w 1055269"/>
                <a:gd name="connsiteY16" fmla="*/ 206999 h 657890"/>
                <a:gd name="connsiteX17" fmla="*/ 1024600 w 1055269"/>
                <a:gd name="connsiteY17" fmla="*/ 256340 h 657890"/>
                <a:gd name="connsiteX18" fmla="*/ 1029217 w 1055269"/>
                <a:gd name="connsiteY18" fmla="*/ 248117 h 657890"/>
                <a:gd name="connsiteX19" fmla="*/ 1067141 w 1055269"/>
                <a:gd name="connsiteY19" fmla="*/ 252722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5269" h="657890">
                  <a:moveTo>
                    <a:pt x="1067141" y="252722"/>
                  </a:moveTo>
                  <a:lnTo>
                    <a:pt x="1067141" y="300255"/>
                  </a:lnTo>
                  <a:lnTo>
                    <a:pt x="1065987" y="300255"/>
                  </a:lnTo>
                  <a:cubicBezTo>
                    <a:pt x="1064987" y="306469"/>
                    <a:pt x="1061312" y="311937"/>
                    <a:pt x="1055929" y="315222"/>
                  </a:cubicBezTo>
                  <a:lnTo>
                    <a:pt x="483610" y="663903"/>
                  </a:lnTo>
                  <a:cubicBezTo>
                    <a:pt x="476162" y="668193"/>
                    <a:pt x="466985" y="668193"/>
                    <a:pt x="459537" y="663903"/>
                  </a:cubicBezTo>
                  <a:lnTo>
                    <a:pt x="363408" y="605187"/>
                  </a:lnTo>
                  <a:lnTo>
                    <a:pt x="334059" y="587259"/>
                  </a:lnTo>
                  <a:lnTo>
                    <a:pt x="10223" y="389892"/>
                  </a:lnTo>
                  <a:cubicBezTo>
                    <a:pt x="4173" y="386165"/>
                    <a:pt x="350" y="379706"/>
                    <a:pt x="0" y="372622"/>
                  </a:cubicBezTo>
                  <a:lnTo>
                    <a:pt x="0" y="372622"/>
                  </a:lnTo>
                  <a:lnTo>
                    <a:pt x="0" y="328708"/>
                  </a:lnTo>
                  <a:cubicBezTo>
                    <a:pt x="0" y="328708"/>
                    <a:pt x="18797" y="333313"/>
                    <a:pt x="32977" y="337096"/>
                  </a:cubicBezTo>
                  <a:lnTo>
                    <a:pt x="581552" y="3217"/>
                  </a:lnTo>
                  <a:cubicBezTo>
                    <a:pt x="589001" y="-1072"/>
                    <a:pt x="598177" y="-1072"/>
                    <a:pt x="605626" y="3217"/>
                  </a:cubicBezTo>
                  <a:lnTo>
                    <a:pt x="915941" y="190551"/>
                  </a:lnTo>
                  <a:lnTo>
                    <a:pt x="944136" y="206999"/>
                  </a:lnTo>
                  <a:lnTo>
                    <a:pt x="1024600" y="256340"/>
                  </a:lnTo>
                  <a:cubicBezTo>
                    <a:pt x="1024913" y="253074"/>
                    <a:pt x="1026588" y="250089"/>
                    <a:pt x="1029217" y="248117"/>
                  </a:cubicBezTo>
                  <a:cubicBezTo>
                    <a:pt x="1042017" y="247784"/>
                    <a:pt x="1054795" y="249336"/>
                    <a:pt x="1067141" y="25272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392FDC59-B92A-D34A-BDDE-DA53346527B5}"/>
                </a:ext>
              </a:extLst>
            </p:cNvPr>
            <p:cNvSpPr/>
            <p:nvPr/>
          </p:nvSpPr>
          <p:spPr>
            <a:xfrm>
              <a:off x="601229" y="3287303"/>
              <a:ext cx="1055269" cy="657890"/>
            </a:xfrm>
            <a:custGeom>
              <a:avLst/>
              <a:gdLst>
                <a:gd name="connsiteX0" fmla="*/ 1068029 w 1055269"/>
                <a:gd name="connsiteY0" fmla="*/ 295485 h 657890"/>
                <a:gd name="connsiteX1" fmla="*/ 1056816 w 1055269"/>
                <a:gd name="connsiteY1" fmla="*/ 315221 h 657890"/>
                <a:gd name="connsiteX2" fmla="*/ 484498 w 1055269"/>
                <a:gd name="connsiteY2" fmla="*/ 663245 h 657890"/>
                <a:gd name="connsiteX3" fmla="*/ 460424 w 1055269"/>
                <a:gd name="connsiteY3" fmla="*/ 663245 h 657890"/>
                <a:gd name="connsiteX4" fmla="*/ 363966 w 1055269"/>
                <a:gd name="connsiteY4" fmla="*/ 604693 h 657890"/>
                <a:gd name="connsiteX5" fmla="*/ 335111 w 1055269"/>
                <a:gd name="connsiteY5" fmla="*/ 587095 h 657890"/>
                <a:gd name="connsiteX6" fmla="*/ 42933 w 1055269"/>
                <a:gd name="connsiteY6" fmla="*/ 409464 h 657890"/>
                <a:gd name="connsiteX7" fmla="*/ 28918 w 1055269"/>
                <a:gd name="connsiteY7" fmla="*/ 400747 h 657890"/>
                <a:gd name="connsiteX8" fmla="*/ 10945 w 1055269"/>
                <a:gd name="connsiteY8" fmla="*/ 389892 h 657890"/>
                <a:gd name="connsiteX9" fmla="*/ 63 w 1055269"/>
                <a:gd name="connsiteY9" fmla="*/ 371471 h 657890"/>
                <a:gd name="connsiteX10" fmla="*/ 10945 w 1055269"/>
                <a:gd name="connsiteY10" fmla="*/ 350583 h 657890"/>
                <a:gd name="connsiteX11" fmla="*/ 581615 w 1055269"/>
                <a:gd name="connsiteY11" fmla="*/ 3217 h 657890"/>
                <a:gd name="connsiteX12" fmla="*/ 605689 w 1055269"/>
                <a:gd name="connsiteY12" fmla="*/ 3217 h 657890"/>
                <a:gd name="connsiteX13" fmla="*/ 643777 w 1055269"/>
                <a:gd name="connsiteY13" fmla="*/ 26408 h 657890"/>
                <a:gd name="connsiteX14" fmla="*/ 657957 w 1055269"/>
                <a:gd name="connsiteY14" fmla="*/ 34960 h 657890"/>
                <a:gd name="connsiteX15" fmla="*/ 951125 w 1055269"/>
                <a:gd name="connsiteY15" fmla="*/ 211933 h 657890"/>
                <a:gd name="connsiteX16" fmla="*/ 979485 w 1055269"/>
                <a:gd name="connsiteY16" fmla="*/ 228380 h 657890"/>
                <a:gd name="connsiteX17" fmla="*/ 1056651 w 1055269"/>
                <a:gd name="connsiteY17" fmla="*/ 275090 h 657890"/>
                <a:gd name="connsiteX18" fmla="*/ 1068029 w 1055269"/>
                <a:gd name="connsiteY18" fmla="*/ 295485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55269" h="657890">
                  <a:moveTo>
                    <a:pt x="1068029" y="295485"/>
                  </a:moveTo>
                  <a:cubicBezTo>
                    <a:pt x="1068091" y="303588"/>
                    <a:pt x="1063818" y="311111"/>
                    <a:pt x="1056816" y="315221"/>
                  </a:cubicBezTo>
                  <a:lnTo>
                    <a:pt x="484498" y="663245"/>
                  </a:lnTo>
                  <a:cubicBezTo>
                    <a:pt x="477190" y="668032"/>
                    <a:pt x="467731" y="668032"/>
                    <a:pt x="460424" y="663245"/>
                  </a:cubicBezTo>
                  <a:lnTo>
                    <a:pt x="363966" y="604693"/>
                  </a:lnTo>
                  <a:lnTo>
                    <a:pt x="335111" y="587095"/>
                  </a:lnTo>
                  <a:lnTo>
                    <a:pt x="42933" y="409464"/>
                  </a:lnTo>
                  <a:lnTo>
                    <a:pt x="28918" y="400747"/>
                  </a:lnTo>
                  <a:lnTo>
                    <a:pt x="10945" y="389892"/>
                  </a:lnTo>
                  <a:cubicBezTo>
                    <a:pt x="4375" y="386036"/>
                    <a:pt x="262" y="379073"/>
                    <a:pt x="63" y="371471"/>
                  </a:cubicBezTo>
                  <a:cubicBezTo>
                    <a:pt x="-573" y="363014"/>
                    <a:pt x="3641" y="354925"/>
                    <a:pt x="10945" y="350583"/>
                  </a:cubicBezTo>
                  <a:lnTo>
                    <a:pt x="581615" y="3217"/>
                  </a:lnTo>
                  <a:cubicBezTo>
                    <a:pt x="589064" y="-1072"/>
                    <a:pt x="598240" y="-1072"/>
                    <a:pt x="605689" y="3217"/>
                  </a:cubicBezTo>
                  <a:lnTo>
                    <a:pt x="643777" y="26408"/>
                  </a:lnTo>
                  <a:lnTo>
                    <a:pt x="657957" y="34960"/>
                  </a:lnTo>
                  <a:lnTo>
                    <a:pt x="951125" y="211933"/>
                  </a:lnTo>
                  <a:lnTo>
                    <a:pt x="979485" y="228380"/>
                  </a:lnTo>
                  <a:lnTo>
                    <a:pt x="1056651" y="275090"/>
                  </a:lnTo>
                  <a:cubicBezTo>
                    <a:pt x="1063926" y="279274"/>
                    <a:pt x="1068299" y="287113"/>
                    <a:pt x="1068029" y="295485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7FC354BF-C6AC-9D48-A33A-8B57650E593B}"/>
                </a:ext>
              </a:extLst>
            </p:cNvPr>
            <p:cNvSpPr/>
            <p:nvPr/>
          </p:nvSpPr>
          <p:spPr>
            <a:xfrm>
              <a:off x="935845" y="3499236"/>
              <a:ext cx="643055" cy="427629"/>
            </a:xfrm>
            <a:custGeom>
              <a:avLst/>
              <a:gdLst>
                <a:gd name="connsiteX0" fmla="*/ 29350 w 643054"/>
                <a:gd name="connsiteY0" fmla="*/ 391938 h 427628"/>
                <a:gd name="connsiteX1" fmla="*/ 29350 w 643054"/>
                <a:gd name="connsiteY1" fmla="*/ 392761 h 427628"/>
                <a:gd name="connsiteX2" fmla="*/ 29679 w 643054"/>
                <a:gd name="connsiteY2" fmla="*/ 435523 h 427628"/>
                <a:gd name="connsiteX3" fmla="*/ 330 w 643054"/>
                <a:gd name="connsiteY3" fmla="*/ 417596 h 427628"/>
                <a:gd name="connsiteX4" fmla="*/ 0 w 643054"/>
                <a:gd name="connsiteY4" fmla="*/ 375491 h 427628"/>
                <a:gd name="connsiteX5" fmla="*/ 660 w 643054"/>
                <a:gd name="connsiteY5" fmla="*/ 375162 h 427628"/>
                <a:gd name="connsiteX6" fmla="*/ 581552 w 643054"/>
                <a:gd name="connsiteY6" fmla="*/ 21381 h 427628"/>
                <a:gd name="connsiteX7" fmla="*/ 616673 w 643054"/>
                <a:gd name="connsiteY7" fmla="*/ 0 h 427628"/>
                <a:gd name="connsiteX8" fmla="*/ 644868 w 643054"/>
                <a:gd name="connsiteY8" fmla="*/ 16941 h 427628"/>
                <a:gd name="connsiteX9" fmla="*/ 609748 w 643054"/>
                <a:gd name="connsiteY9" fmla="*/ 38322 h 427628"/>
                <a:gd name="connsiteX10" fmla="*/ 29350 w 643054"/>
                <a:gd name="connsiteY10" fmla="*/ 391938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3054" h="427628">
                  <a:moveTo>
                    <a:pt x="29350" y="391938"/>
                  </a:moveTo>
                  <a:lnTo>
                    <a:pt x="29350" y="392761"/>
                  </a:lnTo>
                  <a:lnTo>
                    <a:pt x="29679" y="435523"/>
                  </a:lnTo>
                  <a:lnTo>
                    <a:pt x="330" y="417596"/>
                  </a:lnTo>
                  <a:lnTo>
                    <a:pt x="0" y="375491"/>
                  </a:lnTo>
                  <a:lnTo>
                    <a:pt x="660" y="375162"/>
                  </a:lnTo>
                  <a:lnTo>
                    <a:pt x="581552" y="21381"/>
                  </a:lnTo>
                  <a:lnTo>
                    <a:pt x="616673" y="0"/>
                  </a:lnTo>
                  <a:lnTo>
                    <a:pt x="644868" y="16941"/>
                  </a:lnTo>
                  <a:lnTo>
                    <a:pt x="609748" y="38322"/>
                  </a:lnTo>
                  <a:lnTo>
                    <a:pt x="29350" y="3919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6280DF58-2C6E-E445-A6A9-AB67A74042F2}"/>
                </a:ext>
              </a:extLst>
            </p:cNvPr>
            <p:cNvSpPr/>
            <p:nvPr/>
          </p:nvSpPr>
          <p:spPr>
            <a:xfrm>
              <a:off x="1119198" y="3391507"/>
              <a:ext cx="263817" cy="164473"/>
            </a:xfrm>
            <a:custGeom>
              <a:avLst/>
              <a:gdLst>
                <a:gd name="connsiteX0" fmla="*/ 92171 w 263817"/>
                <a:gd name="connsiteY0" fmla="*/ 0 h 164472"/>
                <a:gd name="connsiteX1" fmla="*/ 0 w 263817"/>
                <a:gd name="connsiteY1" fmla="*/ 56085 h 164472"/>
                <a:gd name="connsiteX2" fmla="*/ 185826 w 263817"/>
                <a:gd name="connsiteY2" fmla="*/ 168913 h 164472"/>
                <a:gd name="connsiteX3" fmla="*/ 278327 w 263817"/>
                <a:gd name="connsiteY3" fmla="*/ 112664 h 164472"/>
                <a:gd name="connsiteX4" fmla="*/ 92171 w 263817"/>
                <a:gd name="connsiteY4" fmla="*/ 0 h 16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17" h="164472">
                  <a:moveTo>
                    <a:pt x="92171" y="0"/>
                  </a:moveTo>
                  <a:lnTo>
                    <a:pt x="0" y="56085"/>
                  </a:lnTo>
                  <a:lnTo>
                    <a:pt x="185826" y="168913"/>
                  </a:lnTo>
                  <a:lnTo>
                    <a:pt x="278327" y="112664"/>
                  </a:lnTo>
                  <a:lnTo>
                    <a:pt x="92171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AA30E49E-4B29-A648-B525-20A0C9D6AF98}"/>
                </a:ext>
              </a:extLst>
            </p:cNvPr>
            <p:cNvSpPr/>
            <p:nvPr/>
          </p:nvSpPr>
          <p:spPr>
            <a:xfrm>
              <a:off x="1681459" y="4130061"/>
              <a:ext cx="313283" cy="345392"/>
            </a:xfrm>
            <a:custGeom>
              <a:avLst/>
              <a:gdLst>
                <a:gd name="connsiteX0" fmla="*/ 164154 w 313283"/>
                <a:gd name="connsiteY0" fmla="*/ 340137 h 345392"/>
                <a:gd name="connsiteX1" fmla="*/ 151095 w 313283"/>
                <a:gd name="connsiteY1" fmla="*/ 342603 h 345392"/>
                <a:gd name="connsiteX2" fmla="*/ 7766 w 313283"/>
                <a:gd name="connsiteY2" fmla="*/ 245149 h 345392"/>
                <a:gd name="connsiteX3" fmla="*/ 5293 w 313283"/>
                <a:gd name="connsiteY3" fmla="*/ 232122 h 345392"/>
                <a:gd name="connsiteX4" fmla="*/ 158622 w 313283"/>
                <a:gd name="connsiteY4" fmla="*/ 7746 h 345392"/>
                <a:gd name="connsiteX5" fmla="*/ 171681 w 313283"/>
                <a:gd name="connsiteY5" fmla="*/ 5280 h 345392"/>
                <a:gd name="connsiteX6" fmla="*/ 315010 w 313283"/>
                <a:gd name="connsiteY6" fmla="*/ 102734 h 345392"/>
                <a:gd name="connsiteX7" fmla="*/ 317483 w 313283"/>
                <a:gd name="connsiteY7" fmla="*/ 115761 h 34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283" h="345392">
                  <a:moveTo>
                    <a:pt x="164154" y="340137"/>
                  </a:moveTo>
                  <a:cubicBezTo>
                    <a:pt x="161231" y="344415"/>
                    <a:pt x="155384" y="345519"/>
                    <a:pt x="151095" y="342603"/>
                  </a:cubicBezTo>
                  <a:lnTo>
                    <a:pt x="7766" y="245149"/>
                  </a:lnTo>
                  <a:cubicBezTo>
                    <a:pt x="3477" y="242232"/>
                    <a:pt x="2370" y="236400"/>
                    <a:pt x="5293" y="232122"/>
                  </a:cubicBezTo>
                  <a:lnTo>
                    <a:pt x="158622" y="7746"/>
                  </a:lnTo>
                  <a:cubicBezTo>
                    <a:pt x="161545" y="3468"/>
                    <a:pt x="167392" y="2364"/>
                    <a:pt x="171681" y="5280"/>
                  </a:cubicBezTo>
                  <a:lnTo>
                    <a:pt x="315010" y="102734"/>
                  </a:lnTo>
                  <a:cubicBezTo>
                    <a:pt x="319299" y="105651"/>
                    <a:pt x="320406" y="111483"/>
                    <a:pt x="317483" y="11576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D8C2EB6E-3E53-414A-9E9E-58C94BB46EC8}"/>
                </a:ext>
              </a:extLst>
            </p:cNvPr>
            <p:cNvSpPr/>
            <p:nvPr/>
          </p:nvSpPr>
          <p:spPr>
            <a:xfrm>
              <a:off x="1862644" y="4157244"/>
              <a:ext cx="82443" cy="82236"/>
            </a:xfrm>
            <a:custGeom>
              <a:avLst/>
              <a:gdLst>
                <a:gd name="connsiteX0" fmla="*/ 47121 w 82442"/>
                <a:gd name="connsiteY0" fmla="*/ 83752 h 82236"/>
                <a:gd name="connsiteX1" fmla="*/ 34061 w 82442"/>
                <a:gd name="connsiteY1" fmla="*/ 86218 h 82236"/>
                <a:gd name="connsiteX2" fmla="*/ 7766 w 82442"/>
                <a:gd name="connsiteY2" fmla="*/ 68339 h 82236"/>
                <a:gd name="connsiteX3" fmla="*/ 5293 w 82442"/>
                <a:gd name="connsiteY3" fmla="*/ 55312 h 82236"/>
                <a:gd name="connsiteX4" fmla="*/ 37798 w 82442"/>
                <a:gd name="connsiteY4" fmla="*/ 7746 h 82236"/>
                <a:gd name="connsiteX5" fmla="*/ 50858 w 82442"/>
                <a:gd name="connsiteY5" fmla="*/ 5280 h 82236"/>
                <a:gd name="connsiteX6" fmla="*/ 77153 w 82442"/>
                <a:gd name="connsiteY6" fmla="*/ 23159 h 82236"/>
                <a:gd name="connsiteX7" fmla="*/ 79625 w 82442"/>
                <a:gd name="connsiteY7" fmla="*/ 36186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42" h="82236">
                  <a:moveTo>
                    <a:pt x="47121" y="83752"/>
                  </a:moveTo>
                  <a:cubicBezTo>
                    <a:pt x="44197" y="88030"/>
                    <a:pt x="38350" y="89134"/>
                    <a:pt x="34061" y="86218"/>
                  </a:cubicBezTo>
                  <a:lnTo>
                    <a:pt x="7766" y="68339"/>
                  </a:lnTo>
                  <a:cubicBezTo>
                    <a:pt x="3477" y="65423"/>
                    <a:pt x="2370" y="59591"/>
                    <a:pt x="5293" y="55312"/>
                  </a:cubicBezTo>
                  <a:lnTo>
                    <a:pt x="37798" y="7746"/>
                  </a:lnTo>
                  <a:cubicBezTo>
                    <a:pt x="40722" y="3468"/>
                    <a:pt x="46569" y="2364"/>
                    <a:pt x="50858" y="5280"/>
                  </a:cubicBezTo>
                  <a:lnTo>
                    <a:pt x="77153" y="23159"/>
                  </a:lnTo>
                  <a:cubicBezTo>
                    <a:pt x="81442" y="26076"/>
                    <a:pt x="82549" y="31908"/>
                    <a:pt x="79625" y="3618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6AEDDE8C-D2C9-2347-9E04-61C995DE247E}"/>
                </a:ext>
              </a:extLst>
            </p:cNvPr>
            <p:cNvSpPr/>
            <p:nvPr/>
          </p:nvSpPr>
          <p:spPr>
            <a:xfrm>
              <a:off x="1694485" y="4141995"/>
              <a:ext cx="296794" cy="312498"/>
            </a:xfrm>
            <a:custGeom>
              <a:avLst/>
              <a:gdLst>
                <a:gd name="connsiteX0" fmla="*/ 143286 w 296794"/>
                <a:gd name="connsiteY0" fmla="*/ 324011 h 312497"/>
                <a:gd name="connsiteX1" fmla="*/ 143286 w 296794"/>
                <a:gd name="connsiteY1" fmla="*/ 324011 h 312497"/>
                <a:gd name="connsiteX2" fmla="*/ 0 w 296794"/>
                <a:gd name="connsiteY2" fmla="*/ 226643 h 312497"/>
                <a:gd name="connsiteX3" fmla="*/ 152355 w 296794"/>
                <a:gd name="connsiteY3" fmla="*/ 0 h 312497"/>
                <a:gd name="connsiteX4" fmla="*/ 297289 w 296794"/>
                <a:gd name="connsiteY4" fmla="*/ 97039 h 312497"/>
                <a:gd name="connsiteX5" fmla="*/ 144275 w 296794"/>
                <a:gd name="connsiteY5" fmla="*/ 323024 h 31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794" h="312497">
                  <a:moveTo>
                    <a:pt x="143286" y="324011"/>
                  </a:moveTo>
                  <a:lnTo>
                    <a:pt x="143286" y="324011"/>
                  </a:lnTo>
                  <a:lnTo>
                    <a:pt x="0" y="226643"/>
                  </a:lnTo>
                  <a:lnTo>
                    <a:pt x="152355" y="0"/>
                  </a:lnTo>
                  <a:lnTo>
                    <a:pt x="297289" y="97039"/>
                  </a:lnTo>
                  <a:lnTo>
                    <a:pt x="144275" y="323024"/>
                  </a:ln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C9EC6104-34DA-614C-BBF9-5A0B5A44DFD8}"/>
                </a:ext>
              </a:extLst>
            </p:cNvPr>
            <p:cNvSpPr/>
            <p:nvPr/>
          </p:nvSpPr>
          <p:spPr>
            <a:xfrm>
              <a:off x="1720372" y="4170449"/>
              <a:ext cx="230840" cy="263156"/>
            </a:xfrm>
            <a:custGeom>
              <a:avLst/>
              <a:gdLst>
                <a:gd name="connsiteX0" fmla="*/ 0 w 230840"/>
                <a:gd name="connsiteY0" fmla="*/ 188979 h 263156"/>
                <a:gd name="connsiteX1" fmla="*/ 127951 w 230840"/>
                <a:gd name="connsiteY1" fmla="*/ 0 h 263156"/>
                <a:gd name="connsiteX2" fmla="*/ 244691 w 230840"/>
                <a:gd name="connsiteY2" fmla="*/ 78289 h 263156"/>
                <a:gd name="connsiteX3" fmla="*/ 116245 w 230840"/>
                <a:gd name="connsiteY3" fmla="*/ 268090 h 263156"/>
                <a:gd name="connsiteX4" fmla="*/ 0 w 230840"/>
                <a:gd name="connsiteY4" fmla="*/ 188979 h 26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40" h="263156">
                  <a:moveTo>
                    <a:pt x="0" y="188979"/>
                  </a:moveTo>
                  <a:lnTo>
                    <a:pt x="127951" y="0"/>
                  </a:lnTo>
                  <a:lnTo>
                    <a:pt x="244691" y="78289"/>
                  </a:lnTo>
                  <a:lnTo>
                    <a:pt x="116245" y="268090"/>
                  </a:lnTo>
                  <a:lnTo>
                    <a:pt x="0" y="188979"/>
                  </a:ln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DD6BB26-9605-FB49-B42C-720A4F6305E7}"/>
                </a:ext>
              </a:extLst>
            </p:cNvPr>
            <p:cNvSpPr/>
            <p:nvPr/>
          </p:nvSpPr>
          <p:spPr>
            <a:xfrm>
              <a:off x="1834637" y="4312224"/>
              <a:ext cx="115420" cy="115131"/>
            </a:xfrm>
            <a:custGeom>
              <a:avLst/>
              <a:gdLst>
                <a:gd name="connsiteX0" fmla="*/ 0 w 115420"/>
                <a:gd name="connsiteY0" fmla="*/ 68420 h 115130"/>
                <a:gd name="connsiteX1" fmla="*/ 45673 w 115420"/>
                <a:gd name="connsiteY1" fmla="*/ 46710 h 115130"/>
                <a:gd name="connsiteX2" fmla="*/ 78651 w 115420"/>
                <a:gd name="connsiteY2" fmla="*/ 0 h 115130"/>
                <a:gd name="connsiteX3" fmla="*/ 82113 w 115420"/>
                <a:gd name="connsiteY3" fmla="*/ 35032 h 115130"/>
                <a:gd name="connsiteX4" fmla="*/ 104538 w 115420"/>
                <a:gd name="connsiteY4" fmla="*/ 21875 h 115130"/>
                <a:gd name="connsiteX5" fmla="*/ 111463 w 115420"/>
                <a:gd name="connsiteY5" fmla="*/ 12171 h 115130"/>
                <a:gd name="connsiteX6" fmla="*/ 101735 w 115420"/>
                <a:gd name="connsiteY6" fmla="*/ 82236 h 115130"/>
                <a:gd name="connsiteX7" fmla="*/ 16489 w 115420"/>
                <a:gd name="connsiteY7" fmla="*/ 115131 h 11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20" h="115130">
                  <a:moveTo>
                    <a:pt x="0" y="68420"/>
                  </a:moveTo>
                  <a:cubicBezTo>
                    <a:pt x="0" y="68420"/>
                    <a:pt x="34296" y="53782"/>
                    <a:pt x="45673" y="46710"/>
                  </a:cubicBezTo>
                  <a:cubicBezTo>
                    <a:pt x="57051" y="39638"/>
                    <a:pt x="69252" y="0"/>
                    <a:pt x="78651" y="0"/>
                  </a:cubicBezTo>
                  <a:cubicBezTo>
                    <a:pt x="88049" y="0"/>
                    <a:pt x="91677" y="18092"/>
                    <a:pt x="82113" y="35032"/>
                  </a:cubicBezTo>
                  <a:cubicBezTo>
                    <a:pt x="90687" y="29769"/>
                    <a:pt x="99756" y="28289"/>
                    <a:pt x="104538" y="21875"/>
                  </a:cubicBezTo>
                  <a:cubicBezTo>
                    <a:pt x="114925" y="7730"/>
                    <a:pt x="111463" y="12171"/>
                    <a:pt x="111463" y="12171"/>
                  </a:cubicBezTo>
                  <a:cubicBezTo>
                    <a:pt x="111463" y="12171"/>
                    <a:pt x="150046" y="60526"/>
                    <a:pt x="101735" y="82236"/>
                  </a:cubicBezTo>
                  <a:cubicBezTo>
                    <a:pt x="73209" y="95065"/>
                    <a:pt x="58370" y="79605"/>
                    <a:pt x="16489" y="115131"/>
                  </a:cubicBezTo>
                </a:path>
              </a:pathLst>
            </a:custGeom>
            <a:solidFill>
              <a:srgbClr val="F2CB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DF27360A-D5D5-5B4F-94D9-27FF71030A76}"/>
                </a:ext>
              </a:extLst>
            </p:cNvPr>
            <p:cNvSpPr/>
            <p:nvPr/>
          </p:nvSpPr>
          <p:spPr>
            <a:xfrm>
              <a:off x="1346096" y="5343963"/>
              <a:ext cx="362749" cy="213814"/>
            </a:xfrm>
            <a:custGeom>
              <a:avLst/>
              <a:gdLst>
                <a:gd name="connsiteX0" fmla="*/ 36425 w 362748"/>
                <a:gd name="connsiteY0" fmla="*/ 42266 h 213814"/>
                <a:gd name="connsiteX1" fmla="*/ 58849 w 362748"/>
                <a:gd name="connsiteY1" fmla="*/ 155259 h 213814"/>
                <a:gd name="connsiteX2" fmla="*/ 111613 w 362748"/>
                <a:gd name="connsiteY2" fmla="*/ 177792 h 213814"/>
                <a:gd name="connsiteX3" fmla="*/ 309476 w 362748"/>
                <a:gd name="connsiteY3" fmla="*/ 181081 h 213814"/>
                <a:gd name="connsiteX4" fmla="*/ 295626 w 362748"/>
                <a:gd name="connsiteY4" fmla="*/ 53780 h 213814"/>
                <a:gd name="connsiteX5" fmla="*/ 243522 w 362748"/>
                <a:gd name="connsiteY5" fmla="*/ 35194 h 213814"/>
                <a:gd name="connsiteX6" fmla="*/ 36425 w 362748"/>
                <a:gd name="connsiteY6" fmla="*/ 42266 h 21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748" h="213814">
                  <a:moveTo>
                    <a:pt x="36425" y="42266"/>
                  </a:moveTo>
                  <a:cubicBezTo>
                    <a:pt x="-18482" y="72694"/>
                    <a:pt x="-11557" y="137496"/>
                    <a:pt x="58849" y="155259"/>
                  </a:cubicBezTo>
                  <a:cubicBezTo>
                    <a:pt x="79625" y="160358"/>
                    <a:pt x="105677" y="157397"/>
                    <a:pt x="111613" y="177792"/>
                  </a:cubicBezTo>
                  <a:cubicBezTo>
                    <a:pt x="130410" y="241936"/>
                    <a:pt x="227033" y="215621"/>
                    <a:pt x="309476" y="181081"/>
                  </a:cubicBezTo>
                  <a:cubicBezTo>
                    <a:pt x="404615" y="141443"/>
                    <a:pt x="381201" y="59701"/>
                    <a:pt x="295626" y="53780"/>
                  </a:cubicBezTo>
                  <a:cubicBezTo>
                    <a:pt x="275180" y="52299"/>
                    <a:pt x="253085" y="47365"/>
                    <a:pt x="243522" y="35194"/>
                  </a:cubicBezTo>
                  <a:cubicBezTo>
                    <a:pt x="222746" y="8714"/>
                    <a:pt x="171961" y="-31911"/>
                    <a:pt x="36425" y="4226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17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29BAE5D1-82A6-7F40-AC5A-F09DFFD0FE33}"/>
                </a:ext>
              </a:extLst>
            </p:cNvPr>
            <p:cNvSpPr/>
            <p:nvPr/>
          </p:nvSpPr>
          <p:spPr>
            <a:xfrm>
              <a:off x="1383460" y="5361524"/>
              <a:ext cx="148397" cy="98684"/>
            </a:xfrm>
            <a:custGeom>
              <a:avLst/>
              <a:gdLst>
                <a:gd name="connsiteX0" fmla="*/ 15549 w 148397"/>
                <a:gd name="connsiteY0" fmla="*/ 35231 h 98683"/>
                <a:gd name="connsiteX1" fmla="*/ 2358 w 148397"/>
                <a:gd name="connsiteY1" fmla="*/ 50199 h 98683"/>
                <a:gd name="connsiteX2" fmla="*/ 32367 w 148397"/>
                <a:gd name="connsiteY2" fmla="*/ 104146 h 98683"/>
                <a:gd name="connsiteX3" fmla="*/ 129980 w 148397"/>
                <a:gd name="connsiteY3" fmla="*/ 62534 h 98683"/>
                <a:gd name="connsiteX4" fmla="*/ 148612 w 148397"/>
                <a:gd name="connsiteY4" fmla="*/ 13192 h 98683"/>
                <a:gd name="connsiteX5" fmla="*/ 107061 w 148397"/>
                <a:gd name="connsiteY5" fmla="*/ 3653 h 98683"/>
                <a:gd name="connsiteX6" fmla="*/ 15549 w 148397"/>
                <a:gd name="connsiteY6" fmla="*/ 35231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397" h="98683">
                  <a:moveTo>
                    <a:pt x="15549" y="35231"/>
                  </a:moveTo>
                  <a:cubicBezTo>
                    <a:pt x="9212" y="38114"/>
                    <a:pt x="4413" y="43560"/>
                    <a:pt x="2358" y="50199"/>
                  </a:cubicBezTo>
                  <a:cubicBezTo>
                    <a:pt x="-7205" y="86711"/>
                    <a:pt x="14230" y="101020"/>
                    <a:pt x="32367" y="104146"/>
                  </a:cubicBezTo>
                  <a:cubicBezTo>
                    <a:pt x="60893" y="109080"/>
                    <a:pt x="106731" y="76021"/>
                    <a:pt x="129980" y="62534"/>
                  </a:cubicBezTo>
                  <a:cubicBezTo>
                    <a:pt x="148349" y="53639"/>
                    <a:pt x="156534" y="31965"/>
                    <a:pt x="148612" y="13192"/>
                  </a:cubicBezTo>
                  <a:cubicBezTo>
                    <a:pt x="144160" y="-3255"/>
                    <a:pt x="128991" y="-1610"/>
                    <a:pt x="107061" y="3653"/>
                  </a:cubicBezTo>
                  <a:cubicBezTo>
                    <a:pt x="76039" y="12622"/>
                    <a:pt x="45496" y="23162"/>
                    <a:pt x="15549" y="35231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EB31E596-E8D1-2F4A-8481-72925A98AAA0}"/>
                </a:ext>
              </a:extLst>
            </p:cNvPr>
            <p:cNvSpPr/>
            <p:nvPr/>
          </p:nvSpPr>
          <p:spPr>
            <a:xfrm>
              <a:off x="1384672" y="5351590"/>
              <a:ext cx="131909" cy="98684"/>
            </a:xfrm>
            <a:custGeom>
              <a:avLst/>
              <a:gdLst>
                <a:gd name="connsiteX0" fmla="*/ 16151 w 131908"/>
                <a:gd name="connsiteY0" fmla="*/ 37436 h 98683"/>
                <a:gd name="connsiteX1" fmla="*/ 34124 w 131908"/>
                <a:gd name="connsiteY1" fmla="*/ 103225 h 98683"/>
                <a:gd name="connsiteX2" fmla="*/ 127614 w 131908"/>
                <a:gd name="connsiteY2" fmla="*/ 62929 h 98683"/>
                <a:gd name="connsiteX3" fmla="*/ 146081 w 131908"/>
                <a:gd name="connsiteY3" fmla="*/ 18851 h 98683"/>
                <a:gd name="connsiteX4" fmla="*/ 96616 w 131908"/>
                <a:gd name="connsiteY4" fmla="*/ 2403 h 98683"/>
                <a:gd name="connsiteX5" fmla="*/ 16151 w 131908"/>
                <a:gd name="connsiteY5" fmla="*/ 37436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908" h="98683">
                  <a:moveTo>
                    <a:pt x="16151" y="37436"/>
                  </a:moveTo>
                  <a:cubicBezTo>
                    <a:pt x="-8252" y="57502"/>
                    <a:pt x="-7098" y="95002"/>
                    <a:pt x="34124" y="103225"/>
                  </a:cubicBezTo>
                  <a:cubicBezTo>
                    <a:pt x="61660" y="108488"/>
                    <a:pt x="104860" y="75594"/>
                    <a:pt x="127614" y="62929"/>
                  </a:cubicBezTo>
                  <a:cubicBezTo>
                    <a:pt x="142996" y="54041"/>
                    <a:pt x="150550" y="36013"/>
                    <a:pt x="146081" y="18851"/>
                  </a:cubicBezTo>
                  <a:cubicBezTo>
                    <a:pt x="135288" y="2750"/>
                    <a:pt x="114935" y="-4018"/>
                    <a:pt x="96616" y="2403"/>
                  </a:cubicBezTo>
                  <a:cubicBezTo>
                    <a:pt x="67658" y="8418"/>
                    <a:pt x="40262" y="20346"/>
                    <a:pt x="16151" y="37436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A4C4802C-1514-AE4C-BB95-0C13E9616D66}"/>
                </a:ext>
              </a:extLst>
            </p:cNvPr>
            <p:cNvSpPr/>
            <p:nvPr/>
          </p:nvSpPr>
          <p:spPr>
            <a:xfrm>
              <a:off x="1374657" y="4995607"/>
              <a:ext cx="115420" cy="427629"/>
            </a:xfrm>
            <a:custGeom>
              <a:avLst/>
              <a:gdLst>
                <a:gd name="connsiteX0" fmla="*/ 119657 w 115420"/>
                <a:gd name="connsiteY0" fmla="*/ 34539 h 427628"/>
                <a:gd name="connsiteX1" fmla="*/ 118502 w 115420"/>
                <a:gd name="connsiteY1" fmla="*/ 50987 h 427628"/>
                <a:gd name="connsiteX2" fmla="*/ 115370 w 115420"/>
                <a:gd name="connsiteY2" fmla="*/ 92434 h 427628"/>
                <a:gd name="connsiteX3" fmla="*/ 111083 w 115420"/>
                <a:gd name="connsiteY3" fmla="*/ 151150 h 427628"/>
                <a:gd name="connsiteX4" fmla="*/ 105971 w 115420"/>
                <a:gd name="connsiteY4" fmla="*/ 218420 h 427628"/>
                <a:gd name="connsiteX5" fmla="*/ 100860 w 115420"/>
                <a:gd name="connsiteY5" fmla="*/ 286182 h 427628"/>
                <a:gd name="connsiteX6" fmla="*/ 96408 w 115420"/>
                <a:gd name="connsiteY6" fmla="*/ 345557 h 427628"/>
                <a:gd name="connsiteX7" fmla="*/ 93275 w 115420"/>
                <a:gd name="connsiteY7" fmla="*/ 388155 h 427628"/>
                <a:gd name="connsiteX8" fmla="*/ 89977 w 115420"/>
                <a:gd name="connsiteY8" fmla="*/ 410853 h 427628"/>
                <a:gd name="connsiteX9" fmla="*/ 68047 w 115420"/>
                <a:gd name="connsiteY9" fmla="*/ 427300 h 427628"/>
                <a:gd name="connsiteX10" fmla="*/ 31772 w 115420"/>
                <a:gd name="connsiteY10" fmla="*/ 406576 h 427628"/>
                <a:gd name="connsiteX11" fmla="*/ 4401 w 115420"/>
                <a:gd name="connsiteY11" fmla="*/ 187170 h 427628"/>
                <a:gd name="connsiteX12" fmla="*/ 10008 w 115420"/>
                <a:gd name="connsiteY12" fmla="*/ 0 h 427628"/>
                <a:gd name="connsiteX13" fmla="*/ 65904 w 115420"/>
                <a:gd name="connsiteY13" fmla="*/ 15132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420" h="427628">
                  <a:moveTo>
                    <a:pt x="119657" y="34539"/>
                  </a:moveTo>
                  <a:cubicBezTo>
                    <a:pt x="119657" y="39803"/>
                    <a:pt x="118832" y="45066"/>
                    <a:pt x="118502" y="50987"/>
                  </a:cubicBezTo>
                  <a:lnTo>
                    <a:pt x="115370" y="92434"/>
                  </a:lnTo>
                  <a:cubicBezTo>
                    <a:pt x="113886" y="112006"/>
                    <a:pt x="112402" y="131578"/>
                    <a:pt x="111083" y="151150"/>
                  </a:cubicBezTo>
                  <a:cubicBezTo>
                    <a:pt x="109269" y="173519"/>
                    <a:pt x="107620" y="196052"/>
                    <a:pt x="105971" y="218420"/>
                  </a:cubicBezTo>
                  <a:cubicBezTo>
                    <a:pt x="104322" y="240788"/>
                    <a:pt x="102509" y="263650"/>
                    <a:pt x="100860" y="286182"/>
                  </a:cubicBezTo>
                  <a:lnTo>
                    <a:pt x="96408" y="345557"/>
                  </a:lnTo>
                  <a:cubicBezTo>
                    <a:pt x="95418" y="359702"/>
                    <a:pt x="94264" y="374011"/>
                    <a:pt x="93275" y="388155"/>
                  </a:cubicBezTo>
                  <a:cubicBezTo>
                    <a:pt x="93628" y="395861"/>
                    <a:pt x="92509" y="403564"/>
                    <a:pt x="89977" y="410853"/>
                  </a:cubicBezTo>
                  <a:cubicBezTo>
                    <a:pt x="84900" y="418799"/>
                    <a:pt x="77110" y="424642"/>
                    <a:pt x="68047" y="427300"/>
                  </a:cubicBezTo>
                  <a:cubicBezTo>
                    <a:pt x="52878" y="431905"/>
                    <a:pt x="31278" y="425819"/>
                    <a:pt x="31772" y="406576"/>
                  </a:cubicBezTo>
                  <a:cubicBezTo>
                    <a:pt x="32927" y="369899"/>
                    <a:pt x="11162" y="235360"/>
                    <a:pt x="4401" y="187170"/>
                  </a:cubicBezTo>
                  <a:cubicBezTo>
                    <a:pt x="-7635" y="101973"/>
                    <a:pt x="8689" y="46710"/>
                    <a:pt x="10008" y="0"/>
                  </a:cubicBezTo>
                  <a:lnTo>
                    <a:pt x="65904" y="15132"/>
                  </a:lnTo>
                  <a:close/>
                </a:path>
              </a:pathLst>
            </a:custGeom>
            <a:solidFill>
              <a:srgbClr val="F2CB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B4BD459-A194-194D-AF2F-FBEF20442220}"/>
                </a:ext>
              </a:extLst>
            </p:cNvPr>
            <p:cNvSpPr/>
            <p:nvPr/>
          </p:nvSpPr>
          <p:spPr>
            <a:xfrm>
              <a:off x="1488891" y="5403022"/>
              <a:ext cx="148397" cy="115131"/>
            </a:xfrm>
            <a:custGeom>
              <a:avLst/>
              <a:gdLst>
                <a:gd name="connsiteX0" fmla="*/ 15150 w 148397"/>
                <a:gd name="connsiteY0" fmla="*/ 46859 h 115130"/>
                <a:gd name="connsiteX1" fmla="*/ 1630 w 148397"/>
                <a:gd name="connsiteY1" fmla="*/ 63306 h 115130"/>
                <a:gd name="connsiteX2" fmla="*/ 37740 w 148397"/>
                <a:gd name="connsiteY2" fmla="*/ 120543 h 115130"/>
                <a:gd name="connsiteX3" fmla="*/ 142277 w 148397"/>
                <a:gd name="connsiteY3" fmla="*/ 68898 h 115130"/>
                <a:gd name="connsiteX4" fmla="*/ 159755 w 148397"/>
                <a:gd name="connsiteY4" fmla="*/ 13307 h 115130"/>
                <a:gd name="connsiteX5" fmla="*/ 113587 w 148397"/>
                <a:gd name="connsiteY5" fmla="*/ 5412 h 115130"/>
                <a:gd name="connsiteX6" fmla="*/ 15150 w 148397"/>
                <a:gd name="connsiteY6" fmla="*/ 46859 h 11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397" h="115130">
                  <a:moveTo>
                    <a:pt x="15150" y="46859"/>
                  </a:moveTo>
                  <a:cubicBezTo>
                    <a:pt x="8588" y="50278"/>
                    <a:pt x="3705" y="56217"/>
                    <a:pt x="1630" y="63306"/>
                  </a:cubicBezTo>
                  <a:cubicBezTo>
                    <a:pt x="-6615" y="103931"/>
                    <a:pt x="18118" y="118240"/>
                    <a:pt x="37740" y="120543"/>
                  </a:cubicBezTo>
                  <a:cubicBezTo>
                    <a:pt x="69398" y="124161"/>
                    <a:pt x="117709" y="85181"/>
                    <a:pt x="142277" y="68898"/>
                  </a:cubicBezTo>
                  <a:cubicBezTo>
                    <a:pt x="162090" y="58029"/>
                    <a:pt x="169797" y="33516"/>
                    <a:pt x="159755" y="13307"/>
                  </a:cubicBezTo>
                  <a:cubicBezTo>
                    <a:pt x="153654" y="-4292"/>
                    <a:pt x="137166" y="-1660"/>
                    <a:pt x="113587" y="5412"/>
                  </a:cubicBezTo>
                  <a:cubicBezTo>
                    <a:pt x="80098" y="17571"/>
                    <a:pt x="47245" y="31405"/>
                    <a:pt x="15150" y="46859"/>
                  </a:cubicBezTo>
                  <a:close/>
                </a:path>
              </a:pathLst>
            </a:custGeom>
            <a:solidFill>
              <a:srgbClr val="FFFFFF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5847D2CD-1B42-664C-89E8-D97D6130DC6A}"/>
                </a:ext>
              </a:extLst>
            </p:cNvPr>
            <p:cNvSpPr/>
            <p:nvPr/>
          </p:nvSpPr>
          <p:spPr>
            <a:xfrm>
              <a:off x="1489688" y="5393744"/>
              <a:ext cx="148397" cy="115131"/>
            </a:xfrm>
            <a:custGeom>
              <a:avLst/>
              <a:gdLst>
                <a:gd name="connsiteX0" fmla="*/ 15837 w 148397"/>
                <a:gd name="connsiteY0" fmla="*/ 47584 h 115130"/>
                <a:gd name="connsiteX1" fmla="*/ 39581 w 148397"/>
                <a:gd name="connsiteY1" fmla="*/ 118307 h 115130"/>
                <a:gd name="connsiteX2" fmla="*/ 139667 w 148397"/>
                <a:gd name="connsiteY2" fmla="*/ 68143 h 115130"/>
                <a:gd name="connsiteX3" fmla="*/ 157145 w 148397"/>
                <a:gd name="connsiteY3" fmla="*/ 18801 h 115130"/>
                <a:gd name="connsiteX4" fmla="*/ 101578 w 148397"/>
                <a:gd name="connsiteY4" fmla="*/ 3505 h 115130"/>
                <a:gd name="connsiteX5" fmla="*/ 15837 w 148397"/>
                <a:gd name="connsiteY5" fmla="*/ 47584 h 11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397" h="115130">
                  <a:moveTo>
                    <a:pt x="15837" y="47584"/>
                  </a:moveTo>
                  <a:cubicBezTo>
                    <a:pt x="-9720" y="71103"/>
                    <a:pt x="-6092" y="112221"/>
                    <a:pt x="39581" y="118307"/>
                  </a:cubicBezTo>
                  <a:cubicBezTo>
                    <a:pt x="70250" y="122419"/>
                    <a:pt x="115593" y="83603"/>
                    <a:pt x="139667" y="68143"/>
                  </a:cubicBezTo>
                  <a:cubicBezTo>
                    <a:pt x="155984" y="57511"/>
                    <a:pt x="163144" y="37298"/>
                    <a:pt x="157145" y="18801"/>
                  </a:cubicBezTo>
                  <a:cubicBezTo>
                    <a:pt x="144266" y="1690"/>
                    <a:pt x="121432" y="-4596"/>
                    <a:pt x="101578" y="3505"/>
                  </a:cubicBezTo>
                  <a:cubicBezTo>
                    <a:pt x="70281" y="12205"/>
                    <a:pt x="41101" y="27206"/>
                    <a:pt x="15837" y="47584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C1C42EBA-3712-634B-A32F-6772F090B4ED}"/>
                </a:ext>
              </a:extLst>
            </p:cNvPr>
            <p:cNvSpPr/>
            <p:nvPr/>
          </p:nvSpPr>
          <p:spPr>
            <a:xfrm>
              <a:off x="1441055" y="5010903"/>
              <a:ext cx="49466" cy="394734"/>
            </a:xfrm>
            <a:custGeom>
              <a:avLst/>
              <a:gdLst>
                <a:gd name="connsiteX0" fmla="*/ 53258 w 49465"/>
                <a:gd name="connsiteY0" fmla="*/ 19243 h 394734"/>
                <a:gd name="connsiteX1" fmla="*/ 25557 w 49465"/>
                <a:gd name="connsiteY1" fmla="*/ 389636 h 394734"/>
                <a:gd name="connsiteX2" fmla="*/ 21270 w 49465"/>
                <a:gd name="connsiteY2" fmla="*/ 398188 h 394734"/>
                <a:gd name="connsiteX3" fmla="*/ 18962 w 49465"/>
                <a:gd name="connsiteY3" fmla="*/ 400326 h 394734"/>
                <a:gd name="connsiteX4" fmla="*/ 21105 w 49465"/>
                <a:gd name="connsiteY4" fmla="*/ 162992 h 394734"/>
                <a:gd name="connsiteX5" fmla="*/ 4617 w 49465"/>
                <a:gd name="connsiteY5" fmla="*/ 14145 h 394734"/>
                <a:gd name="connsiteX6" fmla="*/ 0 w 49465"/>
                <a:gd name="connsiteY6" fmla="*/ 0 h 3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65" h="394734">
                  <a:moveTo>
                    <a:pt x="53258" y="19243"/>
                  </a:moveTo>
                  <a:lnTo>
                    <a:pt x="25557" y="389636"/>
                  </a:lnTo>
                  <a:cubicBezTo>
                    <a:pt x="25239" y="392917"/>
                    <a:pt x="23711" y="395965"/>
                    <a:pt x="21270" y="398188"/>
                  </a:cubicBezTo>
                  <a:lnTo>
                    <a:pt x="18962" y="400326"/>
                  </a:lnTo>
                  <a:cubicBezTo>
                    <a:pt x="18962" y="367432"/>
                    <a:pt x="21600" y="213814"/>
                    <a:pt x="21105" y="162992"/>
                  </a:cubicBezTo>
                  <a:cubicBezTo>
                    <a:pt x="18768" y="113079"/>
                    <a:pt x="13261" y="63363"/>
                    <a:pt x="4617" y="141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DAC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8B4B4FDF-1FAB-3C46-AAF4-6FDD27B59ABD}"/>
                </a:ext>
              </a:extLst>
            </p:cNvPr>
            <p:cNvSpPr/>
            <p:nvPr/>
          </p:nvSpPr>
          <p:spPr>
            <a:xfrm>
              <a:off x="1477797" y="5020607"/>
              <a:ext cx="115420" cy="444076"/>
            </a:xfrm>
            <a:custGeom>
              <a:avLst/>
              <a:gdLst>
                <a:gd name="connsiteX0" fmla="*/ 128639 w 115420"/>
                <a:gd name="connsiteY0" fmla="*/ 1151 h 444075"/>
                <a:gd name="connsiteX1" fmla="*/ 127320 w 115420"/>
                <a:gd name="connsiteY1" fmla="*/ 14638 h 444075"/>
                <a:gd name="connsiteX2" fmla="*/ 123857 w 115420"/>
                <a:gd name="connsiteY2" fmla="*/ 50822 h 444075"/>
                <a:gd name="connsiteX3" fmla="*/ 118911 w 115420"/>
                <a:gd name="connsiteY3" fmla="*/ 103618 h 444075"/>
                <a:gd name="connsiteX4" fmla="*/ 112810 w 115420"/>
                <a:gd name="connsiteY4" fmla="*/ 166611 h 444075"/>
                <a:gd name="connsiteX5" fmla="*/ 106215 w 115420"/>
                <a:gd name="connsiteY5" fmla="*/ 233880 h 444075"/>
                <a:gd name="connsiteX6" fmla="*/ 99949 w 115420"/>
                <a:gd name="connsiteY6" fmla="*/ 299669 h 444075"/>
                <a:gd name="connsiteX7" fmla="*/ 94673 w 115420"/>
                <a:gd name="connsiteY7" fmla="*/ 356577 h 444075"/>
                <a:gd name="connsiteX8" fmla="*/ 90550 w 115420"/>
                <a:gd name="connsiteY8" fmla="*/ 399010 h 444075"/>
                <a:gd name="connsiteX9" fmla="*/ 82801 w 115420"/>
                <a:gd name="connsiteY9" fmla="*/ 433714 h 444075"/>
                <a:gd name="connsiteX10" fmla="*/ 78514 w 115420"/>
                <a:gd name="connsiteY10" fmla="*/ 437168 h 444075"/>
                <a:gd name="connsiteX11" fmla="*/ 42734 w 115420"/>
                <a:gd name="connsiteY11" fmla="*/ 444569 h 444075"/>
                <a:gd name="connsiteX12" fmla="*/ 26245 w 115420"/>
                <a:gd name="connsiteY12" fmla="*/ 428122 h 444075"/>
                <a:gd name="connsiteX13" fmla="*/ 20474 w 115420"/>
                <a:gd name="connsiteY13" fmla="*/ 276972 h 444075"/>
                <a:gd name="connsiteX14" fmla="*/ 12559 w 115420"/>
                <a:gd name="connsiteY14" fmla="*/ 0 h 444075"/>
                <a:gd name="connsiteX15" fmla="*/ 90880 w 115420"/>
                <a:gd name="connsiteY15" fmla="*/ 0 h 44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420" h="444075">
                  <a:moveTo>
                    <a:pt x="128639" y="1151"/>
                  </a:moveTo>
                  <a:cubicBezTo>
                    <a:pt x="128639" y="5592"/>
                    <a:pt x="127650" y="10033"/>
                    <a:pt x="127320" y="14638"/>
                  </a:cubicBezTo>
                  <a:lnTo>
                    <a:pt x="123857" y="50822"/>
                  </a:lnTo>
                  <a:lnTo>
                    <a:pt x="118911" y="103618"/>
                  </a:lnTo>
                  <a:cubicBezTo>
                    <a:pt x="116932" y="124670"/>
                    <a:pt x="114953" y="145723"/>
                    <a:pt x="112810" y="166611"/>
                  </a:cubicBezTo>
                  <a:lnTo>
                    <a:pt x="106215" y="233880"/>
                  </a:lnTo>
                  <a:lnTo>
                    <a:pt x="99949" y="299669"/>
                  </a:lnTo>
                  <a:cubicBezTo>
                    <a:pt x="98300" y="318583"/>
                    <a:pt x="96486" y="337498"/>
                    <a:pt x="94673" y="356577"/>
                  </a:cubicBezTo>
                  <a:cubicBezTo>
                    <a:pt x="93353" y="370721"/>
                    <a:pt x="92034" y="384866"/>
                    <a:pt x="90550" y="399010"/>
                  </a:cubicBezTo>
                  <a:cubicBezTo>
                    <a:pt x="89561" y="409866"/>
                    <a:pt x="90550" y="425490"/>
                    <a:pt x="82801" y="433714"/>
                  </a:cubicBezTo>
                  <a:cubicBezTo>
                    <a:pt x="81523" y="435041"/>
                    <a:pt x="80083" y="436201"/>
                    <a:pt x="78514" y="437168"/>
                  </a:cubicBezTo>
                  <a:cubicBezTo>
                    <a:pt x="67971" y="444100"/>
                    <a:pt x="55170" y="446748"/>
                    <a:pt x="42734" y="444569"/>
                  </a:cubicBezTo>
                  <a:cubicBezTo>
                    <a:pt x="34984" y="443089"/>
                    <a:pt x="26245" y="437168"/>
                    <a:pt x="26245" y="428122"/>
                  </a:cubicBezTo>
                  <a:cubicBezTo>
                    <a:pt x="27794" y="377666"/>
                    <a:pt x="25866" y="327164"/>
                    <a:pt x="20474" y="276972"/>
                  </a:cubicBezTo>
                  <a:cubicBezTo>
                    <a:pt x="13219" y="213814"/>
                    <a:pt x="-16625" y="102795"/>
                    <a:pt x="12559" y="0"/>
                  </a:cubicBezTo>
                  <a:lnTo>
                    <a:pt x="90880" y="0"/>
                  </a:lnTo>
                  <a:close/>
                </a:path>
              </a:pathLst>
            </a:custGeom>
            <a:solidFill>
              <a:srgbClr val="F2CB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416964D8-A40B-7048-A37C-DB83C285789B}"/>
                </a:ext>
              </a:extLst>
            </p:cNvPr>
            <p:cNvSpPr/>
            <p:nvPr/>
          </p:nvSpPr>
          <p:spPr>
            <a:xfrm>
              <a:off x="1561257" y="5020772"/>
              <a:ext cx="32977" cy="427629"/>
            </a:xfrm>
            <a:custGeom>
              <a:avLst/>
              <a:gdLst>
                <a:gd name="connsiteX0" fmla="*/ 45179 w 32977"/>
                <a:gd name="connsiteY0" fmla="*/ 987 h 427628"/>
                <a:gd name="connsiteX1" fmla="*/ 5276 w 32977"/>
                <a:gd name="connsiteY1" fmla="*/ 421708 h 427628"/>
                <a:gd name="connsiteX2" fmla="*/ 2968 w 32977"/>
                <a:gd name="connsiteY2" fmla="*/ 429274 h 427628"/>
                <a:gd name="connsiteX3" fmla="*/ 0 w 32977"/>
                <a:gd name="connsiteY3" fmla="*/ 432399 h 427628"/>
                <a:gd name="connsiteX4" fmla="*/ 13686 w 32977"/>
                <a:gd name="connsiteY4" fmla="*/ 89802 h 427628"/>
                <a:gd name="connsiteX5" fmla="*/ 6431 w 32977"/>
                <a:gd name="connsiteY5" fmla="*/ 16447 h 427628"/>
                <a:gd name="connsiteX6" fmla="*/ 8574 w 32977"/>
                <a:gd name="connsiteY6" fmla="*/ 0 h 4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77" h="427628">
                  <a:moveTo>
                    <a:pt x="45179" y="987"/>
                  </a:moveTo>
                  <a:lnTo>
                    <a:pt x="5276" y="421708"/>
                  </a:lnTo>
                  <a:cubicBezTo>
                    <a:pt x="5135" y="424380"/>
                    <a:pt x="4343" y="426976"/>
                    <a:pt x="2968" y="429274"/>
                  </a:cubicBezTo>
                  <a:lnTo>
                    <a:pt x="0" y="432399"/>
                  </a:lnTo>
                  <a:cubicBezTo>
                    <a:pt x="2473" y="373188"/>
                    <a:pt x="12531" y="126808"/>
                    <a:pt x="13686" y="89802"/>
                  </a:cubicBezTo>
                  <a:cubicBezTo>
                    <a:pt x="14705" y="65133"/>
                    <a:pt x="12263" y="40442"/>
                    <a:pt x="6431" y="16447"/>
                  </a:cubicBezTo>
                  <a:lnTo>
                    <a:pt x="8574" y="0"/>
                  </a:lnTo>
                  <a:close/>
                </a:path>
              </a:pathLst>
            </a:custGeom>
            <a:solidFill>
              <a:srgbClr val="F4DAC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FBDD1068-58AD-C648-9058-06027BB4BA14}"/>
                </a:ext>
              </a:extLst>
            </p:cNvPr>
            <p:cNvSpPr/>
            <p:nvPr/>
          </p:nvSpPr>
          <p:spPr>
            <a:xfrm>
              <a:off x="1298590" y="4125044"/>
              <a:ext cx="98931" cy="328945"/>
            </a:xfrm>
            <a:custGeom>
              <a:avLst/>
              <a:gdLst>
                <a:gd name="connsiteX0" fmla="*/ 71070 w 98931"/>
                <a:gd name="connsiteY0" fmla="*/ 93595 h 328945"/>
                <a:gd name="connsiteX1" fmla="*/ 91846 w 98931"/>
                <a:gd name="connsiteY1" fmla="*/ 342771 h 328945"/>
                <a:gd name="connsiteX2" fmla="*/ 829 w 98931"/>
                <a:gd name="connsiteY2" fmla="*/ 227640 h 328945"/>
                <a:gd name="connsiteX3" fmla="*/ 37598 w 98931"/>
                <a:gd name="connsiteY3" fmla="*/ 2971 h 328945"/>
                <a:gd name="connsiteX4" fmla="*/ 70575 w 98931"/>
                <a:gd name="connsiteY4" fmla="*/ 62016 h 328945"/>
                <a:gd name="connsiteX5" fmla="*/ 71070 w 98931"/>
                <a:gd name="connsiteY5" fmla="*/ 93595 h 32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931" h="328945">
                  <a:moveTo>
                    <a:pt x="71070" y="93595"/>
                  </a:moveTo>
                  <a:cubicBezTo>
                    <a:pt x="68762" y="139976"/>
                    <a:pt x="117898" y="333561"/>
                    <a:pt x="91846" y="342771"/>
                  </a:cubicBezTo>
                  <a:cubicBezTo>
                    <a:pt x="57220" y="354942"/>
                    <a:pt x="5445" y="245568"/>
                    <a:pt x="829" y="227640"/>
                  </a:cubicBezTo>
                  <a:cubicBezTo>
                    <a:pt x="-3788" y="209713"/>
                    <a:pt x="11216" y="75503"/>
                    <a:pt x="37598" y="2971"/>
                  </a:cubicBezTo>
                  <a:cubicBezTo>
                    <a:pt x="54087" y="-11009"/>
                    <a:pt x="64804" y="26984"/>
                    <a:pt x="70575" y="62016"/>
                  </a:cubicBezTo>
                  <a:cubicBezTo>
                    <a:pt x="71747" y="72503"/>
                    <a:pt x="71913" y="83077"/>
                    <a:pt x="71070" y="93595"/>
                  </a:cubicBezTo>
                  <a:close/>
                </a:path>
              </a:pathLst>
            </a:custGeom>
            <a:solidFill>
              <a:srgbClr val="B68000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C28B8BB6-ABE9-9840-A4EF-E93B7DF6C24E}"/>
                </a:ext>
              </a:extLst>
            </p:cNvPr>
            <p:cNvSpPr/>
            <p:nvPr/>
          </p:nvSpPr>
          <p:spPr>
            <a:xfrm>
              <a:off x="1298590" y="4125044"/>
              <a:ext cx="98931" cy="328945"/>
            </a:xfrm>
            <a:custGeom>
              <a:avLst/>
              <a:gdLst>
                <a:gd name="connsiteX0" fmla="*/ 71070 w 98931"/>
                <a:gd name="connsiteY0" fmla="*/ 93595 h 328945"/>
                <a:gd name="connsiteX1" fmla="*/ 91846 w 98931"/>
                <a:gd name="connsiteY1" fmla="*/ 342771 h 328945"/>
                <a:gd name="connsiteX2" fmla="*/ 829 w 98931"/>
                <a:gd name="connsiteY2" fmla="*/ 227640 h 328945"/>
                <a:gd name="connsiteX3" fmla="*/ 37598 w 98931"/>
                <a:gd name="connsiteY3" fmla="*/ 2971 h 328945"/>
                <a:gd name="connsiteX4" fmla="*/ 70575 w 98931"/>
                <a:gd name="connsiteY4" fmla="*/ 62016 h 328945"/>
                <a:gd name="connsiteX5" fmla="*/ 71070 w 98931"/>
                <a:gd name="connsiteY5" fmla="*/ 93595 h 32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931" h="328945">
                  <a:moveTo>
                    <a:pt x="71070" y="93595"/>
                  </a:moveTo>
                  <a:cubicBezTo>
                    <a:pt x="68762" y="139976"/>
                    <a:pt x="117898" y="333561"/>
                    <a:pt x="91846" y="342771"/>
                  </a:cubicBezTo>
                  <a:cubicBezTo>
                    <a:pt x="57220" y="354942"/>
                    <a:pt x="5445" y="245568"/>
                    <a:pt x="829" y="227640"/>
                  </a:cubicBezTo>
                  <a:cubicBezTo>
                    <a:pt x="-3788" y="209713"/>
                    <a:pt x="11216" y="75503"/>
                    <a:pt x="37598" y="2971"/>
                  </a:cubicBezTo>
                  <a:cubicBezTo>
                    <a:pt x="54087" y="-11009"/>
                    <a:pt x="64804" y="26984"/>
                    <a:pt x="70575" y="62016"/>
                  </a:cubicBezTo>
                  <a:cubicBezTo>
                    <a:pt x="71747" y="72503"/>
                    <a:pt x="71913" y="83077"/>
                    <a:pt x="71070" y="9359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E81B74D1-5DC8-A74F-AD1B-3D9C2FB1C0C2}"/>
                </a:ext>
              </a:extLst>
            </p:cNvPr>
            <p:cNvSpPr/>
            <p:nvPr/>
          </p:nvSpPr>
          <p:spPr>
            <a:xfrm>
              <a:off x="1330105" y="4574064"/>
              <a:ext cx="313283" cy="476970"/>
            </a:xfrm>
            <a:custGeom>
              <a:avLst/>
              <a:gdLst>
                <a:gd name="connsiteX0" fmla="*/ 286884 w 313283"/>
                <a:gd name="connsiteY0" fmla="*/ 455096 h 476970"/>
                <a:gd name="connsiteX1" fmla="*/ 274682 w 313283"/>
                <a:gd name="connsiteY1" fmla="*/ 464799 h 476970"/>
                <a:gd name="connsiteX2" fmla="*/ 264294 w 313283"/>
                <a:gd name="connsiteY2" fmla="*/ 469569 h 476970"/>
                <a:gd name="connsiteX3" fmla="*/ 220270 w 313283"/>
                <a:gd name="connsiteY3" fmla="*/ 477135 h 476970"/>
                <a:gd name="connsiteX4" fmla="*/ 37082 w 313283"/>
                <a:gd name="connsiteY4" fmla="*/ 427793 h 476970"/>
                <a:gd name="connsiteX5" fmla="*/ 31805 w 313283"/>
                <a:gd name="connsiteY5" fmla="*/ 418583 h 476970"/>
                <a:gd name="connsiteX6" fmla="*/ 31805 w 313283"/>
                <a:gd name="connsiteY6" fmla="*/ 371214 h 476970"/>
                <a:gd name="connsiteX7" fmla="*/ 3775 w 313283"/>
                <a:gd name="connsiteY7" fmla="*/ 122861 h 476970"/>
                <a:gd name="connsiteX8" fmla="*/ 3775 w 313283"/>
                <a:gd name="connsiteY8" fmla="*/ 43585 h 476970"/>
                <a:gd name="connsiteX9" fmla="*/ 8227 w 313283"/>
                <a:gd name="connsiteY9" fmla="*/ 23519 h 476970"/>
                <a:gd name="connsiteX10" fmla="*/ 13173 w 313283"/>
                <a:gd name="connsiteY10" fmla="*/ 0 h 476970"/>
                <a:gd name="connsiteX11" fmla="*/ 13173 w 313283"/>
                <a:gd name="connsiteY11" fmla="*/ 0 h 476970"/>
                <a:gd name="connsiteX12" fmla="*/ 309968 w 313283"/>
                <a:gd name="connsiteY12" fmla="*/ 31743 h 476970"/>
                <a:gd name="connsiteX13" fmla="*/ 286884 w 313283"/>
                <a:gd name="connsiteY13" fmla="*/ 455096 h 4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283" h="476970">
                  <a:moveTo>
                    <a:pt x="286884" y="455096"/>
                  </a:moveTo>
                  <a:cubicBezTo>
                    <a:pt x="283697" y="459300"/>
                    <a:pt x="279501" y="462637"/>
                    <a:pt x="274682" y="464799"/>
                  </a:cubicBezTo>
                  <a:lnTo>
                    <a:pt x="264294" y="469569"/>
                  </a:lnTo>
                  <a:cubicBezTo>
                    <a:pt x="250522" y="475846"/>
                    <a:pt x="235354" y="478453"/>
                    <a:pt x="220270" y="477135"/>
                  </a:cubicBezTo>
                  <a:cubicBezTo>
                    <a:pt x="142279" y="475326"/>
                    <a:pt x="60001" y="438813"/>
                    <a:pt x="37082" y="427793"/>
                  </a:cubicBezTo>
                  <a:cubicBezTo>
                    <a:pt x="33583" y="426106"/>
                    <a:pt x="31486" y="422445"/>
                    <a:pt x="31805" y="418583"/>
                  </a:cubicBezTo>
                  <a:cubicBezTo>
                    <a:pt x="33202" y="402824"/>
                    <a:pt x="33202" y="386973"/>
                    <a:pt x="31805" y="371214"/>
                  </a:cubicBezTo>
                  <a:cubicBezTo>
                    <a:pt x="28508" y="327629"/>
                    <a:pt x="15317" y="176479"/>
                    <a:pt x="3775" y="122861"/>
                  </a:cubicBezTo>
                  <a:cubicBezTo>
                    <a:pt x="-1258" y="96674"/>
                    <a:pt x="-1258" y="69772"/>
                    <a:pt x="3775" y="43585"/>
                  </a:cubicBezTo>
                  <a:cubicBezTo>
                    <a:pt x="5423" y="36348"/>
                    <a:pt x="7072" y="29440"/>
                    <a:pt x="8227" y="23519"/>
                  </a:cubicBezTo>
                  <a:cubicBezTo>
                    <a:pt x="11030" y="11020"/>
                    <a:pt x="12843" y="2138"/>
                    <a:pt x="13173" y="0"/>
                  </a:cubicBezTo>
                  <a:lnTo>
                    <a:pt x="13173" y="0"/>
                  </a:lnTo>
                  <a:lnTo>
                    <a:pt x="309968" y="31743"/>
                  </a:lnTo>
                  <a:cubicBezTo>
                    <a:pt x="339647" y="209374"/>
                    <a:pt x="286884" y="455096"/>
                    <a:pt x="286884" y="455096"/>
                  </a:cubicBezTo>
                  <a:close/>
                </a:path>
              </a:pathLst>
            </a:custGeom>
            <a:solidFill>
              <a:schemeClr val="accent4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2FD07BDB-A43F-4C4A-B2C8-0B6D6EFE4B4B}"/>
                </a:ext>
              </a:extLst>
            </p:cNvPr>
            <p:cNvSpPr/>
            <p:nvPr/>
          </p:nvSpPr>
          <p:spPr>
            <a:xfrm>
              <a:off x="1336353" y="4574064"/>
              <a:ext cx="296794" cy="460523"/>
            </a:xfrm>
            <a:custGeom>
              <a:avLst/>
              <a:gdLst>
                <a:gd name="connsiteX0" fmla="*/ 280636 w 296794"/>
                <a:gd name="connsiteY0" fmla="*/ 455096 h 460523"/>
                <a:gd name="connsiteX1" fmla="*/ 268434 w 296794"/>
                <a:gd name="connsiteY1" fmla="*/ 464799 h 460523"/>
                <a:gd name="connsiteX2" fmla="*/ 258046 w 296794"/>
                <a:gd name="connsiteY2" fmla="*/ 469569 h 460523"/>
                <a:gd name="connsiteX3" fmla="*/ 271402 w 296794"/>
                <a:gd name="connsiteY3" fmla="*/ 89637 h 460523"/>
                <a:gd name="connsiteX4" fmla="*/ 131909 w 296794"/>
                <a:gd name="connsiteY4" fmla="*/ 71217 h 460523"/>
                <a:gd name="connsiteX5" fmla="*/ 0 w 296794"/>
                <a:gd name="connsiteY5" fmla="*/ 23520 h 460523"/>
                <a:gd name="connsiteX6" fmla="*/ 4947 w 296794"/>
                <a:gd name="connsiteY6" fmla="*/ 0 h 460523"/>
                <a:gd name="connsiteX7" fmla="*/ 301741 w 296794"/>
                <a:gd name="connsiteY7" fmla="*/ 31250 h 460523"/>
                <a:gd name="connsiteX8" fmla="*/ 280636 w 296794"/>
                <a:gd name="connsiteY8" fmla="*/ 455096 h 46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794" h="460523">
                  <a:moveTo>
                    <a:pt x="280636" y="455096"/>
                  </a:moveTo>
                  <a:cubicBezTo>
                    <a:pt x="277449" y="459300"/>
                    <a:pt x="273253" y="462637"/>
                    <a:pt x="268434" y="464799"/>
                  </a:cubicBezTo>
                  <a:lnTo>
                    <a:pt x="258046" y="469569"/>
                  </a:lnTo>
                  <a:cubicBezTo>
                    <a:pt x="271567" y="378287"/>
                    <a:pt x="339170" y="149835"/>
                    <a:pt x="271402" y="89637"/>
                  </a:cubicBezTo>
                  <a:cubicBezTo>
                    <a:pt x="244361" y="65624"/>
                    <a:pt x="217649" y="81249"/>
                    <a:pt x="131909" y="71217"/>
                  </a:cubicBezTo>
                  <a:cubicBezTo>
                    <a:pt x="84563" y="66880"/>
                    <a:pt x="39134" y="50454"/>
                    <a:pt x="0" y="23520"/>
                  </a:cubicBezTo>
                  <a:cubicBezTo>
                    <a:pt x="2803" y="11020"/>
                    <a:pt x="4617" y="2138"/>
                    <a:pt x="4947" y="0"/>
                  </a:cubicBezTo>
                  <a:lnTo>
                    <a:pt x="301741" y="31250"/>
                  </a:lnTo>
                  <a:cubicBezTo>
                    <a:pt x="333399" y="209374"/>
                    <a:pt x="280636" y="455096"/>
                    <a:pt x="280636" y="45509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1D12AFB4-5676-C341-BC42-C55B51309AE8}"/>
                </a:ext>
              </a:extLst>
            </p:cNvPr>
            <p:cNvSpPr/>
            <p:nvPr/>
          </p:nvSpPr>
          <p:spPr>
            <a:xfrm>
              <a:off x="1325659" y="4087390"/>
              <a:ext cx="313283" cy="542759"/>
            </a:xfrm>
            <a:custGeom>
              <a:avLst/>
              <a:gdLst>
                <a:gd name="connsiteX0" fmla="*/ 326450 w 313283"/>
                <a:gd name="connsiteY0" fmla="*/ 507891 h 542759"/>
                <a:gd name="connsiteX1" fmla="*/ 319031 w 313283"/>
                <a:gd name="connsiteY1" fmla="*/ 521214 h 542759"/>
                <a:gd name="connsiteX2" fmla="*/ 315568 w 313283"/>
                <a:gd name="connsiteY2" fmla="*/ 522529 h 542759"/>
                <a:gd name="connsiteX3" fmla="*/ 286383 w 313283"/>
                <a:gd name="connsiteY3" fmla="*/ 531246 h 542759"/>
                <a:gd name="connsiteX4" fmla="*/ 279128 w 313283"/>
                <a:gd name="connsiteY4" fmla="*/ 533056 h 542759"/>
                <a:gd name="connsiteX5" fmla="*/ 270884 w 313283"/>
                <a:gd name="connsiteY5" fmla="*/ 535029 h 542759"/>
                <a:gd name="connsiteX6" fmla="*/ 259837 w 313283"/>
                <a:gd name="connsiteY6" fmla="*/ 537496 h 542759"/>
                <a:gd name="connsiteX7" fmla="*/ 12508 w 313283"/>
                <a:gd name="connsiteY7" fmla="*/ 495227 h 542759"/>
                <a:gd name="connsiteX8" fmla="*/ 8551 w 313283"/>
                <a:gd name="connsiteY8" fmla="*/ 485030 h 542759"/>
                <a:gd name="connsiteX9" fmla="*/ 32294 w 313283"/>
                <a:gd name="connsiteY9" fmla="*/ 372695 h 542759"/>
                <a:gd name="connsiteX10" fmla="*/ 88355 w 313283"/>
                <a:gd name="connsiteY10" fmla="*/ 0 h 542759"/>
                <a:gd name="connsiteX11" fmla="*/ 268576 w 313283"/>
                <a:gd name="connsiteY11" fmla="*/ 32895 h 542759"/>
                <a:gd name="connsiteX12" fmla="*/ 275336 w 313283"/>
                <a:gd name="connsiteY12" fmla="*/ 36020 h 542759"/>
                <a:gd name="connsiteX13" fmla="*/ 297266 w 313283"/>
                <a:gd name="connsiteY13" fmla="*/ 262498 h 542759"/>
                <a:gd name="connsiteX14" fmla="*/ 297266 w 313283"/>
                <a:gd name="connsiteY14" fmla="*/ 261676 h 542759"/>
                <a:gd name="connsiteX15" fmla="*/ 305675 w 313283"/>
                <a:gd name="connsiteY15" fmla="*/ 419570 h 542759"/>
                <a:gd name="connsiteX16" fmla="*/ 305675 w 313283"/>
                <a:gd name="connsiteY16" fmla="*/ 422530 h 542759"/>
                <a:gd name="connsiteX17" fmla="*/ 326450 w 313283"/>
                <a:gd name="connsiteY17" fmla="*/ 507891 h 5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283" h="542759">
                  <a:moveTo>
                    <a:pt x="326450" y="507891"/>
                  </a:moveTo>
                  <a:cubicBezTo>
                    <a:pt x="327352" y="513507"/>
                    <a:pt x="324287" y="519010"/>
                    <a:pt x="319031" y="521214"/>
                  </a:cubicBezTo>
                  <a:lnTo>
                    <a:pt x="315568" y="522529"/>
                  </a:lnTo>
                  <a:cubicBezTo>
                    <a:pt x="307159" y="525654"/>
                    <a:pt x="296276" y="528615"/>
                    <a:pt x="286383" y="531246"/>
                  </a:cubicBezTo>
                  <a:lnTo>
                    <a:pt x="279128" y="533056"/>
                  </a:lnTo>
                  <a:lnTo>
                    <a:pt x="270884" y="535029"/>
                  </a:lnTo>
                  <a:lnTo>
                    <a:pt x="259837" y="537496"/>
                  </a:lnTo>
                  <a:cubicBezTo>
                    <a:pt x="117540" y="559371"/>
                    <a:pt x="34438" y="510030"/>
                    <a:pt x="12508" y="495227"/>
                  </a:cubicBezTo>
                  <a:cubicBezTo>
                    <a:pt x="9249" y="492934"/>
                    <a:pt x="7689" y="488914"/>
                    <a:pt x="8551" y="485030"/>
                  </a:cubicBezTo>
                  <a:cubicBezTo>
                    <a:pt x="13992" y="460852"/>
                    <a:pt x="33119" y="413813"/>
                    <a:pt x="32294" y="372695"/>
                  </a:cubicBezTo>
                  <a:cubicBezTo>
                    <a:pt x="28667" y="178617"/>
                    <a:pt x="-66637" y="6086"/>
                    <a:pt x="88355" y="0"/>
                  </a:cubicBezTo>
                  <a:cubicBezTo>
                    <a:pt x="149503" y="3969"/>
                    <a:pt x="209981" y="15007"/>
                    <a:pt x="268576" y="32895"/>
                  </a:cubicBezTo>
                  <a:cubicBezTo>
                    <a:pt x="270919" y="33730"/>
                    <a:pt x="273182" y="34777"/>
                    <a:pt x="275336" y="36020"/>
                  </a:cubicBezTo>
                  <a:lnTo>
                    <a:pt x="297266" y="262498"/>
                  </a:lnTo>
                  <a:cubicBezTo>
                    <a:pt x="297225" y="262226"/>
                    <a:pt x="297225" y="261948"/>
                    <a:pt x="297266" y="261676"/>
                  </a:cubicBezTo>
                  <a:cubicBezTo>
                    <a:pt x="297266" y="261676"/>
                    <a:pt x="302542" y="386840"/>
                    <a:pt x="305675" y="419570"/>
                  </a:cubicBezTo>
                  <a:cubicBezTo>
                    <a:pt x="305594" y="420555"/>
                    <a:pt x="305594" y="421545"/>
                    <a:pt x="305675" y="422530"/>
                  </a:cubicBezTo>
                  <a:cubicBezTo>
                    <a:pt x="309632" y="450491"/>
                    <a:pt x="321999" y="482234"/>
                    <a:pt x="326450" y="507891"/>
                  </a:cubicBezTo>
                  <a:close/>
                </a:path>
              </a:pathLst>
            </a:custGeom>
            <a:solidFill>
              <a:schemeClr val="accent5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A46F1D5D-5783-2640-BD28-851BE0658E4D}"/>
                </a:ext>
              </a:extLst>
            </p:cNvPr>
            <p:cNvSpPr/>
            <p:nvPr/>
          </p:nvSpPr>
          <p:spPr>
            <a:xfrm>
              <a:off x="1534545" y="3934759"/>
              <a:ext cx="82443" cy="148025"/>
            </a:xfrm>
            <a:custGeom>
              <a:avLst/>
              <a:gdLst>
                <a:gd name="connsiteX0" fmla="*/ 92006 w 82442"/>
                <a:gd name="connsiteY0" fmla="*/ 0 h 148025"/>
                <a:gd name="connsiteX1" fmla="*/ 80794 w 82442"/>
                <a:gd name="connsiteY1" fmla="*/ 121545 h 148025"/>
                <a:gd name="connsiteX2" fmla="*/ 7420 w 82442"/>
                <a:gd name="connsiteY2" fmla="*/ 151315 h 148025"/>
                <a:gd name="connsiteX3" fmla="*/ 0 w 82442"/>
                <a:gd name="connsiteY3" fmla="*/ 45559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42" h="148025">
                  <a:moveTo>
                    <a:pt x="92006" y="0"/>
                  </a:moveTo>
                  <a:cubicBezTo>
                    <a:pt x="92006" y="0"/>
                    <a:pt x="105692" y="95065"/>
                    <a:pt x="80794" y="121545"/>
                  </a:cubicBezTo>
                  <a:cubicBezTo>
                    <a:pt x="55896" y="148025"/>
                    <a:pt x="7420" y="151315"/>
                    <a:pt x="7420" y="151315"/>
                  </a:cubicBezTo>
                  <a:lnTo>
                    <a:pt x="0" y="45559"/>
                  </a:lnTo>
                  <a:close/>
                </a:path>
              </a:pathLst>
            </a:custGeom>
            <a:solidFill>
              <a:srgbClr val="F2CBA7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45D134A0-8E4E-6A48-B9A1-61CCD9E106F1}"/>
                </a:ext>
              </a:extLst>
            </p:cNvPr>
            <p:cNvSpPr/>
            <p:nvPr/>
          </p:nvSpPr>
          <p:spPr>
            <a:xfrm>
              <a:off x="1566203" y="4123081"/>
              <a:ext cx="313283" cy="394734"/>
            </a:xfrm>
            <a:custGeom>
              <a:avLst/>
              <a:gdLst>
                <a:gd name="connsiteX0" fmla="*/ 325650 w 313283"/>
                <a:gd name="connsiteY0" fmla="*/ 299998 h 394734"/>
                <a:gd name="connsiteX1" fmla="*/ 45344 w 313283"/>
                <a:gd name="connsiteY1" fmla="*/ 395721 h 394734"/>
                <a:gd name="connsiteX2" fmla="*/ 21270 w 313283"/>
                <a:gd name="connsiteY2" fmla="*/ 356412 h 394734"/>
                <a:gd name="connsiteX3" fmla="*/ 0 w 313283"/>
                <a:gd name="connsiteY3" fmla="*/ 236018 h 394734"/>
                <a:gd name="connsiteX4" fmla="*/ 35450 w 313283"/>
                <a:gd name="connsiteY4" fmla="*/ 0 h 394734"/>
                <a:gd name="connsiteX5" fmla="*/ 58864 w 313283"/>
                <a:gd name="connsiteY5" fmla="*/ 16447 h 394734"/>
                <a:gd name="connsiteX6" fmla="*/ 89038 w 313283"/>
                <a:gd name="connsiteY6" fmla="*/ 100164 h 394734"/>
                <a:gd name="connsiteX7" fmla="*/ 104043 w 313283"/>
                <a:gd name="connsiteY7" fmla="*/ 283386 h 394734"/>
                <a:gd name="connsiteX8" fmla="*/ 111628 w 313283"/>
                <a:gd name="connsiteY8" fmla="*/ 290294 h 394734"/>
                <a:gd name="connsiteX9" fmla="*/ 293002 w 313283"/>
                <a:gd name="connsiteY9" fmla="*/ 238485 h 394734"/>
                <a:gd name="connsiteX10" fmla="*/ 308007 w 313283"/>
                <a:gd name="connsiteY10" fmla="*/ 243255 h 394734"/>
                <a:gd name="connsiteX11" fmla="*/ 323341 w 313283"/>
                <a:gd name="connsiteY11" fmla="*/ 263485 h 394734"/>
                <a:gd name="connsiteX12" fmla="*/ 325815 w 313283"/>
                <a:gd name="connsiteY12" fmla="*/ 268912 h 394734"/>
                <a:gd name="connsiteX13" fmla="*/ 325650 w 313283"/>
                <a:gd name="connsiteY13" fmla="*/ 299998 h 3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283" h="394734">
                  <a:moveTo>
                    <a:pt x="325650" y="299998"/>
                  </a:moveTo>
                  <a:cubicBezTo>
                    <a:pt x="251451" y="349340"/>
                    <a:pt x="78321" y="407563"/>
                    <a:pt x="45344" y="395721"/>
                  </a:cubicBezTo>
                  <a:cubicBezTo>
                    <a:pt x="35615" y="392267"/>
                    <a:pt x="27536" y="376642"/>
                    <a:pt x="21270" y="356412"/>
                  </a:cubicBezTo>
                  <a:cubicBezTo>
                    <a:pt x="10908" y="316925"/>
                    <a:pt x="3795" y="276660"/>
                    <a:pt x="0" y="236018"/>
                  </a:cubicBezTo>
                  <a:lnTo>
                    <a:pt x="35450" y="0"/>
                  </a:lnTo>
                  <a:lnTo>
                    <a:pt x="58864" y="16447"/>
                  </a:lnTo>
                  <a:cubicBezTo>
                    <a:pt x="76557" y="40997"/>
                    <a:pt x="87009" y="69996"/>
                    <a:pt x="89038" y="100164"/>
                  </a:cubicBezTo>
                  <a:cubicBezTo>
                    <a:pt x="95469" y="170887"/>
                    <a:pt x="102559" y="252301"/>
                    <a:pt x="104043" y="283386"/>
                  </a:cubicBezTo>
                  <a:cubicBezTo>
                    <a:pt x="104043" y="288156"/>
                    <a:pt x="106846" y="291445"/>
                    <a:pt x="111628" y="290294"/>
                  </a:cubicBezTo>
                  <a:lnTo>
                    <a:pt x="293002" y="238485"/>
                  </a:lnTo>
                  <a:cubicBezTo>
                    <a:pt x="298491" y="237436"/>
                    <a:pt x="304139" y="239231"/>
                    <a:pt x="308007" y="243255"/>
                  </a:cubicBezTo>
                  <a:cubicBezTo>
                    <a:pt x="314558" y="248781"/>
                    <a:pt x="319796" y="255691"/>
                    <a:pt x="323341" y="263485"/>
                  </a:cubicBezTo>
                  <a:cubicBezTo>
                    <a:pt x="324271" y="265245"/>
                    <a:pt x="325097" y="267057"/>
                    <a:pt x="325815" y="268912"/>
                  </a:cubicBezTo>
                  <a:cubicBezTo>
                    <a:pt x="330981" y="278648"/>
                    <a:pt x="330919" y="290317"/>
                    <a:pt x="325650" y="29999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AA90D40A-19D2-9047-A820-F047367EF528}"/>
                </a:ext>
              </a:extLst>
            </p:cNvPr>
            <p:cNvSpPr/>
            <p:nvPr/>
          </p:nvSpPr>
          <p:spPr>
            <a:xfrm>
              <a:off x="1558450" y="4259264"/>
              <a:ext cx="65954" cy="246709"/>
            </a:xfrm>
            <a:custGeom>
              <a:avLst/>
              <a:gdLst>
                <a:gd name="connsiteX0" fmla="*/ 334 w 65954"/>
                <a:gd name="connsiteY0" fmla="*/ 0 h 246708"/>
                <a:gd name="connsiteX1" fmla="*/ 3631 w 65954"/>
                <a:gd name="connsiteY1" fmla="*/ 72861 h 246708"/>
                <a:gd name="connsiteX2" fmla="*/ 11381 w 65954"/>
                <a:gd name="connsiteY2" fmla="*/ 145229 h 246708"/>
                <a:gd name="connsiteX3" fmla="*/ 27870 w 65954"/>
                <a:gd name="connsiteY3" fmla="*/ 216117 h 246708"/>
                <a:gd name="connsiteX4" fmla="*/ 44358 w 65954"/>
                <a:gd name="connsiteY4" fmla="*/ 248025 h 246708"/>
                <a:gd name="connsiteX5" fmla="*/ 75027 w 65954"/>
                <a:gd name="connsiteY5" fmla="*/ 261018 h 246708"/>
                <a:gd name="connsiteX6" fmla="*/ 42050 w 65954"/>
                <a:gd name="connsiteY6" fmla="*/ 249340 h 246708"/>
                <a:gd name="connsiteX7" fmla="*/ 24242 w 65954"/>
                <a:gd name="connsiteY7" fmla="*/ 216446 h 246708"/>
                <a:gd name="connsiteX8" fmla="*/ 7754 w 65954"/>
                <a:gd name="connsiteY8" fmla="*/ 145229 h 246708"/>
                <a:gd name="connsiteX9" fmla="*/ 1488 w 65954"/>
                <a:gd name="connsiteY9" fmla="*/ 72368 h 246708"/>
                <a:gd name="connsiteX10" fmla="*/ 334 w 65954"/>
                <a:gd name="connsiteY10" fmla="*/ 0 h 24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54" h="246708">
                  <a:moveTo>
                    <a:pt x="334" y="0"/>
                  </a:moveTo>
                  <a:cubicBezTo>
                    <a:pt x="334" y="24342"/>
                    <a:pt x="2312" y="49342"/>
                    <a:pt x="3631" y="72861"/>
                  </a:cubicBezTo>
                  <a:cubicBezTo>
                    <a:pt x="4950" y="96381"/>
                    <a:pt x="7754" y="121381"/>
                    <a:pt x="11381" y="145229"/>
                  </a:cubicBezTo>
                  <a:cubicBezTo>
                    <a:pt x="14455" y="169355"/>
                    <a:pt x="19980" y="193106"/>
                    <a:pt x="27870" y="216117"/>
                  </a:cubicBezTo>
                  <a:cubicBezTo>
                    <a:pt x="31497" y="227615"/>
                    <a:pt x="37074" y="238407"/>
                    <a:pt x="44358" y="248025"/>
                  </a:cubicBezTo>
                  <a:cubicBezTo>
                    <a:pt x="51284" y="257806"/>
                    <a:pt x="63161" y="262838"/>
                    <a:pt x="75027" y="261018"/>
                  </a:cubicBezTo>
                  <a:cubicBezTo>
                    <a:pt x="62700" y="263744"/>
                    <a:pt x="49895" y="259209"/>
                    <a:pt x="42050" y="249340"/>
                  </a:cubicBezTo>
                  <a:cubicBezTo>
                    <a:pt x="34316" y="239443"/>
                    <a:pt x="28297" y="228324"/>
                    <a:pt x="24242" y="216446"/>
                  </a:cubicBezTo>
                  <a:cubicBezTo>
                    <a:pt x="16468" y="193289"/>
                    <a:pt x="10946" y="169441"/>
                    <a:pt x="7754" y="145229"/>
                  </a:cubicBezTo>
                  <a:cubicBezTo>
                    <a:pt x="4621" y="121052"/>
                    <a:pt x="2642" y="96710"/>
                    <a:pt x="1488" y="72368"/>
                  </a:cubicBezTo>
                  <a:cubicBezTo>
                    <a:pt x="334" y="48026"/>
                    <a:pt x="-491" y="24342"/>
                    <a:pt x="334" y="0"/>
                  </a:cubicBez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5591B728-851D-C142-A51D-D6119FB7D9CC}"/>
                </a:ext>
              </a:extLst>
            </p:cNvPr>
            <p:cNvSpPr/>
            <p:nvPr/>
          </p:nvSpPr>
          <p:spPr>
            <a:xfrm>
              <a:off x="1321495" y="3799582"/>
              <a:ext cx="296794" cy="394734"/>
            </a:xfrm>
            <a:custGeom>
              <a:avLst/>
              <a:gdLst>
                <a:gd name="connsiteX0" fmla="*/ 304562 w 296794"/>
                <a:gd name="connsiteY0" fmla="*/ 81395 h 394734"/>
                <a:gd name="connsiteX1" fmla="*/ 291701 w 296794"/>
                <a:gd name="connsiteY1" fmla="*/ 45869 h 394734"/>
                <a:gd name="connsiteX2" fmla="*/ 140501 w 296794"/>
                <a:gd name="connsiteY2" fmla="*/ 10507 h 394734"/>
                <a:gd name="connsiteX3" fmla="*/ 2161 w 296794"/>
                <a:gd name="connsiteY3" fmla="*/ 329748 h 394734"/>
                <a:gd name="connsiteX4" fmla="*/ 8427 w 296794"/>
                <a:gd name="connsiteY4" fmla="*/ 347347 h 394734"/>
                <a:gd name="connsiteX5" fmla="*/ 271255 w 296794"/>
                <a:gd name="connsiteY5" fmla="*/ 396689 h 394734"/>
                <a:gd name="connsiteX6" fmla="*/ 282467 w 296794"/>
                <a:gd name="connsiteY6" fmla="*/ 379255 h 394734"/>
                <a:gd name="connsiteX7" fmla="*/ 255921 w 296794"/>
                <a:gd name="connsiteY7" fmla="*/ 192249 h 394734"/>
                <a:gd name="connsiteX8" fmla="*/ 309014 w 296794"/>
                <a:gd name="connsiteY8" fmla="*/ 152118 h 394734"/>
                <a:gd name="connsiteX9" fmla="*/ 304562 w 296794"/>
                <a:gd name="connsiteY9" fmla="*/ 81395 h 3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794" h="394734">
                  <a:moveTo>
                    <a:pt x="304562" y="81395"/>
                  </a:moveTo>
                  <a:cubicBezTo>
                    <a:pt x="302718" y="68810"/>
                    <a:pt x="298343" y="56726"/>
                    <a:pt x="291701" y="45869"/>
                  </a:cubicBezTo>
                  <a:cubicBezTo>
                    <a:pt x="246852" y="-26499"/>
                    <a:pt x="151383" y="7711"/>
                    <a:pt x="140501" y="10507"/>
                  </a:cubicBezTo>
                  <a:cubicBezTo>
                    <a:pt x="-9710" y="47678"/>
                    <a:pt x="96311" y="243894"/>
                    <a:pt x="2161" y="329748"/>
                  </a:cubicBezTo>
                  <a:cubicBezTo>
                    <a:pt x="-3115" y="334518"/>
                    <a:pt x="2161" y="343729"/>
                    <a:pt x="8427" y="347347"/>
                  </a:cubicBezTo>
                  <a:cubicBezTo>
                    <a:pt x="39096" y="365768"/>
                    <a:pt x="149404" y="429583"/>
                    <a:pt x="271255" y="396689"/>
                  </a:cubicBezTo>
                  <a:cubicBezTo>
                    <a:pt x="278920" y="394603"/>
                    <a:pt x="283762" y="387074"/>
                    <a:pt x="282467" y="379255"/>
                  </a:cubicBezTo>
                  <a:cubicBezTo>
                    <a:pt x="276367" y="346360"/>
                    <a:pt x="248501" y="241920"/>
                    <a:pt x="255921" y="192249"/>
                  </a:cubicBezTo>
                  <a:cubicBezTo>
                    <a:pt x="255921" y="192249"/>
                    <a:pt x="302089" y="167250"/>
                    <a:pt x="309014" y="152118"/>
                  </a:cubicBezTo>
                  <a:cubicBezTo>
                    <a:pt x="315939" y="136987"/>
                    <a:pt x="304562" y="81395"/>
                    <a:pt x="304562" y="81395"/>
                  </a:cubicBezTo>
                  <a:close/>
                </a:path>
              </a:pathLst>
            </a:custGeom>
            <a:solidFill>
              <a:srgbClr val="694A4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21F8CEE9-C560-1D49-86BF-C80D8AC86592}"/>
                </a:ext>
              </a:extLst>
            </p:cNvPr>
            <p:cNvSpPr/>
            <p:nvPr/>
          </p:nvSpPr>
          <p:spPr>
            <a:xfrm>
              <a:off x="3655139" y="5553868"/>
              <a:ext cx="412215" cy="263156"/>
            </a:xfrm>
            <a:custGeom>
              <a:avLst/>
              <a:gdLst>
                <a:gd name="connsiteX0" fmla="*/ 416999 w 412214"/>
                <a:gd name="connsiteY0" fmla="*/ 168543 h 263156"/>
                <a:gd name="connsiteX1" fmla="*/ 408755 w 412214"/>
                <a:gd name="connsiteY1" fmla="*/ 157523 h 263156"/>
                <a:gd name="connsiteX2" fmla="*/ 240076 w 412214"/>
                <a:gd name="connsiteY2" fmla="*/ 54728 h 263156"/>
                <a:gd name="connsiteX3" fmla="*/ 154830 w 412214"/>
                <a:gd name="connsiteY3" fmla="*/ 2591 h 263156"/>
                <a:gd name="connsiteX4" fmla="*/ 134714 w 412214"/>
                <a:gd name="connsiteY4" fmla="*/ 2591 h 263156"/>
                <a:gd name="connsiteX5" fmla="*/ 9731 w 412214"/>
                <a:gd name="connsiteY5" fmla="*/ 79235 h 263156"/>
                <a:gd name="connsiteX6" fmla="*/ 3 w 412214"/>
                <a:gd name="connsiteY6" fmla="*/ 95682 h 263156"/>
                <a:gd name="connsiteX7" fmla="*/ 3 w 412214"/>
                <a:gd name="connsiteY7" fmla="*/ 95682 h 263156"/>
                <a:gd name="connsiteX8" fmla="*/ 8906 w 412214"/>
                <a:gd name="connsiteY8" fmla="*/ 112129 h 263156"/>
                <a:gd name="connsiteX9" fmla="*/ 39410 w 412214"/>
                <a:gd name="connsiteY9" fmla="*/ 130879 h 263156"/>
                <a:gd name="connsiteX10" fmla="*/ 79478 w 412214"/>
                <a:gd name="connsiteY10" fmla="*/ 154892 h 263156"/>
                <a:gd name="connsiteX11" fmla="*/ 163899 w 412214"/>
                <a:gd name="connsiteY11" fmla="*/ 206701 h 263156"/>
                <a:gd name="connsiteX12" fmla="*/ 262831 w 412214"/>
                <a:gd name="connsiteY12" fmla="*/ 267391 h 263156"/>
                <a:gd name="connsiteX13" fmla="*/ 282947 w 412214"/>
                <a:gd name="connsiteY13" fmla="*/ 267391 h 263156"/>
                <a:gd name="connsiteX14" fmla="*/ 323014 w 412214"/>
                <a:gd name="connsiteY14" fmla="*/ 243379 h 263156"/>
                <a:gd name="connsiteX15" fmla="*/ 378416 w 412214"/>
                <a:gd name="connsiteY15" fmla="*/ 208839 h 263156"/>
                <a:gd name="connsiteX16" fmla="*/ 408755 w 412214"/>
                <a:gd name="connsiteY16" fmla="*/ 190254 h 263156"/>
                <a:gd name="connsiteX17" fmla="*/ 416999 w 412214"/>
                <a:gd name="connsiteY17" fmla="*/ 176274 h 263156"/>
                <a:gd name="connsiteX18" fmla="*/ 416999 w 412214"/>
                <a:gd name="connsiteY18" fmla="*/ 169366 h 26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2214" h="263156">
                  <a:moveTo>
                    <a:pt x="416999" y="168543"/>
                  </a:moveTo>
                  <a:cubicBezTo>
                    <a:pt x="416179" y="163765"/>
                    <a:pt x="413114" y="159667"/>
                    <a:pt x="408755" y="157523"/>
                  </a:cubicBezTo>
                  <a:lnTo>
                    <a:pt x="240076" y="54728"/>
                  </a:lnTo>
                  <a:lnTo>
                    <a:pt x="154830" y="2591"/>
                  </a:lnTo>
                  <a:cubicBezTo>
                    <a:pt x="148572" y="-864"/>
                    <a:pt x="140973" y="-864"/>
                    <a:pt x="134714" y="2591"/>
                  </a:cubicBezTo>
                  <a:lnTo>
                    <a:pt x="9731" y="79235"/>
                  </a:lnTo>
                  <a:cubicBezTo>
                    <a:pt x="3723" y="82536"/>
                    <a:pt x="-6" y="88840"/>
                    <a:pt x="3" y="95682"/>
                  </a:cubicBezTo>
                  <a:lnTo>
                    <a:pt x="3" y="95682"/>
                  </a:lnTo>
                  <a:cubicBezTo>
                    <a:pt x="-109" y="102339"/>
                    <a:pt x="3265" y="108572"/>
                    <a:pt x="8906" y="112129"/>
                  </a:cubicBezTo>
                  <a:lnTo>
                    <a:pt x="39410" y="130879"/>
                  </a:lnTo>
                  <a:lnTo>
                    <a:pt x="79478" y="154892"/>
                  </a:lnTo>
                  <a:lnTo>
                    <a:pt x="163899" y="206701"/>
                  </a:lnTo>
                  <a:lnTo>
                    <a:pt x="262831" y="267391"/>
                  </a:lnTo>
                  <a:cubicBezTo>
                    <a:pt x="269089" y="270845"/>
                    <a:pt x="276688" y="270845"/>
                    <a:pt x="282947" y="267391"/>
                  </a:cubicBezTo>
                  <a:lnTo>
                    <a:pt x="323014" y="243379"/>
                  </a:lnTo>
                  <a:lnTo>
                    <a:pt x="378416" y="208839"/>
                  </a:lnTo>
                  <a:lnTo>
                    <a:pt x="408755" y="190254"/>
                  </a:lnTo>
                  <a:cubicBezTo>
                    <a:pt x="413775" y="187363"/>
                    <a:pt x="416906" y="182055"/>
                    <a:pt x="416999" y="176274"/>
                  </a:cubicBezTo>
                  <a:lnTo>
                    <a:pt x="416999" y="169366"/>
                  </a:lnTo>
                  <a:close/>
                </a:path>
              </a:pathLst>
            </a:custGeom>
            <a:solidFill>
              <a:srgbClr val="B68000">
                <a:alpha val="5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5A853132-D964-D24D-AFBD-A593F5232166}"/>
                </a:ext>
              </a:extLst>
            </p:cNvPr>
            <p:cNvSpPr/>
            <p:nvPr/>
          </p:nvSpPr>
          <p:spPr>
            <a:xfrm>
              <a:off x="4043778" y="5638695"/>
              <a:ext cx="16489" cy="16447"/>
            </a:xfrm>
            <a:custGeom>
              <a:avLst/>
              <a:gdLst>
                <a:gd name="connsiteX0" fmla="*/ 0 w 0"/>
                <a:gd name="connsiteY0" fmla="*/ 2138 h 0"/>
                <a:gd name="connsiteX1" fmla="*/ 0 w 0"/>
                <a:gd name="connsiteY1" fmla="*/ 0 h 0"/>
                <a:gd name="connsiteX2" fmla="*/ 0 w 0"/>
                <a:gd name="connsiteY2" fmla="*/ 213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2138"/>
                  </a:moveTo>
                  <a:lnTo>
                    <a:pt x="0" y="0"/>
                  </a:lnTo>
                  <a:cubicBezTo>
                    <a:pt x="0" y="0"/>
                    <a:pt x="495" y="1645"/>
                    <a:pt x="0" y="2138"/>
                  </a:cubicBezTo>
                  <a:close/>
                </a:path>
              </a:pathLst>
            </a:custGeom>
            <a:solidFill>
              <a:srgbClr val="56504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8A9860D7-8D01-514C-8B3C-3D57030CCD75}"/>
                </a:ext>
              </a:extLst>
            </p:cNvPr>
            <p:cNvSpPr/>
            <p:nvPr/>
          </p:nvSpPr>
          <p:spPr>
            <a:xfrm>
              <a:off x="4043778" y="5637873"/>
              <a:ext cx="16489" cy="16447"/>
            </a:xfrm>
            <a:custGeom>
              <a:avLst/>
              <a:gdLst>
                <a:gd name="connsiteX0" fmla="*/ 0 w 0"/>
                <a:gd name="connsiteY0" fmla="*/ 822 h 0"/>
                <a:gd name="connsiteX1" fmla="*/ 0 w 0"/>
                <a:gd name="connsiteY1" fmla="*/ 822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822"/>
                  </a:moveTo>
                  <a:lnTo>
                    <a:pt x="0" y="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44E6B3B6-1CAF-564E-ABB4-C35AAEC4EFAC}"/>
                </a:ext>
              </a:extLst>
            </p:cNvPr>
            <p:cNvSpPr/>
            <p:nvPr/>
          </p:nvSpPr>
          <p:spPr>
            <a:xfrm>
              <a:off x="3752754" y="5625208"/>
              <a:ext cx="280306" cy="148025"/>
            </a:xfrm>
            <a:custGeom>
              <a:avLst/>
              <a:gdLst>
                <a:gd name="connsiteX0" fmla="*/ 291023 w 280305"/>
                <a:gd name="connsiteY0" fmla="*/ 19079 h 148025"/>
                <a:gd name="connsiteX1" fmla="*/ 291023 w 280305"/>
                <a:gd name="connsiteY1" fmla="*/ 80921 h 148025"/>
                <a:gd name="connsiteX2" fmla="*/ 291023 w 280305"/>
                <a:gd name="connsiteY2" fmla="*/ 80921 h 148025"/>
                <a:gd name="connsiteX3" fmla="*/ 284593 w 280305"/>
                <a:gd name="connsiteY3" fmla="*/ 90460 h 148025"/>
                <a:gd name="connsiteX4" fmla="*/ 176263 w 280305"/>
                <a:gd name="connsiteY4" fmla="*/ 156249 h 148025"/>
                <a:gd name="connsiteX5" fmla="*/ 158950 w 280305"/>
                <a:gd name="connsiteY5" fmla="*/ 156249 h 148025"/>
                <a:gd name="connsiteX6" fmla="*/ 0 w 280305"/>
                <a:gd name="connsiteY6" fmla="*/ 58881 h 148025"/>
                <a:gd name="connsiteX7" fmla="*/ 0 w 280305"/>
                <a:gd name="connsiteY7" fmla="*/ 27961 h 148025"/>
                <a:gd name="connsiteX8" fmla="*/ 0 w 280305"/>
                <a:gd name="connsiteY8" fmla="*/ 0 h 148025"/>
                <a:gd name="connsiteX9" fmla="*/ 72715 w 280305"/>
                <a:gd name="connsiteY9" fmla="*/ 44572 h 148025"/>
                <a:gd name="connsiteX10" fmla="*/ 158455 w 280305"/>
                <a:gd name="connsiteY10" fmla="*/ 96875 h 148025"/>
                <a:gd name="connsiteX11" fmla="*/ 175768 w 280305"/>
                <a:gd name="connsiteY11" fmla="*/ 96875 h 148025"/>
                <a:gd name="connsiteX12" fmla="*/ 210229 w 280305"/>
                <a:gd name="connsiteY12" fmla="*/ 76151 h 148025"/>
                <a:gd name="connsiteX13" fmla="*/ 257881 w 280305"/>
                <a:gd name="connsiteY13" fmla="*/ 46381 h 148025"/>
                <a:gd name="connsiteX14" fmla="*/ 284098 w 280305"/>
                <a:gd name="connsiteY14" fmla="*/ 29934 h 148025"/>
                <a:gd name="connsiteX15" fmla="*/ 291023 w 280305"/>
                <a:gd name="connsiteY15" fmla="*/ 19079 h 1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305" h="148025">
                  <a:moveTo>
                    <a:pt x="291023" y="19079"/>
                  </a:moveTo>
                  <a:lnTo>
                    <a:pt x="291023" y="80921"/>
                  </a:lnTo>
                  <a:lnTo>
                    <a:pt x="291023" y="80921"/>
                  </a:lnTo>
                  <a:cubicBezTo>
                    <a:pt x="290392" y="84889"/>
                    <a:pt x="288039" y="88379"/>
                    <a:pt x="284593" y="90460"/>
                  </a:cubicBezTo>
                  <a:lnTo>
                    <a:pt x="176263" y="156249"/>
                  </a:lnTo>
                  <a:cubicBezTo>
                    <a:pt x="170872" y="159204"/>
                    <a:pt x="164341" y="159204"/>
                    <a:pt x="158950" y="156249"/>
                  </a:cubicBezTo>
                  <a:lnTo>
                    <a:pt x="0" y="58881"/>
                  </a:lnTo>
                  <a:cubicBezTo>
                    <a:pt x="0" y="48190"/>
                    <a:pt x="0" y="37993"/>
                    <a:pt x="0" y="27961"/>
                  </a:cubicBezTo>
                  <a:lnTo>
                    <a:pt x="0" y="0"/>
                  </a:lnTo>
                  <a:lnTo>
                    <a:pt x="72715" y="44572"/>
                  </a:lnTo>
                  <a:lnTo>
                    <a:pt x="158455" y="96875"/>
                  </a:lnTo>
                  <a:cubicBezTo>
                    <a:pt x="163846" y="99830"/>
                    <a:pt x="170378" y="99830"/>
                    <a:pt x="175768" y="96875"/>
                  </a:cubicBezTo>
                  <a:lnTo>
                    <a:pt x="210229" y="76151"/>
                  </a:lnTo>
                  <a:lnTo>
                    <a:pt x="257881" y="46381"/>
                  </a:lnTo>
                  <a:lnTo>
                    <a:pt x="284098" y="29934"/>
                  </a:lnTo>
                  <a:cubicBezTo>
                    <a:pt x="287963" y="27576"/>
                    <a:pt x="290518" y="23570"/>
                    <a:pt x="291023" y="19079"/>
                  </a:cubicBezTo>
                  <a:close/>
                </a:path>
              </a:pathLst>
            </a:custGeom>
            <a:solidFill>
              <a:srgbClr val="668BDC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7B95522C-AB17-FB4A-89FA-2CDB2C2DECE7}"/>
                </a:ext>
              </a:extLst>
            </p:cNvPr>
            <p:cNvSpPr/>
            <p:nvPr/>
          </p:nvSpPr>
          <p:spPr>
            <a:xfrm>
              <a:off x="3684162" y="5552201"/>
              <a:ext cx="346260" cy="230262"/>
            </a:xfrm>
            <a:custGeom>
              <a:avLst/>
              <a:gdLst>
                <a:gd name="connsiteX0" fmla="*/ 358957 w 346260"/>
                <a:gd name="connsiteY0" fmla="*/ 86494 h 230261"/>
                <a:gd name="connsiteX1" fmla="*/ 216660 w 346260"/>
                <a:gd name="connsiteY1" fmla="*/ 53600 h 230261"/>
                <a:gd name="connsiteX2" fmla="*/ 158950 w 346260"/>
                <a:gd name="connsiteY2" fmla="*/ 17909 h 230261"/>
                <a:gd name="connsiteX3" fmla="*/ 133393 w 346260"/>
                <a:gd name="connsiteY3" fmla="*/ 2449 h 230261"/>
                <a:gd name="connsiteX4" fmla="*/ 116080 w 346260"/>
                <a:gd name="connsiteY4" fmla="*/ 2449 h 230261"/>
                <a:gd name="connsiteX5" fmla="*/ 69582 w 346260"/>
                <a:gd name="connsiteY5" fmla="*/ 31067 h 230261"/>
                <a:gd name="connsiteX6" fmla="*/ 0 w 346260"/>
                <a:gd name="connsiteY6" fmla="*/ 22679 h 230261"/>
                <a:gd name="connsiteX7" fmla="*/ 0 w 346260"/>
                <a:gd name="connsiteY7" fmla="*/ 86494 h 230261"/>
                <a:gd name="connsiteX8" fmla="*/ 1154 w 346260"/>
                <a:gd name="connsiteY8" fmla="*/ 86494 h 230261"/>
                <a:gd name="connsiteX9" fmla="*/ 7750 w 346260"/>
                <a:gd name="connsiteY9" fmla="*/ 96034 h 230261"/>
                <a:gd name="connsiteX10" fmla="*/ 67768 w 346260"/>
                <a:gd name="connsiteY10" fmla="*/ 132876 h 230261"/>
                <a:gd name="connsiteX11" fmla="*/ 226718 w 346260"/>
                <a:gd name="connsiteY11" fmla="*/ 230243 h 230261"/>
                <a:gd name="connsiteX12" fmla="*/ 239909 w 346260"/>
                <a:gd name="connsiteY12" fmla="*/ 231888 h 230261"/>
                <a:gd name="connsiteX13" fmla="*/ 244196 w 346260"/>
                <a:gd name="connsiteY13" fmla="*/ 230243 h 230261"/>
                <a:gd name="connsiteX14" fmla="*/ 352526 w 346260"/>
                <a:gd name="connsiteY14" fmla="*/ 164454 h 230261"/>
                <a:gd name="connsiteX15" fmla="*/ 356483 w 346260"/>
                <a:gd name="connsiteY15" fmla="*/ 160671 h 230261"/>
                <a:gd name="connsiteX16" fmla="*/ 358957 w 346260"/>
                <a:gd name="connsiteY16" fmla="*/ 154915 h 230261"/>
                <a:gd name="connsiteX17" fmla="*/ 358957 w 346260"/>
                <a:gd name="connsiteY17" fmla="*/ 154915 h 230261"/>
                <a:gd name="connsiteX18" fmla="*/ 358957 w 346260"/>
                <a:gd name="connsiteY18" fmla="*/ 152283 h 230261"/>
                <a:gd name="connsiteX19" fmla="*/ 358957 w 346260"/>
                <a:gd name="connsiteY19" fmla="*/ 150968 h 230261"/>
                <a:gd name="connsiteX20" fmla="*/ 358957 w 346260"/>
                <a:gd name="connsiteY20" fmla="*/ 85179 h 2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6260" h="230261">
                  <a:moveTo>
                    <a:pt x="358957" y="86494"/>
                  </a:moveTo>
                  <a:lnTo>
                    <a:pt x="216660" y="53600"/>
                  </a:lnTo>
                  <a:lnTo>
                    <a:pt x="158950" y="17909"/>
                  </a:lnTo>
                  <a:lnTo>
                    <a:pt x="133393" y="2449"/>
                  </a:lnTo>
                  <a:cubicBezTo>
                    <a:pt x="128086" y="-816"/>
                    <a:pt x="121387" y="-816"/>
                    <a:pt x="116080" y="2449"/>
                  </a:cubicBezTo>
                  <a:lnTo>
                    <a:pt x="69582" y="31067"/>
                  </a:lnTo>
                  <a:lnTo>
                    <a:pt x="0" y="22679"/>
                  </a:lnTo>
                  <a:lnTo>
                    <a:pt x="0" y="86494"/>
                  </a:lnTo>
                  <a:lnTo>
                    <a:pt x="1154" y="86494"/>
                  </a:lnTo>
                  <a:cubicBezTo>
                    <a:pt x="1779" y="90511"/>
                    <a:pt x="4207" y="94024"/>
                    <a:pt x="7750" y="96034"/>
                  </a:cubicBezTo>
                  <a:lnTo>
                    <a:pt x="67768" y="132876"/>
                  </a:lnTo>
                  <a:lnTo>
                    <a:pt x="226718" y="230243"/>
                  </a:lnTo>
                  <a:cubicBezTo>
                    <a:pt x="230732" y="232486"/>
                    <a:pt x="235465" y="233076"/>
                    <a:pt x="239909" y="231888"/>
                  </a:cubicBezTo>
                  <a:cubicBezTo>
                    <a:pt x="241413" y="231558"/>
                    <a:pt x="242858" y="231003"/>
                    <a:pt x="244196" y="230243"/>
                  </a:cubicBezTo>
                  <a:lnTo>
                    <a:pt x="352526" y="164454"/>
                  </a:lnTo>
                  <a:cubicBezTo>
                    <a:pt x="353962" y="163321"/>
                    <a:pt x="355287" y="162055"/>
                    <a:pt x="356483" y="160671"/>
                  </a:cubicBezTo>
                  <a:cubicBezTo>
                    <a:pt x="357833" y="159022"/>
                    <a:pt x="358690" y="157027"/>
                    <a:pt x="358957" y="154915"/>
                  </a:cubicBezTo>
                  <a:lnTo>
                    <a:pt x="358957" y="154915"/>
                  </a:lnTo>
                  <a:lnTo>
                    <a:pt x="358957" y="152283"/>
                  </a:lnTo>
                  <a:cubicBezTo>
                    <a:pt x="358957" y="152283"/>
                    <a:pt x="358957" y="151297"/>
                    <a:pt x="358957" y="150968"/>
                  </a:cubicBezTo>
                  <a:lnTo>
                    <a:pt x="358957" y="85179"/>
                  </a:lnTo>
                  <a:close/>
                </a:path>
              </a:pathLst>
            </a:custGeom>
            <a:solidFill>
              <a:srgbClr val="56504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5035DCB7-058A-2249-A05C-C50E3F918483}"/>
                </a:ext>
              </a:extLst>
            </p:cNvPr>
            <p:cNvSpPr/>
            <p:nvPr/>
          </p:nvSpPr>
          <p:spPr>
            <a:xfrm>
              <a:off x="3684162" y="5552201"/>
              <a:ext cx="346260" cy="230262"/>
            </a:xfrm>
            <a:custGeom>
              <a:avLst/>
              <a:gdLst>
                <a:gd name="connsiteX0" fmla="*/ 358957 w 346260"/>
                <a:gd name="connsiteY0" fmla="*/ 86494 h 230261"/>
                <a:gd name="connsiteX1" fmla="*/ 216660 w 346260"/>
                <a:gd name="connsiteY1" fmla="*/ 53600 h 230261"/>
                <a:gd name="connsiteX2" fmla="*/ 158950 w 346260"/>
                <a:gd name="connsiteY2" fmla="*/ 17909 h 230261"/>
                <a:gd name="connsiteX3" fmla="*/ 133393 w 346260"/>
                <a:gd name="connsiteY3" fmla="*/ 2449 h 230261"/>
                <a:gd name="connsiteX4" fmla="*/ 116080 w 346260"/>
                <a:gd name="connsiteY4" fmla="*/ 2449 h 230261"/>
                <a:gd name="connsiteX5" fmla="*/ 69582 w 346260"/>
                <a:gd name="connsiteY5" fmla="*/ 31067 h 230261"/>
                <a:gd name="connsiteX6" fmla="*/ 0 w 346260"/>
                <a:gd name="connsiteY6" fmla="*/ 22679 h 230261"/>
                <a:gd name="connsiteX7" fmla="*/ 0 w 346260"/>
                <a:gd name="connsiteY7" fmla="*/ 86494 h 230261"/>
                <a:gd name="connsiteX8" fmla="*/ 1154 w 346260"/>
                <a:gd name="connsiteY8" fmla="*/ 86494 h 230261"/>
                <a:gd name="connsiteX9" fmla="*/ 7750 w 346260"/>
                <a:gd name="connsiteY9" fmla="*/ 96034 h 230261"/>
                <a:gd name="connsiteX10" fmla="*/ 67768 w 346260"/>
                <a:gd name="connsiteY10" fmla="*/ 132876 h 230261"/>
                <a:gd name="connsiteX11" fmla="*/ 226718 w 346260"/>
                <a:gd name="connsiteY11" fmla="*/ 230243 h 230261"/>
                <a:gd name="connsiteX12" fmla="*/ 239909 w 346260"/>
                <a:gd name="connsiteY12" fmla="*/ 231888 h 230261"/>
                <a:gd name="connsiteX13" fmla="*/ 244196 w 346260"/>
                <a:gd name="connsiteY13" fmla="*/ 230243 h 230261"/>
                <a:gd name="connsiteX14" fmla="*/ 352526 w 346260"/>
                <a:gd name="connsiteY14" fmla="*/ 164454 h 230261"/>
                <a:gd name="connsiteX15" fmla="*/ 356483 w 346260"/>
                <a:gd name="connsiteY15" fmla="*/ 160671 h 230261"/>
                <a:gd name="connsiteX16" fmla="*/ 358957 w 346260"/>
                <a:gd name="connsiteY16" fmla="*/ 154915 h 230261"/>
                <a:gd name="connsiteX17" fmla="*/ 358957 w 346260"/>
                <a:gd name="connsiteY17" fmla="*/ 154915 h 230261"/>
                <a:gd name="connsiteX18" fmla="*/ 358957 w 346260"/>
                <a:gd name="connsiteY18" fmla="*/ 152283 h 230261"/>
                <a:gd name="connsiteX19" fmla="*/ 358957 w 346260"/>
                <a:gd name="connsiteY19" fmla="*/ 150968 h 230261"/>
                <a:gd name="connsiteX20" fmla="*/ 358957 w 346260"/>
                <a:gd name="connsiteY20" fmla="*/ 85179 h 2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6260" h="230261">
                  <a:moveTo>
                    <a:pt x="358957" y="86494"/>
                  </a:moveTo>
                  <a:lnTo>
                    <a:pt x="216660" y="53600"/>
                  </a:lnTo>
                  <a:lnTo>
                    <a:pt x="158950" y="17909"/>
                  </a:lnTo>
                  <a:lnTo>
                    <a:pt x="133393" y="2449"/>
                  </a:lnTo>
                  <a:cubicBezTo>
                    <a:pt x="128086" y="-816"/>
                    <a:pt x="121387" y="-816"/>
                    <a:pt x="116080" y="2449"/>
                  </a:cubicBezTo>
                  <a:lnTo>
                    <a:pt x="69582" y="31067"/>
                  </a:lnTo>
                  <a:lnTo>
                    <a:pt x="0" y="22679"/>
                  </a:lnTo>
                  <a:lnTo>
                    <a:pt x="0" y="86494"/>
                  </a:lnTo>
                  <a:lnTo>
                    <a:pt x="1154" y="86494"/>
                  </a:lnTo>
                  <a:cubicBezTo>
                    <a:pt x="1779" y="90511"/>
                    <a:pt x="4207" y="94024"/>
                    <a:pt x="7750" y="96034"/>
                  </a:cubicBezTo>
                  <a:lnTo>
                    <a:pt x="67768" y="132876"/>
                  </a:lnTo>
                  <a:lnTo>
                    <a:pt x="226718" y="230243"/>
                  </a:lnTo>
                  <a:cubicBezTo>
                    <a:pt x="230732" y="232486"/>
                    <a:pt x="235465" y="233076"/>
                    <a:pt x="239909" y="231888"/>
                  </a:cubicBezTo>
                  <a:cubicBezTo>
                    <a:pt x="241413" y="231558"/>
                    <a:pt x="242858" y="231003"/>
                    <a:pt x="244196" y="230243"/>
                  </a:cubicBezTo>
                  <a:lnTo>
                    <a:pt x="352526" y="164454"/>
                  </a:lnTo>
                  <a:cubicBezTo>
                    <a:pt x="353962" y="163321"/>
                    <a:pt x="355287" y="162055"/>
                    <a:pt x="356483" y="160671"/>
                  </a:cubicBezTo>
                  <a:cubicBezTo>
                    <a:pt x="357833" y="159022"/>
                    <a:pt x="358690" y="157027"/>
                    <a:pt x="358957" y="154915"/>
                  </a:cubicBezTo>
                  <a:lnTo>
                    <a:pt x="358957" y="154915"/>
                  </a:lnTo>
                  <a:lnTo>
                    <a:pt x="358957" y="152283"/>
                  </a:lnTo>
                  <a:cubicBezTo>
                    <a:pt x="358957" y="152283"/>
                    <a:pt x="358957" y="151297"/>
                    <a:pt x="358957" y="150968"/>
                  </a:cubicBezTo>
                  <a:lnTo>
                    <a:pt x="358957" y="85179"/>
                  </a:ln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E05CCEF6-4670-F84C-A2FD-7BB7528B445F}"/>
                </a:ext>
              </a:extLst>
            </p:cNvPr>
            <p:cNvSpPr/>
            <p:nvPr/>
          </p:nvSpPr>
          <p:spPr>
            <a:xfrm>
              <a:off x="3684162" y="5494045"/>
              <a:ext cx="197863" cy="115131"/>
            </a:xfrm>
            <a:custGeom>
              <a:avLst/>
              <a:gdLst>
                <a:gd name="connsiteX0" fmla="*/ 206602 w 197862"/>
                <a:gd name="connsiteY0" fmla="*/ 45966 h 115130"/>
                <a:gd name="connsiteX1" fmla="*/ 199512 w 197862"/>
                <a:gd name="connsiteY1" fmla="*/ 50736 h 115130"/>
                <a:gd name="connsiteX2" fmla="*/ 158785 w 197862"/>
                <a:gd name="connsiteY2" fmla="*/ 76065 h 115130"/>
                <a:gd name="connsiteX3" fmla="*/ 125808 w 197862"/>
                <a:gd name="connsiteY3" fmla="*/ 95308 h 115130"/>
                <a:gd name="connsiteX4" fmla="*/ 91182 w 197862"/>
                <a:gd name="connsiteY4" fmla="*/ 116690 h 115130"/>
                <a:gd name="connsiteX5" fmla="*/ 67933 w 197862"/>
                <a:gd name="connsiteY5" fmla="*/ 131492 h 115130"/>
                <a:gd name="connsiteX6" fmla="*/ 33966 w 197862"/>
                <a:gd name="connsiteY6" fmla="*/ 111755 h 115130"/>
                <a:gd name="connsiteX7" fmla="*/ 7750 w 197862"/>
                <a:gd name="connsiteY7" fmla="*/ 95308 h 115130"/>
                <a:gd name="connsiteX8" fmla="*/ 0 w 197862"/>
                <a:gd name="connsiteY8" fmla="*/ 81657 h 115130"/>
                <a:gd name="connsiteX9" fmla="*/ 0 w 197862"/>
                <a:gd name="connsiteY9" fmla="*/ 81657 h 115130"/>
                <a:gd name="connsiteX10" fmla="*/ 8409 w 197862"/>
                <a:gd name="connsiteY10" fmla="*/ 68006 h 115130"/>
                <a:gd name="connsiteX11" fmla="*/ 116080 w 197862"/>
                <a:gd name="connsiteY11" fmla="*/ 2217 h 115130"/>
                <a:gd name="connsiteX12" fmla="*/ 133393 w 197862"/>
                <a:gd name="connsiteY12" fmla="*/ 2217 h 11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862" h="115130">
                  <a:moveTo>
                    <a:pt x="206602" y="45966"/>
                  </a:moveTo>
                  <a:cubicBezTo>
                    <a:pt x="202974" y="48433"/>
                    <a:pt x="200666" y="50242"/>
                    <a:pt x="199512" y="50736"/>
                  </a:cubicBezTo>
                  <a:lnTo>
                    <a:pt x="158785" y="76065"/>
                  </a:lnTo>
                  <a:lnTo>
                    <a:pt x="125808" y="95308"/>
                  </a:lnTo>
                  <a:lnTo>
                    <a:pt x="91182" y="116690"/>
                  </a:lnTo>
                  <a:cubicBezTo>
                    <a:pt x="88873" y="117841"/>
                    <a:pt x="79970" y="123762"/>
                    <a:pt x="67933" y="131492"/>
                  </a:cubicBezTo>
                  <a:lnTo>
                    <a:pt x="33966" y="111755"/>
                  </a:lnTo>
                  <a:lnTo>
                    <a:pt x="7750" y="95308"/>
                  </a:lnTo>
                  <a:cubicBezTo>
                    <a:pt x="3017" y="92359"/>
                    <a:pt x="101" y="87222"/>
                    <a:pt x="0" y="81657"/>
                  </a:cubicBezTo>
                  <a:lnTo>
                    <a:pt x="0" y="81657"/>
                  </a:lnTo>
                  <a:cubicBezTo>
                    <a:pt x="241" y="75960"/>
                    <a:pt x="3423" y="70794"/>
                    <a:pt x="8409" y="68006"/>
                  </a:cubicBezTo>
                  <a:lnTo>
                    <a:pt x="116080" y="2217"/>
                  </a:lnTo>
                  <a:cubicBezTo>
                    <a:pt x="121470" y="-739"/>
                    <a:pt x="128002" y="-739"/>
                    <a:pt x="133393" y="2217"/>
                  </a:cubicBezTo>
                  <a:close/>
                </a:path>
              </a:pathLst>
            </a:custGeom>
            <a:solidFill>
              <a:srgbClr val="56504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 603">
              <a:extLst>
                <a:ext uri="{FF2B5EF4-FFF2-40B4-BE49-F238E27FC236}">
                  <a16:creationId xmlns:a16="http://schemas.microsoft.com/office/drawing/2014/main" id="{B303F713-09F7-2042-9570-997137160E24}"/>
                </a:ext>
              </a:extLst>
            </p:cNvPr>
            <p:cNvSpPr/>
            <p:nvPr/>
          </p:nvSpPr>
          <p:spPr>
            <a:xfrm>
              <a:off x="3752590" y="5540012"/>
              <a:ext cx="280306" cy="180920"/>
            </a:xfrm>
            <a:custGeom>
              <a:avLst/>
              <a:gdLst>
                <a:gd name="connsiteX0" fmla="*/ 291188 w 280305"/>
                <a:gd name="connsiteY0" fmla="*/ 98684 h 180919"/>
                <a:gd name="connsiteX1" fmla="*/ 291188 w 280305"/>
                <a:gd name="connsiteY1" fmla="*/ 104605 h 180919"/>
                <a:gd name="connsiteX2" fmla="*/ 284098 w 280305"/>
                <a:gd name="connsiteY2" fmla="*/ 116611 h 180919"/>
                <a:gd name="connsiteX3" fmla="*/ 257881 w 280305"/>
                <a:gd name="connsiteY3" fmla="*/ 133058 h 180919"/>
                <a:gd name="connsiteX4" fmla="*/ 210229 w 280305"/>
                <a:gd name="connsiteY4" fmla="*/ 162828 h 180919"/>
                <a:gd name="connsiteX5" fmla="*/ 175768 w 280305"/>
                <a:gd name="connsiteY5" fmla="*/ 183551 h 180919"/>
                <a:gd name="connsiteX6" fmla="*/ 158455 w 280305"/>
                <a:gd name="connsiteY6" fmla="*/ 183551 h 180919"/>
                <a:gd name="connsiteX7" fmla="*/ 72714 w 280305"/>
                <a:gd name="connsiteY7" fmla="*/ 131249 h 180919"/>
                <a:gd name="connsiteX8" fmla="*/ 0 w 280305"/>
                <a:gd name="connsiteY8" fmla="*/ 86677 h 180919"/>
                <a:gd name="connsiteX9" fmla="*/ 23249 w 280305"/>
                <a:gd name="connsiteY9" fmla="*/ 71874 h 180919"/>
                <a:gd name="connsiteX10" fmla="*/ 57380 w 280305"/>
                <a:gd name="connsiteY10" fmla="*/ 49342 h 180919"/>
                <a:gd name="connsiteX11" fmla="*/ 90357 w 280305"/>
                <a:gd name="connsiteY11" fmla="*/ 29769 h 180919"/>
                <a:gd name="connsiteX12" fmla="*/ 130919 w 280305"/>
                <a:gd name="connsiteY12" fmla="*/ 4770 h 180919"/>
                <a:gd name="connsiteX13" fmla="*/ 138009 w 280305"/>
                <a:gd name="connsiteY13" fmla="*/ 0 h 180919"/>
                <a:gd name="connsiteX14" fmla="*/ 283274 w 280305"/>
                <a:gd name="connsiteY14" fmla="*/ 88486 h 180919"/>
                <a:gd name="connsiteX15" fmla="*/ 290364 w 280305"/>
                <a:gd name="connsiteY15" fmla="*/ 98026 h 1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305" h="180919">
                  <a:moveTo>
                    <a:pt x="291188" y="98684"/>
                  </a:moveTo>
                  <a:lnTo>
                    <a:pt x="291188" y="104605"/>
                  </a:lnTo>
                  <a:cubicBezTo>
                    <a:pt x="291009" y="109544"/>
                    <a:pt x="288342" y="114060"/>
                    <a:pt x="284098" y="116611"/>
                  </a:cubicBezTo>
                  <a:lnTo>
                    <a:pt x="257881" y="133058"/>
                  </a:lnTo>
                  <a:lnTo>
                    <a:pt x="210229" y="162828"/>
                  </a:lnTo>
                  <a:lnTo>
                    <a:pt x="175768" y="183551"/>
                  </a:lnTo>
                  <a:cubicBezTo>
                    <a:pt x="170377" y="186507"/>
                    <a:pt x="163846" y="186507"/>
                    <a:pt x="158455" y="183551"/>
                  </a:cubicBezTo>
                  <a:lnTo>
                    <a:pt x="72714" y="131249"/>
                  </a:lnTo>
                  <a:lnTo>
                    <a:pt x="0" y="86677"/>
                  </a:lnTo>
                  <a:cubicBezTo>
                    <a:pt x="12037" y="78947"/>
                    <a:pt x="20940" y="73026"/>
                    <a:pt x="23249" y="71874"/>
                  </a:cubicBezTo>
                  <a:lnTo>
                    <a:pt x="57380" y="49342"/>
                  </a:lnTo>
                  <a:lnTo>
                    <a:pt x="90357" y="29769"/>
                  </a:lnTo>
                  <a:lnTo>
                    <a:pt x="130919" y="4770"/>
                  </a:lnTo>
                  <a:cubicBezTo>
                    <a:pt x="132073" y="4770"/>
                    <a:pt x="134382" y="2467"/>
                    <a:pt x="138009" y="0"/>
                  </a:cubicBezTo>
                  <a:lnTo>
                    <a:pt x="283274" y="88486"/>
                  </a:lnTo>
                  <a:cubicBezTo>
                    <a:pt x="287059" y="90318"/>
                    <a:pt x="289707" y="93881"/>
                    <a:pt x="290364" y="98026"/>
                  </a:cubicBezTo>
                  <a:close/>
                </a:path>
              </a:pathLst>
            </a:custGeom>
            <a:solidFill>
              <a:srgbClr val="56504D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 604">
              <a:extLst>
                <a:ext uri="{FF2B5EF4-FFF2-40B4-BE49-F238E27FC236}">
                  <a16:creationId xmlns:a16="http://schemas.microsoft.com/office/drawing/2014/main" id="{96936D18-F3DE-D14E-9DDE-F56D16AED2C5}"/>
                </a:ext>
              </a:extLst>
            </p:cNvPr>
            <p:cNvSpPr/>
            <p:nvPr/>
          </p:nvSpPr>
          <p:spPr>
            <a:xfrm>
              <a:off x="2949925" y="2886247"/>
              <a:ext cx="395726" cy="657890"/>
            </a:xfrm>
            <a:custGeom>
              <a:avLst/>
              <a:gdLst>
                <a:gd name="connsiteX0" fmla="*/ 406279 w 395725"/>
                <a:gd name="connsiteY0" fmla="*/ 419734 h 657890"/>
                <a:gd name="connsiteX1" fmla="*/ 338346 w 395725"/>
                <a:gd name="connsiteY1" fmla="*/ 102960 h 657890"/>
                <a:gd name="connsiteX2" fmla="*/ 131909 w 395725"/>
                <a:gd name="connsiteY2" fmla="*/ 0 h 657890"/>
                <a:gd name="connsiteX3" fmla="*/ 0 w 395725"/>
                <a:gd name="connsiteY3" fmla="*/ 172038 h 657890"/>
                <a:gd name="connsiteX4" fmla="*/ 176263 w 395725"/>
                <a:gd name="connsiteY4" fmla="*/ 657232 h 657890"/>
                <a:gd name="connsiteX5" fmla="*/ 190773 w 395725"/>
                <a:gd name="connsiteY5" fmla="*/ 355261 h 657890"/>
                <a:gd name="connsiteX6" fmla="*/ 182694 w 395725"/>
                <a:gd name="connsiteY6" fmla="*/ 661180 h 657890"/>
                <a:gd name="connsiteX7" fmla="*/ 142461 w 395725"/>
                <a:gd name="connsiteY7" fmla="*/ 268913 h 657890"/>
                <a:gd name="connsiteX8" fmla="*/ 202150 w 395725"/>
                <a:gd name="connsiteY8" fmla="*/ 188486 h 657890"/>
                <a:gd name="connsiteX9" fmla="*/ 262004 w 395725"/>
                <a:gd name="connsiteY9" fmla="*/ 268913 h 657890"/>
                <a:gd name="connsiteX10" fmla="*/ 202150 w 395725"/>
                <a:gd name="connsiteY10" fmla="*/ 349340 h 657890"/>
                <a:gd name="connsiteX11" fmla="*/ 143121 w 395725"/>
                <a:gd name="connsiteY11" fmla="*/ 268913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25" h="657890">
                  <a:moveTo>
                    <a:pt x="406279" y="419734"/>
                  </a:moveTo>
                  <a:lnTo>
                    <a:pt x="338346" y="102960"/>
                  </a:lnTo>
                  <a:lnTo>
                    <a:pt x="131909" y="0"/>
                  </a:lnTo>
                  <a:lnTo>
                    <a:pt x="0" y="172038"/>
                  </a:lnTo>
                  <a:lnTo>
                    <a:pt x="176263" y="657232"/>
                  </a:lnTo>
                  <a:lnTo>
                    <a:pt x="190773" y="355261"/>
                  </a:lnTo>
                  <a:lnTo>
                    <a:pt x="182694" y="661180"/>
                  </a:lnTo>
                  <a:close/>
                  <a:moveTo>
                    <a:pt x="142461" y="268913"/>
                  </a:moveTo>
                  <a:cubicBezTo>
                    <a:pt x="142461" y="224505"/>
                    <a:pt x="169173" y="188486"/>
                    <a:pt x="202150" y="188486"/>
                  </a:cubicBezTo>
                  <a:cubicBezTo>
                    <a:pt x="235127" y="188486"/>
                    <a:pt x="262004" y="224505"/>
                    <a:pt x="262004" y="268913"/>
                  </a:cubicBezTo>
                  <a:cubicBezTo>
                    <a:pt x="262004" y="313320"/>
                    <a:pt x="235292" y="349340"/>
                    <a:pt x="202150" y="349340"/>
                  </a:cubicBezTo>
                  <a:cubicBezTo>
                    <a:pt x="169008" y="349340"/>
                    <a:pt x="143121" y="313320"/>
                    <a:pt x="143121" y="268913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 605">
              <a:extLst>
                <a:ext uri="{FF2B5EF4-FFF2-40B4-BE49-F238E27FC236}">
                  <a16:creationId xmlns:a16="http://schemas.microsoft.com/office/drawing/2014/main" id="{EC920C37-A333-4C48-84E5-C236AB480396}"/>
                </a:ext>
              </a:extLst>
            </p:cNvPr>
            <p:cNvSpPr/>
            <p:nvPr/>
          </p:nvSpPr>
          <p:spPr>
            <a:xfrm>
              <a:off x="3031873" y="2760114"/>
              <a:ext cx="313283" cy="296051"/>
            </a:xfrm>
            <a:custGeom>
              <a:avLst/>
              <a:gdLst>
                <a:gd name="connsiteX0" fmla="*/ 0 w 313283"/>
                <a:gd name="connsiteY0" fmla="*/ 12811 h 296050"/>
                <a:gd name="connsiteX1" fmla="*/ 0 w 313283"/>
                <a:gd name="connsiteY1" fmla="*/ 109028 h 296050"/>
                <a:gd name="connsiteX2" fmla="*/ 6266 w 313283"/>
                <a:gd name="connsiteY2" fmla="*/ 120047 h 296050"/>
                <a:gd name="connsiteX3" fmla="*/ 304709 w 313283"/>
                <a:gd name="connsiteY3" fmla="*/ 300967 h 296050"/>
                <a:gd name="connsiteX4" fmla="*/ 322410 w 313283"/>
                <a:gd name="connsiteY4" fmla="*/ 296798 h 296050"/>
                <a:gd name="connsiteX5" fmla="*/ 324330 w 313283"/>
                <a:gd name="connsiteY5" fmla="*/ 289947 h 296050"/>
                <a:gd name="connsiteX6" fmla="*/ 324330 w 313283"/>
                <a:gd name="connsiteY6" fmla="*/ 191264 h 296050"/>
                <a:gd name="connsiteX7" fmla="*/ 318065 w 313283"/>
                <a:gd name="connsiteY7" fmla="*/ 180244 h 296050"/>
                <a:gd name="connsiteX8" fmla="*/ 19621 w 313283"/>
                <a:gd name="connsiteY8" fmla="*/ 1791 h 296050"/>
                <a:gd name="connsiteX9" fmla="*/ 1793 w 313283"/>
                <a:gd name="connsiteY9" fmla="*/ 6415 h 296050"/>
                <a:gd name="connsiteX10" fmla="*/ 0 w 313283"/>
                <a:gd name="connsiteY10" fmla="*/ 12811 h 29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283" h="296050">
                  <a:moveTo>
                    <a:pt x="0" y="12811"/>
                  </a:moveTo>
                  <a:lnTo>
                    <a:pt x="0" y="109028"/>
                  </a:lnTo>
                  <a:cubicBezTo>
                    <a:pt x="30" y="113536"/>
                    <a:pt x="2402" y="117707"/>
                    <a:pt x="6266" y="120047"/>
                  </a:cubicBezTo>
                  <a:lnTo>
                    <a:pt x="304709" y="300967"/>
                  </a:lnTo>
                  <a:cubicBezTo>
                    <a:pt x="310751" y="304692"/>
                    <a:pt x="318677" y="302825"/>
                    <a:pt x="322410" y="296798"/>
                  </a:cubicBezTo>
                  <a:cubicBezTo>
                    <a:pt x="323685" y="294740"/>
                    <a:pt x="324351" y="292366"/>
                    <a:pt x="324330" y="289947"/>
                  </a:cubicBezTo>
                  <a:lnTo>
                    <a:pt x="324330" y="191264"/>
                  </a:lnTo>
                  <a:cubicBezTo>
                    <a:pt x="324333" y="186747"/>
                    <a:pt x="321953" y="182561"/>
                    <a:pt x="318065" y="180244"/>
                  </a:cubicBezTo>
                  <a:lnTo>
                    <a:pt x="19621" y="1791"/>
                  </a:lnTo>
                  <a:cubicBezTo>
                    <a:pt x="13418" y="-1843"/>
                    <a:pt x="5436" y="227"/>
                    <a:pt x="1793" y="6415"/>
                  </a:cubicBezTo>
                  <a:cubicBezTo>
                    <a:pt x="650" y="8356"/>
                    <a:pt x="32" y="10560"/>
                    <a:pt x="0" y="1281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 607">
              <a:extLst>
                <a:ext uri="{FF2B5EF4-FFF2-40B4-BE49-F238E27FC236}">
                  <a16:creationId xmlns:a16="http://schemas.microsoft.com/office/drawing/2014/main" id="{BDCB3204-1629-8449-A0C0-8BB81D4EB3AB}"/>
                </a:ext>
              </a:extLst>
            </p:cNvPr>
            <p:cNvSpPr/>
            <p:nvPr/>
          </p:nvSpPr>
          <p:spPr>
            <a:xfrm>
              <a:off x="2999721" y="2760097"/>
              <a:ext cx="32977" cy="16447"/>
            </a:xfrm>
            <a:custGeom>
              <a:avLst/>
              <a:gdLst>
                <a:gd name="connsiteX0" fmla="*/ 3628 w 32977"/>
                <a:gd name="connsiteY0" fmla="*/ 0 h 16447"/>
                <a:gd name="connsiteX1" fmla="*/ 45508 w 32977"/>
                <a:gd name="connsiteY1" fmla="*/ 0 h 16447"/>
                <a:gd name="connsiteX2" fmla="*/ 47487 w 32977"/>
                <a:gd name="connsiteY2" fmla="*/ 19408 h 16447"/>
                <a:gd name="connsiteX3" fmla="*/ 11707 w 32977"/>
                <a:gd name="connsiteY3" fmla="*/ 31743 h 16447"/>
                <a:gd name="connsiteX4" fmla="*/ 0 w 32977"/>
                <a:gd name="connsiteY4" fmla="*/ 22039 h 16447"/>
                <a:gd name="connsiteX5" fmla="*/ 3628 w 32977"/>
                <a:gd name="connsiteY5" fmla="*/ 0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7" h="16447">
                  <a:moveTo>
                    <a:pt x="3628" y="0"/>
                  </a:moveTo>
                  <a:lnTo>
                    <a:pt x="45508" y="0"/>
                  </a:lnTo>
                  <a:lnTo>
                    <a:pt x="47487" y="19408"/>
                  </a:lnTo>
                  <a:lnTo>
                    <a:pt x="11707" y="31743"/>
                  </a:lnTo>
                  <a:lnTo>
                    <a:pt x="0" y="22039"/>
                  </a:lnTo>
                  <a:lnTo>
                    <a:pt x="3628" y="0"/>
                  </a:lnTo>
                  <a:close/>
                </a:path>
              </a:pathLst>
            </a:custGeom>
            <a:solidFill>
              <a:srgbClr val="8DECB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 608">
              <a:extLst>
                <a:ext uri="{FF2B5EF4-FFF2-40B4-BE49-F238E27FC236}">
                  <a16:creationId xmlns:a16="http://schemas.microsoft.com/office/drawing/2014/main" id="{265F544D-D9BD-AD4D-AB7B-E519D1317C6E}"/>
                </a:ext>
              </a:extLst>
            </p:cNvPr>
            <p:cNvSpPr/>
            <p:nvPr/>
          </p:nvSpPr>
          <p:spPr>
            <a:xfrm>
              <a:off x="2999721" y="2760097"/>
              <a:ext cx="32977" cy="16447"/>
            </a:xfrm>
            <a:custGeom>
              <a:avLst/>
              <a:gdLst>
                <a:gd name="connsiteX0" fmla="*/ 3628 w 32977"/>
                <a:gd name="connsiteY0" fmla="*/ 0 h 16447"/>
                <a:gd name="connsiteX1" fmla="*/ 45508 w 32977"/>
                <a:gd name="connsiteY1" fmla="*/ 0 h 16447"/>
                <a:gd name="connsiteX2" fmla="*/ 47487 w 32977"/>
                <a:gd name="connsiteY2" fmla="*/ 19408 h 16447"/>
                <a:gd name="connsiteX3" fmla="*/ 11707 w 32977"/>
                <a:gd name="connsiteY3" fmla="*/ 31743 h 16447"/>
                <a:gd name="connsiteX4" fmla="*/ 0 w 32977"/>
                <a:gd name="connsiteY4" fmla="*/ 22039 h 16447"/>
                <a:gd name="connsiteX5" fmla="*/ 3628 w 32977"/>
                <a:gd name="connsiteY5" fmla="*/ 0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7" h="16447">
                  <a:moveTo>
                    <a:pt x="3628" y="0"/>
                  </a:moveTo>
                  <a:lnTo>
                    <a:pt x="45508" y="0"/>
                  </a:lnTo>
                  <a:lnTo>
                    <a:pt x="47487" y="19408"/>
                  </a:lnTo>
                  <a:lnTo>
                    <a:pt x="11707" y="31743"/>
                  </a:lnTo>
                  <a:lnTo>
                    <a:pt x="0" y="22039"/>
                  </a:lnTo>
                  <a:lnTo>
                    <a:pt x="3628" y="0"/>
                  </a:ln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 609">
              <a:extLst>
                <a:ext uri="{FF2B5EF4-FFF2-40B4-BE49-F238E27FC236}">
                  <a16:creationId xmlns:a16="http://schemas.microsoft.com/office/drawing/2014/main" id="{0060EF11-5C35-8544-A4F6-E597D5A261B2}"/>
                </a:ext>
              </a:extLst>
            </p:cNvPr>
            <p:cNvSpPr/>
            <p:nvPr/>
          </p:nvSpPr>
          <p:spPr>
            <a:xfrm>
              <a:off x="3301814" y="3038877"/>
              <a:ext cx="32977" cy="16447"/>
            </a:xfrm>
            <a:custGeom>
              <a:avLst/>
              <a:gdLst>
                <a:gd name="connsiteX0" fmla="*/ 41694 w 32977"/>
                <a:gd name="connsiteY0" fmla="*/ 24835 h 16447"/>
                <a:gd name="connsiteX1" fmla="*/ 472 w 32977"/>
                <a:gd name="connsiteY1" fmla="*/ 24835 h 16447"/>
                <a:gd name="connsiteX2" fmla="*/ 472 w 32977"/>
                <a:gd name="connsiteY2" fmla="*/ 10691 h 16447"/>
                <a:gd name="connsiteX3" fmla="*/ 5914 w 32977"/>
                <a:gd name="connsiteY3" fmla="*/ 0 h 16447"/>
                <a:gd name="connsiteX4" fmla="*/ 20424 w 32977"/>
                <a:gd name="connsiteY4" fmla="*/ 0 h 16447"/>
                <a:gd name="connsiteX5" fmla="*/ 31306 w 32977"/>
                <a:gd name="connsiteY5" fmla="*/ 6908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7" h="16447">
                  <a:moveTo>
                    <a:pt x="41694" y="24835"/>
                  </a:moveTo>
                  <a:lnTo>
                    <a:pt x="472" y="24835"/>
                  </a:lnTo>
                  <a:cubicBezTo>
                    <a:pt x="-157" y="20141"/>
                    <a:pt x="-157" y="15385"/>
                    <a:pt x="472" y="10691"/>
                  </a:cubicBezTo>
                  <a:cubicBezTo>
                    <a:pt x="1791" y="8717"/>
                    <a:pt x="5914" y="0"/>
                    <a:pt x="5914" y="0"/>
                  </a:cubicBezTo>
                  <a:lnTo>
                    <a:pt x="20424" y="0"/>
                  </a:lnTo>
                  <a:lnTo>
                    <a:pt x="31306" y="6908"/>
                  </a:lnTo>
                  <a:close/>
                </a:path>
              </a:pathLst>
            </a:custGeom>
            <a:solidFill>
              <a:srgbClr val="8DECB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 610">
              <a:extLst>
                <a:ext uri="{FF2B5EF4-FFF2-40B4-BE49-F238E27FC236}">
                  <a16:creationId xmlns:a16="http://schemas.microsoft.com/office/drawing/2014/main" id="{2EE2A207-9D91-9B46-8589-0409229FA1D8}"/>
                </a:ext>
              </a:extLst>
            </p:cNvPr>
            <p:cNvSpPr/>
            <p:nvPr/>
          </p:nvSpPr>
          <p:spPr>
            <a:xfrm>
              <a:off x="3301814" y="3038877"/>
              <a:ext cx="32977" cy="16447"/>
            </a:xfrm>
            <a:custGeom>
              <a:avLst/>
              <a:gdLst>
                <a:gd name="connsiteX0" fmla="*/ 41694 w 32977"/>
                <a:gd name="connsiteY0" fmla="*/ 24835 h 16447"/>
                <a:gd name="connsiteX1" fmla="*/ 472 w 32977"/>
                <a:gd name="connsiteY1" fmla="*/ 24835 h 16447"/>
                <a:gd name="connsiteX2" fmla="*/ 472 w 32977"/>
                <a:gd name="connsiteY2" fmla="*/ 10691 h 16447"/>
                <a:gd name="connsiteX3" fmla="*/ 5914 w 32977"/>
                <a:gd name="connsiteY3" fmla="*/ 0 h 16447"/>
                <a:gd name="connsiteX4" fmla="*/ 20424 w 32977"/>
                <a:gd name="connsiteY4" fmla="*/ 0 h 16447"/>
                <a:gd name="connsiteX5" fmla="*/ 31306 w 32977"/>
                <a:gd name="connsiteY5" fmla="*/ 6908 h 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7" h="16447">
                  <a:moveTo>
                    <a:pt x="41694" y="24835"/>
                  </a:moveTo>
                  <a:lnTo>
                    <a:pt x="472" y="24835"/>
                  </a:lnTo>
                  <a:cubicBezTo>
                    <a:pt x="-157" y="20141"/>
                    <a:pt x="-157" y="15385"/>
                    <a:pt x="472" y="10691"/>
                  </a:cubicBezTo>
                  <a:cubicBezTo>
                    <a:pt x="1791" y="8717"/>
                    <a:pt x="5914" y="0"/>
                    <a:pt x="5914" y="0"/>
                  </a:cubicBezTo>
                  <a:lnTo>
                    <a:pt x="20424" y="0"/>
                  </a:lnTo>
                  <a:lnTo>
                    <a:pt x="31306" y="6908"/>
                  </a:lnTo>
                  <a:close/>
                </a:path>
              </a:pathLst>
            </a:custGeom>
            <a:solidFill>
              <a:srgbClr val="454545">
                <a:alpha val="20000"/>
              </a:srgb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 611">
              <a:extLst>
                <a:ext uri="{FF2B5EF4-FFF2-40B4-BE49-F238E27FC236}">
                  <a16:creationId xmlns:a16="http://schemas.microsoft.com/office/drawing/2014/main" id="{1BF51FF3-4D0D-B84F-82A6-EBC00256B278}"/>
                </a:ext>
              </a:extLst>
            </p:cNvPr>
            <p:cNvSpPr/>
            <p:nvPr/>
          </p:nvSpPr>
          <p:spPr>
            <a:xfrm>
              <a:off x="3071281" y="3403358"/>
              <a:ext cx="49466" cy="115131"/>
            </a:xfrm>
            <a:custGeom>
              <a:avLst/>
              <a:gdLst>
                <a:gd name="connsiteX0" fmla="*/ 54248 w 49465"/>
                <a:gd name="connsiteY0" fmla="*/ 128115 h 115130"/>
                <a:gd name="connsiteX1" fmla="*/ 8574 w 49465"/>
                <a:gd name="connsiteY1" fmla="*/ 128115 h 115130"/>
                <a:gd name="connsiteX2" fmla="*/ 0 w 49465"/>
                <a:gd name="connsiteY2" fmla="*/ 29431 h 115130"/>
                <a:gd name="connsiteX3" fmla="*/ 9563 w 49465"/>
                <a:gd name="connsiteY3" fmla="*/ 4102 h 115130"/>
                <a:gd name="connsiteX4" fmla="*/ 32977 w 49465"/>
                <a:gd name="connsiteY4" fmla="*/ 1306 h 115130"/>
                <a:gd name="connsiteX5" fmla="*/ 54248 w 49465"/>
                <a:gd name="connsiteY5" fmla="*/ 128115 h 11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465" h="115130">
                  <a:moveTo>
                    <a:pt x="54248" y="128115"/>
                  </a:moveTo>
                  <a:lnTo>
                    <a:pt x="8574" y="128115"/>
                  </a:lnTo>
                  <a:lnTo>
                    <a:pt x="0" y="29431"/>
                  </a:lnTo>
                  <a:lnTo>
                    <a:pt x="9563" y="4102"/>
                  </a:lnTo>
                  <a:cubicBezTo>
                    <a:pt x="9563" y="4102"/>
                    <a:pt x="28031" y="-2805"/>
                    <a:pt x="32977" y="1306"/>
                  </a:cubicBezTo>
                  <a:cubicBezTo>
                    <a:pt x="37924" y="5418"/>
                    <a:pt x="54248" y="128115"/>
                    <a:pt x="54248" y="128115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 612">
              <a:extLst>
                <a:ext uri="{FF2B5EF4-FFF2-40B4-BE49-F238E27FC236}">
                  <a16:creationId xmlns:a16="http://schemas.microsoft.com/office/drawing/2014/main" id="{BCDCD01D-9A2E-944C-9D75-265B456946A2}"/>
                </a:ext>
              </a:extLst>
            </p:cNvPr>
            <p:cNvSpPr/>
            <p:nvPr/>
          </p:nvSpPr>
          <p:spPr>
            <a:xfrm>
              <a:off x="3090573" y="3462065"/>
              <a:ext cx="65954" cy="82236"/>
            </a:xfrm>
            <a:custGeom>
              <a:avLst/>
              <a:gdLst>
                <a:gd name="connsiteX0" fmla="*/ 41387 w 65954"/>
                <a:gd name="connsiteY0" fmla="*/ 85361 h 82236"/>
                <a:gd name="connsiteX1" fmla="*/ 0 w 65954"/>
                <a:gd name="connsiteY1" fmla="*/ 85361 h 82236"/>
                <a:gd name="connsiteX2" fmla="*/ 31493 w 65954"/>
                <a:gd name="connsiteY2" fmla="*/ 17763 h 82236"/>
                <a:gd name="connsiteX3" fmla="*/ 62162 w 65954"/>
                <a:gd name="connsiteY3" fmla="*/ 0 h 82236"/>
                <a:gd name="connsiteX4" fmla="*/ 73374 w 65954"/>
                <a:gd name="connsiteY4" fmla="*/ 25987 h 82236"/>
                <a:gd name="connsiteX5" fmla="*/ 41387 w 65954"/>
                <a:gd name="connsiteY5" fmla="*/ 85361 h 8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54" h="82236">
                  <a:moveTo>
                    <a:pt x="41387" y="85361"/>
                  </a:moveTo>
                  <a:lnTo>
                    <a:pt x="0" y="85361"/>
                  </a:lnTo>
                  <a:lnTo>
                    <a:pt x="31493" y="17763"/>
                  </a:lnTo>
                  <a:lnTo>
                    <a:pt x="62162" y="0"/>
                  </a:lnTo>
                  <a:lnTo>
                    <a:pt x="73374" y="25987"/>
                  </a:lnTo>
                  <a:lnTo>
                    <a:pt x="41387" y="85361"/>
                  </a:ln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 613">
              <a:extLst>
                <a:ext uri="{FF2B5EF4-FFF2-40B4-BE49-F238E27FC236}">
                  <a16:creationId xmlns:a16="http://schemas.microsoft.com/office/drawing/2014/main" id="{B7DF03F6-EF6B-B54A-BF2F-95840310C0EE}"/>
                </a:ext>
              </a:extLst>
            </p:cNvPr>
            <p:cNvSpPr/>
            <p:nvPr/>
          </p:nvSpPr>
          <p:spPr>
            <a:xfrm>
              <a:off x="2909034" y="2886247"/>
              <a:ext cx="395726" cy="657890"/>
            </a:xfrm>
            <a:custGeom>
              <a:avLst/>
              <a:gdLst>
                <a:gd name="connsiteX0" fmla="*/ 406279 w 395725"/>
                <a:gd name="connsiteY0" fmla="*/ 419734 h 657890"/>
                <a:gd name="connsiteX1" fmla="*/ 338346 w 395725"/>
                <a:gd name="connsiteY1" fmla="*/ 102960 h 657890"/>
                <a:gd name="connsiteX2" fmla="*/ 131909 w 395725"/>
                <a:gd name="connsiteY2" fmla="*/ 0 h 657890"/>
                <a:gd name="connsiteX3" fmla="*/ 0 w 395725"/>
                <a:gd name="connsiteY3" fmla="*/ 172038 h 657890"/>
                <a:gd name="connsiteX4" fmla="*/ 171976 w 395725"/>
                <a:gd name="connsiteY4" fmla="*/ 645226 h 657890"/>
                <a:gd name="connsiteX5" fmla="*/ 190773 w 395725"/>
                <a:gd name="connsiteY5" fmla="*/ 355261 h 657890"/>
                <a:gd name="connsiteX6" fmla="*/ 182694 w 395725"/>
                <a:gd name="connsiteY6" fmla="*/ 661180 h 657890"/>
                <a:gd name="connsiteX7" fmla="*/ 142461 w 395725"/>
                <a:gd name="connsiteY7" fmla="*/ 268913 h 657890"/>
                <a:gd name="connsiteX8" fmla="*/ 202150 w 395725"/>
                <a:gd name="connsiteY8" fmla="*/ 188486 h 657890"/>
                <a:gd name="connsiteX9" fmla="*/ 262004 w 395725"/>
                <a:gd name="connsiteY9" fmla="*/ 268913 h 657890"/>
                <a:gd name="connsiteX10" fmla="*/ 202150 w 395725"/>
                <a:gd name="connsiteY10" fmla="*/ 349340 h 657890"/>
                <a:gd name="connsiteX11" fmla="*/ 142461 w 395725"/>
                <a:gd name="connsiteY11" fmla="*/ 268913 h 6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25" h="657890">
                  <a:moveTo>
                    <a:pt x="406279" y="419734"/>
                  </a:moveTo>
                  <a:lnTo>
                    <a:pt x="338346" y="102960"/>
                  </a:lnTo>
                  <a:lnTo>
                    <a:pt x="131909" y="0"/>
                  </a:lnTo>
                  <a:lnTo>
                    <a:pt x="0" y="172038"/>
                  </a:lnTo>
                  <a:lnTo>
                    <a:pt x="171976" y="645226"/>
                  </a:lnTo>
                  <a:lnTo>
                    <a:pt x="190773" y="355261"/>
                  </a:lnTo>
                  <a:lnTo>
                    <a:pt x="182694" y="661180"/>
                  </a:lnTo>
                  <a:close/>
                  <a:moveTo>
                    <a:pt x="142461" y="268913"/>
                  </a:moveTo>
                  <a:cubicBezTo>
                    <a:pt x="142461" y="224505"/>
                    <a:pt x="169173" y="188486"/>
                    <a:pt x="202150" y="188486"/>
                  </a:cubicBezTo>
                  <a:cubicBezTo>
                    <a:pt x="235127" y="188486"/>
                    <a:pt x="262004" y="224505"/>
                    <a:pt x="262004" y="268913"/>
                  </a:cubicBezTo>
                  <a:cubicBezTo>
                    <a:pt x="262004" y="313320"/>
                    <a:pt x="235292" y="349340"/>
                    <a:pt x="202150" y="349340"/>
                  </a:cubicBezTo>
                  <a:cubicBezTo>
                    <a:pt x="169008" y="349340"/>
                    <a:pt x="142461" y="313320"/>
                    <a:pt x="142461" y="2689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 614">
              <a:extLst>
                <a:ext uri="{FF2B5EF4-FFF2-40B4-BE49-F238E27FC236}">
                  <a16:creationId xmlns:a16="http://schemas.microsoft.com/office/drawing/2014/main" id="{7E3311B7-8E8E-D444-80EB-83FC6B14EC20}"/>
                </a:ext>
              </a:extLst>
            </p:cNvPr>
            <p:cNvSpPr/>
            <p:nvPr/>
          </p:nvSpPr>
          <p:spPr>
            <a:xfrm>
              <a:off x="2990471" y="2759283"/>
              <a:ext cx="313283" cy="296051"/>
            </a:xfrm>
            <a:custGeom>
              <a:avLst/>
              <a:gdLst>
                <a:gd name="connsiteX0" fmla="*/ 16 w 313283"/>
                <a:gd name="connsiteY0" fmla="*/ 13642 h 296050"/>
                <a:gd name="connsiteX1" fmla="*/ 16 w 313283"/>
                <a:gd name="connsiteY1" fmla="*/ 109859 h 296050"/>
                <a:gd name="connsiteX2" fmla="*/ 6282 w 313283"/>
                <a:gd name="connsiteY2" fmla="*/ 120878 h 296050"/>
                <a:gd name="connsiteX3" fmla="*/ 304725 w 313283"/>
                <a:gd name="connsiteY3" fmla="*/ 301798 h 296050"/>
                <a:gd name="connsiteX4" fmla="*/ 322427 w 313283"/>
                <a:gd name="connsiteY4" fmla="*/ 297629 h 296050"/>
                <a:gd name="connsiteX5" fmla="*/ 324347 w 313283"/>
                <a:gd name="connsiteY5" fmla="*/ 290779 h 296050"/>
                <a:gd name="connsiteX6" fmla="*/ 324347 w 313283"/>
                <a:gd name="connsiteY6" fmla="*/ 192095 h 296050"/>
                <a:gd name="connsiteX7" fmla="*/ 318081 w 313283"/>
                <a:gd name="connsiteY7" fmla="*/ 181075 h 296050"/>
                <a:gd name="connsiteX8" fmla="*/ 19638 w 313283"/>
                <a:gd name="connsiteY8" fmla="*/ 1800 h 296050"/>
                <a:gd name="connsiteX9" fmla="*/ 1803 w 313283"/>
                <a:gd name="connsiteY9" fmla="*/ 6400 h 296050"/>
                <a:gd name="connsiteX10" fmla="*/ 16 w 313283"/>
                <a:gd name="connsiteY10" fmla="*/ 13642 h 29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283" h="296050">
                  <a:moveTo>
                    <a:pt x="16" y="13642"/>
                  </a:moveTo>
                  <a:lnTo>
                    <a:pt x="16" y="109859"/>
                  </a:lnTo>
                  <a:cubicBezTo>
                    <a:pt x="46" y="114368"/>
                    <a:pt x="2418" y="118538"/>
                    <a:pt x="6282" y="120878"/>
                  </a:cubicBezTo>
                  <a:lnTo>
                    <a:pt x="304725" y="301798"/>
                  </a:lnTo>
                  <a:cubicBezTo>
                    <a:pt x="310767" y="305523"/>
                    <a:pt x="318693" y="303656"/>
                    <a:pt x="322427" y="297629"/>
                  </a:cubicBezTo>
                  <a:cubicBezTo>
                    <a:pt x="323701" y="295571"/>
                    <a:pt x="324367" y="293197"/>
                    <a:pt x="324347" y="290779"/>
                  </a:cubicBezTo>
                  <a:lnTo>
                    <a:pt x="324347" y="192095"/>
                  </a:lnTo>
                  <a:cubicBezTo>
                    <a:pt x="324349" y="187578"/>
                    <a:pt x="321969" y="183392"/>
                    <a:pt x="318081" y="181075"/>
                  </a:cubicBezTo>
                  <a:lnTo>
                    <a:pt x="19638" y="1800"/>
                  </a:lnTo>
                  <a:cubicBezTo>
                    <a:pt x="13439" y="-1842"/>
                    <a:pt x="5454" y="218"/>
                    <a:pt x="1803" y="6400"/>
                  </a:cubicBezTo>
                  <a:cubicBezTo>
                    <a:pt x="511" y="8588"/>
                    <a:pt x="-110" y="11106"/>
                    <a:pt x="16" y="13642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 615">
              <a:extLst>
                <a:ext uri="{FF2B5EF4-FFF2-40B4-BE49-F238E27FC236}">
                  <a16:creationId xmlns:a16="http://schemas.microsoft.com/office/drawing/2014/main" id="{D58F6ED9-2FFF-C546-8CBB-AED0D7435F73}"/>
                </a:ext>
              </a:extLst>
            </p:cNvPr>
            <p:cNvSpPr/>
            <p:nvPr/>
          </p:nvSpPr>
          <p:spPr>
            <a:xfrm>
              <a:off x="3528345" y="3875056"/>
              <a:ext cx="16489" cy="16447"/>
            </a:xfrm>
            <a:custGeom>
              <a:avLst/>
              <a:gdLst>
                <a:gd name="connsiteX0" fmla="*/ 6925 w 0"/>
                <a:gd name="connsiteY0" fmla="*/ 0 h 0"/>
                <a:gd name="connsiteX1" fmla="*/ 6925 w 0"/>
                <a:gd name="connsiteY1" fmla="*/ 8224 h 0"/>
                <a:gd name="connsiteX2" fmla="*/ 0 w 0"/>
                <a:gd name="connsiteY2" fmla="*/ 394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6925" y="0"/>
                  </a:moveTo>
                  <a:lnTo>
                    <a:pt x="6925" y="8224"/>
                  </a:lnTo>
                  <a:lnTo>
                    <a:pt x="0" y="3947"/>
                  </a:lnTo>
                </a:path>
              </a:pathLst>
            </a:custGeom>
            <a:noFill/>
            <a:ln w="8240" cap="rnd">
              <a:solidFill>
                <a:srgbClr val="61A2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 616">
              <a:extLst>
                <a:ext uri="{FF2B5EF4-FFF2-40B4-BE49-F238E27FC236}">
                  <a16:creationId xmlns:a16="http://schemas.microsoft.com/office/drawing/2014/main" id="{7D243086-329C-1A49-AC74-A679A5516139}"/>
                </a:ext>
              </a:extLst>
            </p:cNvPr>
            <p:cNvSpPr/>
            <p:nvPr/>
          </p:nvSpPr>
          <p:spPr>
            <a:xfrm>
              <a:off x="2768221" y="3410914"/>
              <a:ext cx="725498" cy="444076"/>
            </a:xfrm>
            <a:custGeom>
              <a:avLst/>
              <a:gdLst>
                <a:gd name="connsiteX0" fmla="*/ 732423 w 725497"/>
                <a:gd name="connsiteY0" fmla="*/ 451148 h 444075"/>
                <a:gd name="connsiteX1" fmla="*/ 0 w 725497"/>
                <a:gd name="connsiteY1" fmla="*/ 0 h 44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5497" h="444075">
                  <a:moveTo>
                    <a:pt x="732423" y="451148"/>
                  </a:moveTo>
                  <a:lnTo>
                    <a:pt x="0" y="0"/>
                  </a:lnTo>
                </a:path>
              </a:pathLst>
            </a:custGeom>
            <a:ln w="8240" cap="rnd">
              <a:solidFill>
                <a:schemeClr val="accent1">
                  <a:lumMod val="60000"/>
                  <a:lumOff val="40000"/>
                </a:schemeClr>
              </a:solidFill>
              <a:custDash>
                <a:ds d="74250" sp="14775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 617">
              <a:extLst>
                <a:ext uri="{FF2B5EF4-FFF2-40B4-BE49-F238E27FC236}">
                  <a16:creationId xmlns:a16="http://schemas.microsoft.com/office/drawing/2014/main" id="{463F42A3-1219-A14E-AB4D-FB940E18609D}"/>
                </a:ext>
              </a:extLst>
            </p:cNvPr>
            <p:cNvSpPr/>
            <p:nvPr/>
          </p:nvSpPr>
          <p:spPr>
            <a:xfrm>
              <a:off x="2747445" y="3389862"/>
              <a:ext cx="16489" cy="16447"/>
            </a:xfrm>
            <a:custGeom>
              <a:avLst/>
              <a:gdLst>
                <a:gd name="connsiteX0" fmla="*/ 6925 w 0"/>
                <a:gd name="connsiteY0" fmla="*/ 12500 h 0"/>
                <a:gd name="connsiteX1" fmla="*/ 0 w 0"/>
                <a:gd name="connsiteY1" fmla="*/ 8224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6925" y="12500"/>
                  </a:moveTo>
                  <a:lnTo>
                    <a:pt x="0" y="8224"/>
                  </a:lnTo>
                  <a:lnTo>
                    <a:pt x="0" y="0"/>
                  </a:lnTo>
                </a:path>
              </a:pathLst>
            </a:custGeom>
            <a:noFill/>
            <a:ln w="8240" cap="rnd">
              <a:solidFill>
                <a:srgbClr val="61A2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 618">
              <a:extLst>
                <a:ext uri="{FF2B5EF4-FFF2-40B4-BE49-F238E27FC236}">
                  <a16:creationId xmlns:a16="http://schemas.microsoft.com/office/drawing/2014/main" id="{29859527-A433-304E-8644-6A84F2C174E0}"/>
                </a:ext>
              </a:extLst>
            </p:cNvPr>
            <p:cNvSpPr/>
            <p:nvPr/>
          </p:nvSpPr>
          <p:spPr>
            <a:xfrm>
              <a:off x="2747445" y="2509111"/>
              <a:ext cx="16489" cy="838810"/>
            </a:xfrm>
            <a:custGeom>
              <a:avLst/>
              <a:gdLst>
                <a:gd name="connsiteX0" fmla="*/ 0 w 0"/>
                <a:gd name="connsiteY0" fmla="*/ 848678 h 838810"/>
                <a:gd name="connsiteX1" fmla="*/ 0 w 0"/>
                <a:gd name="connsiteY1" fmla="*/ 0 h 83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38810">
                  <a:moveTo>
                    <a:pt x="0" y="848678"/>
                  </a:moveTo>
                  <a:lnTo>
                    <a:pt x="0" y="0"/>
                  </a:lnTo>
                </a:path>
              </a:pathLst>
            </a:custGeom>
            <a:ln w="8240" cap="rnd">
              <a:solidFill>
                <a:schemeClr val="accent1">
                  <a:lumMod val="60000"/>
                  <a:lumOff val="40000"/>
                </a:schemeClr>
              </a:solidFill>
              <a:custDash>
                <a:ds d="72750" sp="14625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 619">
              <a:extLst>
                <a:ext uri="{FF2B5EF4-FFF2-40B4-BE49-F238E27FC236}">
                  <a16:creationId xmlns:a16="http://schemas.microsoft.com/office/drawing/2014/main" id="{DB6C83C0-0BE1-4B46-9BA6-9D1E20F39AA2}"/>
                </a:ext>
              </a:extLst>
            </p:cNvPr>
            <p:cNvSpPr/>
            <p:nvPr/>
          </p:nvSpPr>
          <p:spPr>
            <a:xfrm>
              <a:off x="2747445" y="2484769"/>
              <a:ext cx="16489" cy="16447"/>
            </a:xfrm>
            <a:custGeom>
              <a:avLst/>
              <a:gdLst>
                <a:gd name="connsiteX0" fmla="*/ 0 w 0"/>
                <a:gd name="connsiteY0" fmla="*/ 8224 h 0"/>
                <a:gd name="connsiteX1" fmla="*/ 0 w 0"/>
                <a:gd name="connsiteY1" fmla="*/ 0 h 0"/>
                <a:gd name="connsiteX2" fmla="*/ 6925 w 0"/>
                <a:gd name="connsiteY2" fmla="*/ 444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8224"/>
                  </a:moveTo>
                  <a:lnTo>
                    <a:pt x="0" y="0"/>
                  </a:lnTo>
                  <a:lnTo>
                    <a:pt x="6925" y="4441"/>
                  </a:lnTo>
                </a:path>
              </a:pathLst>
            </a:custGeom>
            <a:noFill/>
            <a:ln w="8240" cap="rnd">
              <a:solidFill>
                <a:srgbClr val="61A2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 620">
              <a:extLst>
                <a:ext uri="{FF2B5EF4-FFF2-40B4-BE49-F238E27FC236}">
                  <a16:creationId xmlns:a16="http://schemas.microsoft.com/office/drawing/2014/main" id="{D6085CCA-929D-0B49-9D62-2162F0F8FDF7}"/>
                </a:ext>
              </a:extLst>
            </p:cNvPr>
            <p:cNvSpPr/>
            <p:nvPr/>
          </p:nvSpPr>
          <p:spPr>
            <a:xfrm>
              <a:off x="2782071" y="2506151"/>
              <a:ext cx="725498" cy="444076"/>
            </a:xfrm>
            <a:custGeom>
              <a:avLst/>
              <a:gdLst>
                <a:gd name="connsiteX0" fmla="*/ 0 w 725497"/>
                <a:gd name="connsiteY0" fmla="*/ 0 h 444075"/>
                <a:gd name="connsiteX1" fmla="*/ 732423 w 725497"/>
                <a:gd name="connsiteY1" fmla="*/ 451148 h 44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5497" h="444075">
                  <a:moveTo>
                    <a:pt x="0" y="0"/>
                  </a:moveTo>
                  <a:lnTo>
                    <a:pt x="732423" y="451148"/>
                  </a:lnTo>
                </a:path>
              </a:pathLst>
            </a:custGeom>
            <a:ln w="8240" cap="rnd">
              <a:solidFill>
                <a:schemeClr val="accent1">
                  <a:lumMod val="60000"/>
                  <a:lumOff val="40000"/>
                </a:schemeClr>
              </a:solidFill>
              <a:custDash>
                <a:ds d="74250" sp="14775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 621">
              <a:extLst>
                <a:ext uri="{FF2B5EF4-FFF2-40B4-BE49-F238E27FC236}">
                  <a16:creationId xmlns:a16="http://schemas.microsoft.com/office/drawing/2014/main" id="{F38EB81E-890C-FE40-9E5C-B5B2BF9FEC75}"/>
                </a:ext>
              </a:extLst>
            </p:cNvPr>
            <p:cNvSpPr/>
            <p:nvPr/>
          </p:nvSpPr>
          <p:spPr>
            <a:xfrm>
              <a:off x="3528345" y="2965852"/>
              <a:ext cx="16489" cy="16447"/>
            </a:xfrm>
            <a:custGeom>
              <a:avLst/>
              <a:gdLst>
                <a:gd name="connsiteX0" fmla="*/ 0 w 0"/>
                <a:gd name="connsiteY0" fmla="*/ 0 h 0"/>
                <a:gd name="connsiteX1" fmla="*/ 6925 w 0"/>
                <a:gd name="connsiteY1" fmla="*/ 4276 h 0"/>
                <a:gd name="connsiteX2" fmla="*/ 6925 w 0"/>
                <a:gd name="connsiteY2" fmla="*/ 1250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6925" y="4276"/>
                  </a:lnTo>
                  <a:lnTo>
                    <a:pt x="6925" y="12500"/>
                  </a:lnTo>
                </a:path>
              </a:pathLst>
            </a:custGeom>
            <a:noFill/>
            <a:ln w="8240" cap="rnd">
              <a:solidFill>
                <a:srgbClr val="61A27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 622">
              <a:extLst>
                <a:ext uri="{FF2B5EF4-FFF2-40B4-BE49-F238E27FC236}">
                  <a16:creationId xmlns:a16="http://schemas.microsoft.com/office/drawing/2014/main" id="{37A92150-F418-724A-9396-8AB2AB756538}"/>
                </a:ext>
              </a:extLst>
            </p:cNvPr>
            <p:cNvSpPr/>
            <p:nvPr/>
          </p:nvSpPr>
          <p:spPr>
            <a:xfrm>
              <a:off x="3535435" y="3010424"/>
              <a:ext cx="16489" cy="838810"/>
            </a:xfrm>
            <a:custGeom>
              <a:avLst/>
              <a:gdLst>
                <a:gd name="connsiteX0" fmla="*/ 0 w 0"/>
                <a:gd name="connsiteY0" fmla="*/ 0 h 838810"/>
                <a:gd name="connsiteX1" fmla="*/ 0 w 0"/>
                <a:gd name="connsiteY1" fmla="*/ 848678 h 83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38810">
                  <a:moveTo>
                    <a:pt x="0" y="0"/>
                  </a:moveTo>
                  <a:lnTo>
                    <a:pt x="0" y="848678"/>
                  </a:lnTo>
                </a:path>
              </a:pathLst>
            </a:custGeom>
            <a:ln w="8240" cap="rnd">
              <a:solidFill>
                <a:schemeClr val="accent1">
                  <a:lumMod val="60000"/>
                  <a:lumOff val="40000"/>
                </a:schemeClr>
              </a:solidFill>
              <a:custDash>
                <a:ds d="72750" sp="14625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 623">
              <a:extLst>
                <a:ext uri="{FF2B5EF4-FFF2-40B4-BE49-F238E27FC236}">
                  <a16:creationId xmlns:a16="http://schemas.microsoft.com/office/drawing/2014/main" id="{1F69F52E-772D-9C42-BDC9-0D2F121133A6}"/>
                </a:ext>
              </a:extLst>
            </p:cNvPr>
            <p:cNvSpPr/>
            <p:nvPr/>
          </p:nvSpPr>
          <p:spPr>
            <a:xfrm>
              <a:off x="2722877" y="2450888"/>
              <a:ext cx="49466" cy="49342"/>
            </a:xfrm>
            <a:custGeom>
              <a:avLst/>
              <a:gdLst>
                <a:gd name="connsiteX0" fmla="*/ 52764 w 49465"/>
                <a:gd name="connsiteY0" fmla="*/ 26316 h 49341"/>
                <a:gd name="connsiteX1" fmla="*/ 26382 w 49465"/>
                <a:gd name="connsiteY1" fmla="*/ 52631 h 49341"/>
                <a:gd name="connsiteX2" fmla="*/ 0 w 49465"/>
                <a:gd name="connsiteY2" fmla="*/ 26316 h 49341"/>
                <a:gd name="connsiteX3" fmla="*/ 26382 w 49465"/>
                <a:gd name="connsiteY3" fmla="*/ 0 h 49341"/>
                <a:gd name="connsiteX4" fmla="*/ 52764 w 49465"/>
                <a:gd name="connsiteY4" fmla="*/ 26316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49341">
                  <a:moveTo>
                    <a:pt x="52764" y="26316"/>
                  </a:moveTo>
                  <a:cubicBezTo>
                    <a:pt x="52764" y="40849"/>
                    <a:pt x="40952" y="52631"/>
                    <a:pt x="26382" y="52631"/>
                  </a:cubicBezTo>
                  <a:cubicBezTo>
                    <a:pt x="11812" y="52631"/>
                    <a:pt x="0" y="40849"/>
                    <a:pt x="0" y="26316"/>
                  </a:cubicBezTo>
                  <a:cubicBezTo>
                    <a:pt x="0" y="11782"/>
                    <a:pt x="11811" y="0"/>
                    <a:pt x="26382" y="0"/>
                  </a:cubicBezTo>
                  <a:cubicBezTo>
                    <a:pt x="40952" y="0"/>
                    <a:pt x="52764" y="11782"/>
                    <a:pt x="52764" y="26316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 624">
              <a:extLst>
                <a:ext uri="{FF2B5EF4-FFF2-40B4-BE49-F238E27FC236}">
                  <a16:creationId xmlns:a16="http://schemas.microsoft.com/office/drawing/2014/main" id="{421566F3-D929-594D-BE58-7543EBA33746}"/>
                </a:ext>
              </a:extLst>
            </p:cNvPr>
            <p:cNvSpPr/>
            <p:nvPr/>
          </p:nvSpPr>
          <p:spPr>
            <a:xfrm>
              <a:off x="3509053" y="2944964"/>
              <a:ext cx="49466" cy="49342"/>
            </a:xfrm>
            <a:custGeom>
              <a:avLst/>
              <a:gdLst>
                <a:gd name="connsiteX0" fmla="*/ 52763 w 49465"/>
                <a:gd name="connsiteY0" fmla="*/ 26316 h 49341"/>
                <a:gd name="connsiteX1" fmla="*/ 26382 w 49465"/>
                <a:gd name="connsiteY1" fmla="*/ 52631 h 49341"/>
                <a:gd name="connsiteX2" fmla="*/ 0 w 49465"/>
                <a:gd name="connsiteY2" fmla="*/ 26316 h 49341"/>
                <a:gd name="connsiteX3" fmla="*/ 26382 w 49465"/>
                <a:gd name="connsiteY3" fmla="*/ 0 h 49341"/>
                <a:gd name="connsiteX4" fmla="*/ 52763 w 49465"/>
                <a:gd name="connsiteY4" fmla="*/ 26316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49341">
                  <a:moveTo>
                    <a:pt x="52763" y="26316"/>
                  </a:moveTo>
                  <a:cubicBezTo>
                    <a:pt x="52763" y="40849"/>
                    <a:pt x="40952" y="52631"/>
                    <a:pt x="26382" y="52631"/>
                  </a:cubicBezTo>
                  <a:cubicBezTo>
                    <a:pt x="11811" y="52631"/>
                    <a:pt x="0" y="40849"/>
                    <a:pt x="0" y="26316"/>
                  </a:cubicBezTo>
                  <a:cubicBezTo>
                    <a:pt x="0" y="11782"/>
                    <a:pt x="11811" y="0"/>
                    <a:pt x="26382" y="0"/>
                  </a:cubicBezTo>
                  <a:cubicBezTo>
                    <a:pt x="40952" y="0"/>
                    <a:pt x="52763" y="11782"/>
                    <a:pt x="52763" y="26316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 625">
              <a:extLst>
                <a:ext uri="{FF2B5EF4-FFF2-40B4-BE49-F238E27FC236}">
                  <a16:creationId xmlns:a16="http://schemas.microsoft.com/office/drawing/2014/main" id="{946DD5FE-DF6D-124F-B079-0A966DBCA253}"/>
                </a:ext>
              </a:extLst>
            </p:cNvPr>
            <p:cNvSpPr/>
            <p:nvPr/>
          </p:nvSpPr>
          <p:spPr>
            <a:xfrm>
              <a:off x="3509053" y="3859267"/>
              <a:ext cx="49466" cy="49342"/>
            </a:xfrm>
            <a:custGeom>
              <a:avLst/>
              <a:gdLst>
                <a:gd name="connsiteX0" fmla="*/ 52763 w 49465"/>
                <a:gd name="connsiteY0" fmla="*/ 26316 h 49341"/>
                <a:gd name="connsiteX1" fmla="*/ 26382 w 49465"/>
                <a:gd name="connsiteY1" fmla="*/ 52631 h 49341"/>
                <a:gd name="connsiteX2" fmla="*/ 0 w 49465"/>
                <a:gd name="connsiteY2" fmla="*/ 26316 h 49341"/>
                <a:gd name="connsiteX3" fmla="*/ 26382 w 49465"/>
                <a:gd name="connsiteY3" fmla="*/ 0 h 49341"/>
                <a:gd name="connsiteX4" fmla="*/ 52763 w 49465"/>
                <a:gd name="connsiteY4" fmla="*/ 26316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49341">
                  <a:moveTo>
                    <a:pt x="52763" y="26316"/>
                  </a:moveTo>
                  <a:cubicBezTo>
                    <a:pt x="52763" y="40849"/>
                    <a:pt x="40952" y="52631"/>
                    <a:pt x="26382" y="52631"/>
                  </a:cubicBezTo>
                  <a:cubicBezTo>
                    <a:pt x="11811" y="52631"/>
                    <a:pt x="0" y="40850"/>
                    <a:pt x="0" y="26316"/>
                  </a:cubicBezTo>
                  <a:cubicBezTo>
                    <a:pt x="0" y="11782"/>
                    <a:pt x="11811" y="0"/>
                    <a:pt x="26382" y="0"/>
                  </a:cubicBezTo>
                  <a:cubicBezTo>
                    <a:pt x="40952" y="0"/>
                    <a:pt x="52763" y="11782"/>
                    <a:pt x="52763" y="26316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 626">
              <a:extLst>
                <a:ext uri="{FF2B5EF4-FFF2-40B4-BE49-F238E27FC236}">
                  <a16:creationId xmlns:a16="http://schemas.microsoft.com/office/drawing/2014/main" id="{FEB055E2-59B1-EA46-845A-65FFEA5FFD7B}"/>
                </a:ext>
              </a:extLst>
            </p:cNvPr>
            <p:cNvSpPr/>
            <p:nvPr/>
          </p:nvSpPr>
          <p:spPr>
            <a:xfrm>
              <a:off x="2722383" y="3377033"/>
              <a:ext cx="49466" cy="49342"/>
            </a:xfrm>
            <a:custGeom>
              <a:avLst/>
              <a:gdLst>
                <a:gd name="connsiteX0" fmla="*/ 52764 w 49465"/>
                <a:gd name="connsiteY0" fmla="*/ 26316 h 49341"/>
                <a:gd name="connsiteX1" fmla="*/ 26382 w 49465"/>
                <a:gd name="connsiteY1" fmla="*/ 52631 h 49341"/>
                <a:gd name="connsiteX2" fmla="*/ 0 w 49465"/>
                <a:gd name="connsiteY2" fmla="*/ 26316 h 49341"/>
                <a:gd name="connsiteX3" fmla="*/ 26382 w 49465"/>
                <a:gd name="connsiteY3" fmla="*/ 0 h 49341"/>
                <a:gd name="connsiteX4" fmla="*/ 52764 w 49465"/>
                <a:gd name="connsiteY4" fmla="*/ 26316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5" h="49341">
                  <a:moveTo>
                    <a:pt x="52764" y="26316"/>
                  </a:moveTo>
                  <a:cubicBezTo>
                    <a:pt x="52764" y="40849"/>
                    <a:pt x="40952" y="52631"/>
                    <a:pt x="26382" y="52631"/>
                  </a:cubicBezTo>
                  <a:cubicBezTo>
                    <a:pt x="11812" y="52631"/>
                    <a:pt x="0" y="40849"/>
                    <a:pt x="0" y="26316"/>
                  </a:cubicBezTo>
                  <a:cubicBezTo>
                    <a:pt x="0" y="11782"/>
                    <a:pt x="11811" y="0"/>
                    <a:pt x="26382" y="0"/>
                  </a:cubicBezTo>
                  <a:cubicBezTo>
                    <a:pt x="40952" y="0"/>
                    <a:pt x="52764" y="11782"/>
                    <a:pt x="52764" y="26316"/>
                  </a:cubicBezTo>
                  <a:close/>
                </a:path>
              </a:pathLst>
            </a:custGeom>
            <a:solidFill>
              <a:schemeClr val="accent1"/>
            </a:solidFill>
            <a:ln w="16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8" name="TextBox 627">
            <a:extLst>
              <a:ext uri="{FF2B5EF4-FFF2-40B4-BE49-F238E27FC236}">
                <a16:creationId xmlns:a16="http://schemas.microsoft.com/office/drawing/2014/main" id="{0FD9448E-C514-3648-8632-DCB308699532}"/>
              </a:ext>
            </a:extLst>
          </p:cNvPr>
          <p:cNvSpPr txBox="1"/>
          <p:nvPr/>
        </p:nvSpPr>
        <p:spPr>
          <a:xfrm>
            <a:off x="3735480" y="1507013"/>
            <a:ext cx="476412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Raleway SemiBold" panose="020B0503030101060003" pitchFamily="34" charset="77"/>
              </a:rPr>
              <a:t>Ai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28A40719-1567-EF4A-A3BE-9052A790B3E2}"/>
              </a:ext>
            </a:extLst>
          </p:cNvPr>
          <p:cNvSpPr txBox="1"/>
          <p:nvPr/>
        </p:nvSpPr>
        <p:spPr>
          <a:xfrm>
            <a:off x="2054855" y="2523480"/>
            <a:ext cx="529312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Raleway SemiBold" panose="020B0503030101060003" pitchFamily="34" charset="77"/>
              </a:rPr>
              <a:t>Ps</a:t>
            </a:r>
          </a:p>
        </p:txBody>
      </p:sp>
      <p:sp>
        <p:nvSpPr>
          <p:cNvPr id="636" name="Freeform 635">
            <a:extLst>
              <a:ext uri="{FF2B5EF4-FFF2-40B4-BE49-F238E27FC236}">
                <a16:creationId xmlns:a16="http://schemas.microsoft.com/office/drawing/2014/main" id="{8263A64C-52BE-9442-98D3-8D1476E2154C}"/>
              </a:ext>
            </a:extLst>
          </p:cNvPr>
          <p:cNvSpPr/>
          <p:nvPr/>
        </p:nvSpPr>
        <p:spPr>
          <a:xfrm rot="16200000" flipH="1">
            <a:off x="5676556" y="207473"/>
            <a:ext cx="2073017" cy="1972784"/>
          </a:xfrm>
          <a:custGeom>
            <a:avLst/>
            <a:gdLst>
              <a:gd name="connsiteX0" fmla="*/ 355694 w 2309179"/>
              <a:gd name="connsiteY0" fmla="*/ 6989 h 2197528"/>
              <a:gd name="connsiteX1" fmla="*/ 662160 w 2309179"/>
              <a:gd name="connsiteY1" fmla="*/ 278683 h 2197528"/>
              <a:gd name="connsiteX2" fmla="*/ 1156305 w 2309179"/>
              <a:gd name="connsiteY2" fmla="*/ 705346 h 2197528"/>
              <a:gd name="connsiteX3" fmla="*/ 2297781 w 2309179"/>
              <a:gd name="connsiteY3" fmla="*/ 1281270 h 2197528"/>
              <a:gd name="connsiteX4" fmla="*/ 1757737 w 2309179"/>
              <a:gd name="connsiteY4" fmla="*/ 2125082 h 2197528"/>
              <a:gd name="connsiteX5" fmla="*/ 519998 w 2309179"/>
              <a:gd name="connsiteY5" fmla="*/ 1913796 h 2197528"/>
              <a:gd name="connsiteX6" fmla="*/ 55691 w 2309179"/>
              <a:gd name="connsiteY6" fmla="*/ 1196032 h 2197528"/>
              <a:gd name="connsiteX7" fmla="*/ 355694 w 2309179"/>
              <a:gd name="connsiteY7" fmla="*/ 6989 h 219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9179" h="2197528">
                <a:moveTo>
                  <a:pt x="355694" y="6989"/>
                </a:moveTo>
                <a:cubicBezTo>
                  <a:pt x="507739" y="-31064"/>
                  <a:pt x="602007" y="90038"/>
                  <a:pt x="662160" y="278683"/>
                </a:cubicBezTo>
                <a:cubicBezTo>
                  <a:pt x="730200" y="491872"/>
                  <a:pt x="834826" y="629431"/>
                  <a:pt x="1156305" y="705346"/>
                </a:cubicBezTo>
                <a:cubicBezTo>
                  <a:pt x="1751180" y="845950"/>
                  <a:pt x="2213586" y="895608"/>
                  <a:pt x="2297781" y="1281270"/>
                </a:cubicBezTo>
                <a:cubicBezTo>
                  <a:pt x="2374564" y="1633255"/>
                  <a:pt x="2119224" y="1983623"/>
                  <a:pt x="1757737" y="2125082"/>
                </a:cubicBezTo>
                <a:cubicBezTo>
                  <a:pt x="1346551" y="2286044"/>
                  <a:pt x="848034" y="2174646"/>
                  <a:pt x="519998" y="1913796"/>
                </a:cubicBezTo>
                <a:cubicBezTo>
                  <a:pt x="248028" y="1697658"/>
                  <a:pt x="109952" y="1444515"/>
                  <a:pt x="55691" y="1196032"/>
                </a:cubicBezTo>
                <a:cubicBezTo>
                  <a:pt x="-131514" y="485118"/>
                  <a:pt x="200514" y="46183"/>
                  <a:pt x="355694" y="698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 w="94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7" name="Freeform 636">
            <a:extLst>
              <a:ext uri="{FF2B5EF4-FFF2-40B4-BE49-F238E27FC236}">
                <a16:creationId xmlns:a16="http://schemas.microsoft.com/office/drawing/2014/main" id="{7492680D-F13A-F549-B278-00F9CD9CF762}"/>
              </a:ext>
            </a:extLst>
          </p:cNvPr>
          <p:cNvSpPr/>
          <p:nvPr/>
        </p:nvSpPr>
        <p:spPr>
          <a:xfrm rot="16200000" flipH="1">
            <a:off x="6064812" y="1759223"/>
            <a:ext cx="605697" cy="589273"/>
          </a:xfrm>
          <a:custGeom>
            <a:avLst/>
            <a:gdLst>
              <a:gd name="connsiteX0" fmla="*/ 535593 w 674698"/>
              <a:gd name="connsiteY0" fmla="*/ 615871 h 656404"/>
              <a:gd name="connsiteX1" fmla="*/ 140087 w 674698"/>
              <a:gd name="connsiteY1" fmla="*/ 336947 h 656404"/>
              <a:gd name="connsiteX2" fmla="*/ 12369 w 674698"/>
              <a:gd name="connsiteY2" fmla="*/ 138503 h 656404"/>
              <a:gd name="connsiteX3" fmla="*/ 260107 w 674698"/>
              <a:gd name="connsiteY3" fmla="*/ 1895 h 656404"/>
              <a:gd name="connsiteX4" fmla="*/ 681841 w 674698"/>
              <a:gd name="connsiteY4" fmla="*/ 383941 h 656404"/>
              <a:gd name="connsiteX5" fmla="*/ 642785 w 674698"/>
              <a:gd name="connsiteY5" fmla="*/ 617964 h 656404"/>
              <a:gd name="connsiteX6" fmla="*/ 587193 w 674698"/>
              <a:gd name="connsiteY6" fmla="*/ 660773 h 656404"/>
              <a:gd name="connsiteX7" fmla="*/ 535593 w 674698"/>
              <a:gd name="connsiteY7" fmla="*/ 615871 h 65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698" h="656404">
                <a:moveTo>
                  <a:pt x="535593" y="615871"/>
                </a:moveTo>
                <a:cubicBezTo>
                  <a:pt x="496537" y="544808"/>
                  <a:pt x="379842" y="393169"/>
                  <a:pt x="140087" y="336947"/>
                </a:cubicBezTo>
                <a:cubicBezTo>
                  <a:pt x="10374" y="306505"/>
                  <a:pt x="-20986" y="212325"/>
                  <a:pt x="12369" y="138503"/>
                </a:cubicBezTo>
                <a:cubicBezTo>
                  <a:pt x="51331" y="52029"/>
                  <a:pt x="156907" y="10837"/>
                  <a:pt x="260107" y="1895"/>
                </a:cubicBezTo>
                <a:cubicBezTo>
                  <a:pt x="535023" y="-22078"/>
                  <a:pt x="676330" y="185688"/>
                  <a:pt x="681841" y="383941"/>
                </a:cubicBezTo>
                <a:cubicBezTo>
                  <a:pt x="684122" y="466420"/>
                  <a:pt x="676425" y="549755"/>
                  <a:pt x="642785" y="617964"/>
                </a:cubicBezTo>
                <a:cubicBezTo>
                  <a:pt x="625680" y="652591"/>
                  <a:pt x="603443" y="663056"/>
                  <a:pt x="587193" y="660773"/>
                </a:cubicBezTo>
                <a:cubicBezTo>
                  <a:pt x="573129" y="658870"/>
                  <a:pt x="555549" y="652116"/>
                  <a:pt x="535593" y="61587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 w="94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42194" y="905506"/>
            <a:ext cx="1915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FFFF">
                    <a:alpha val="90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9108 </a:t>
            </a:r>
            <a:endParaRPr lang="en-US" sz="5400" dirty="0"/>
          </a:p>
        </p:txBody>
      </p:sp>
      <p:sp>
        <p:nvSpPr>
          <p:cNvPr id="321" name="Rounded Rectangle 320"/>
          <p:cNvSpPr/>
          <p:nvPr/>
        </p:nvSpPr>
        <p:spPr>
          <a:xfrm>
            <a:off x="9922706" y="1737475"/>
            <a:ext cx="1657145" cy="560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70604" y="1781044"/>
            <a:ext cx="15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9A60B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special </a:t>
            </a:r>
            <a:r>
              <a:rPr lang="en-US" sz="1200" dirty="0" smtClean="0">
                <a:solidFill>
                  <a:srgbClr val="9A60B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number </a:t>
            </a:r>
            <a:r>
              <a:rPr lang="en-US" sz="1200" dirty="0">
                <a:solidFill>
                  <a:srgbClr val="9A60B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"ASAN service" </a:t>
            </a:r>
            <a:endParaRPr lang="en-US" sz="1200" dirty="0">
              <a:solidFill>
                <a:srgbClr val="9A60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48874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>
            <a:extLst>
              <a:ext uri="{FF2B5EF4-FFF2-40B4-BE49-F238E27FC236}">
                <a16:creationId xmlns:a16="http://schemas.microsoft.com/office/drawing/2014/main" id="{8442915C-1D4A-234A-882A-FFDF1008D303}"/>
              </a:ext>
            </a:extLst>
          </p:cNvPr>
          <p:cNvSpPr/>
          <p:nvPr/>
        </p:nvSpPr>
        <p:spPr>
          <a:xfrm>
            <a:off x="549861" y="4712296"/>
            <a:ext cx="4115337" cy="2322180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Freeform 224">
            <a:extLst>
              <a:ext uri="{FF2B5EF4-FFF2-40B4-BE49-F238E27FC236}">
                <a16:creationId xmlns:a16="http://schemas.microsoft.com/office/drawing/2014/main" id="{754E496D-8A74-5C4B-84AD-98C839A7E69E}"/>
              </a:ext>
            </a:extLst>
          </p:cNvPr>
          <p:cNvSpPr/>
          <p:nvPr/>
        </p:nvSpPr>
        <p:spPr>
          <a:xfrm>
            <a:off x="8601959" y="0"/>
            <a:ext cx="3590041" cy="2568870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Freeform 225">
            <a:extLst>
              <a:ext uri="{FF2B5EF4-FFF2-40B4-BE49-F238E27FC236}">
                <a16:creationId xmlns:a16="http://schemas.microsoft.com/office/drawing/2014/main" id="{8442915C-1D4A-234A-882A-FFDF1008D303}"/>
              </a:ext>
            </a:extLst>
          </p:cNvPr>
          <p:cNvSpPr/>
          <p:nvPr/>
        </p:nvSpPr>
        <p:spPr>
          <a:xfrm>
            <a:off x="6432501" y="4559896"/>
            <a:ext cx="4115337" cy="2322180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39100119-579B-2640-B0A5-76FFEEE477E6}"/>
              </a:ext>
            </a:extLst>
          </p:cNvPr>
          <p:cNvSpPr/>
          <p:nvPr/>
        </p:nvSpPr>
        <p:spPr>
          <a:xfrm>
            <a:off x="5433398" y="824732"/>
            <a:ext cx="6636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Awareness-raising about “</a:t>
            </a:r>
            <a:r>
              <a:rPr lang="az-Latn-A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for</a:t>
            </a:r>
            <a:r>
              <a:rPr lang="az-Latn-AZ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Permits and Monitoring </a:t>
            </a:r>
            <a:r>
              <a:rPr lang="az-Latn-AZ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applied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the Special Quarantine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Regime” and its services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27A6BC">
                  <a:alpha val="90000"/>
                </a:srgb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95F54FC-658C-8746-9EA5-BDA82E6DC593}"/>
              </a:ext>
            </a:extLst>
          </p:cNvPr>
          <p:cNvGrpSpPr/>
          <p:nvPr/>
        </p:nvGrpSpPr>
        <p:grpSpPr>
          <a:xfrm>
            <a:off x="6219305" y="2175398"/>
            <a:ext cx="1023072" cy="0"/>
            <a:chOff x="5477042" y="4118549"/>
            <a:chExt cx="1237917" cy="0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5DE84E9-A899-5344-A275-6DA528368157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34D0397A-6A74-ED4D-857E-504821A2A08C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29BB886-C47B-4241-AD59-4B30F619070C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DD4C35F-14FA-9E45-834F-809622187DA0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2345341-44E4-E449-BEBC-9AA7491091E9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5B05FB6-695B-DF4D-8625-F45F01B2ED74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A9EBC046-9D84-2046-B9BD-5C0D6A9E3630}"/>
              </a:ext>
            </a:extLst>
          </p:cNvPr>
          <p:cNvSpPr txBox="1"/>
          <p:nvPr/>
        </p:nvSpPr>
        <p:spPr>
          <a:xfrm>
            <a:off x="6073806" y="2552176"/>
            <a:ext cx="5576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Citizens are regularly informed about the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services rendered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rules applied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“E-System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Permits and Monitoring to be applied during the Special Quarantine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Regime”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</a:t>
            </a:r>
            <a:r>
              <a:rPr lang="en-US" dirty="0" smtClean="0">
                <a:solidFill>
                  <a:srgbClr val="9A60B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various digital channels.</a:t>
            </a:r>
            <a:endParaRPr lang="en-US" dirty="0">
              <a:solidFill>
                <a:srgbClr val="9A60BE"/>
              </a:solidFill>
              <a:latin typeface="Arial" panose="020B0604020202020204" pitchFamily="34" charset="0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77665" y="4401552"/>
            <a:ext cx="956122" cy="819350"/>
            <a:chOff x="6044665" y="4964675"/>
            <a:chExt cx="956122" cy="819350"/>
          </a:xfrm>
        </p:grpSpPr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E1EF6650-B8BF-1041-A349-89AA9B838BE9}"/>
                </a:ext>
              </a:extLst>
            </p:cNvPr>
            <p:cNvSpPr/>
            <p:nvPr/>
          </p:nvSpPr>
          <p:spPr>
            <a:xfrm rot="10800000" flipH="1">
              <a:off x="6044665" y="4964675"/>
              <a:ext cx="956122" cy="819350"/>
            </a:xfrm>
            <a:custGeom>
              <a:avLst/>
              <a:gdLst>
                <a:gd name="connsiteX0" fmla="*/ 3649081 w 5073033"/>
                <a:gd name="connsiteY0" fmla="*/ 0 h 4154084"/>
                <a:gd name="connsiteX1" fmla="*/ 4391522 w 5073033"/>
                <a:gd name="connsiteY1" fmla="*/ 218774 h 4154084"/>
                <a:gd name="connsiteX2" fmla="*/ 5071449 w 5073033"/>
                <a:gd name="connsiteY2" fmla="*/ 1740469 h 4154084"/>
                <a:gd name="connsiteX3" fmla="*/ 4433833 w 5073033"/>
                <a:gd name="connsiteY3" fmla="*/ 3132179 h 4154084"/>
                <a:gd name="connsiteX4" fmla="*/ 3759652 w 5073033"/>
                <a:gd name="connsiteY4" fmla="*/ 3351851 h 4154084"/>
                <a:gd name="connsiteX5" fmla="*/ 3553375 w 5073033"/>
                <a:gd name="connsiteY5" fmla="*/ 3332519 h 4154084"/>
                <a:gd name="connsiteX6" fmla="*/ 3167588 w 5073033"/>
                <a:gd name="connsiteY6" fmla="*/ 3261210 h 4154084"/>
                <a:gd name="connsiteX7" fmla="*/ 3057670 w 5073033"/>
                <a:gd name="connsiteY7" fmla="*/ 3274552 h 4154084"/>
                <a:gd name="connsiteX8" fmla="*/ 2654757 w 5073033"/>
                <a:gd name="connsiteY8" fmla="*/ 3599595 h 4154084"/>
                <a:gd name="connsiteX9" fmla="*/ 1836160 w 5073033"/>
                <a:gd name="connsiteY9" fmla="*/ 4116728 h 4154084"/>
                <a:gd name="connsiteX10" fmla="*/ 1534451 w 5073033"/>
                <a:gd name="connsiteY10" fmla="*/ 4154084 h 4154084"/>
                <a:gd name="connsiteX11" fmla="*/ 898824 w 5073033"/>
                <a:gd name="connsiteY11" fmla="*/ 3956766 h 4154084"/>
                <a:gd name="connsiteX12" fmla="*/ 559268 w 5073033"/>
                <a:gd name="connsiteY12" fmla="*/ 3094332 h 4154084"/>
                <a:gd name="connsiteX13" fmla="*/ 710899 w 5073033"/>
                <a:gd name="connsiteY13" fmla="*/ 2606060 h 4154084"/>
                <a:gd name="connsiteX14" fmla="*/ 493160 w 5073033"/>
                <a:gd name="connsiteY14" fmla="*/ 2041497 h 4154084"/>
                <a:gd name="connsiteX15" fmla="*/ 115132 w 5073033"/>
                <a:gd name="connsiteY15" fmla="*/ 1551890 h 4154084"/>
                <a:gd name="connsiteX16" fmla="*/ 995019 w 5073033"/>
                <a:gd name="connsiteY16" fmla="*/ 73978 h 4154084"/>
                <a:gd name="connsiteX17" fmla="*/ 1248235 w 5073033"/>
                <a:gd name="connsiteY17" fmla="*/ 109047 h 4154084"/>
                <a:gd name="connsiteX18" fmla="*/ 1852905 w 5073033"/>
                <a:gd name="connsiteY18" fmla="*/ 346145 h 4154084"/>
                <a:gd name="connsiteX19" fmla="*/ 2086980 w 5073033"/>
                <a:gd name="connsiteY19" fmla="*/ 373318 h 4154084"/>
                <a:gd name="connsiteX20" fmla="*/ 2731756 w 5073033"/>
                <a:gd name="connsiteY20" fmla="*/ 236608 h 4154084"/>
                <a:gd name="connsiteX21" fmla="*/ 3595143 w 5073033"/>
                <a:gd name="connsiteY21" fmla="*/ 1171 h 4154084"/>
                <a:gd name="connsiteX22" fmla="*/ 3649081 w 5073033"/>
                <a:gd name="connsiteY22" fmla="*/ 0 h 4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73033" h="4154084">
                  <a:moveTo>
                    <a:pt x="3649081" y="0"/>
                  </a:moveTo>
                  <a:cubicBezTo>
                    <a:pt x="3909866" y="0"/>
                    <a:pt x="4168419" y="83072"/>
                    <a:pt x="4391522" y="218774"/>
                  </a:cubicBezTo>
                  <a:cubicBezTo>
                    <a:pt x="4874729" y="512750"/>
                    <a:pt x="5094075" y="1130353"/>
                    <a:pt x="5071449" y="1740469"/>
                  </a:cubicBezTo>
                  <a:cubicBezTo>
                    <a:pt x="5051110" y="2291963"/>
                    <a:pt x="4833071" y="2837359"/>
                    <a:pt x="4433833" y="3132179"/>
                  </a:cubicBezTo>
                  <a:cubicBezTo>
                    <a:pt x="4240355" y="3275069"/>
                    <a:pt x="3999881" y="3351851"/>
                    <a:pt x="3759652" y="3351851"/>
                  </a:cubicBezTo>
                  <a:cubicBezTo>
                    <a:pt x="3690493" y="3351851"/>
                    <a:pt x="3621363" y="3345480"/>
                    <a:pt x="3553375" y="3332519"/>
                  </a:cubicBezTo>
                  <a:cubicBezTo>
                    <a:pt x="3425215" y="3308042"/>
                    <a:pt x="3295367" y="3261210"/>
                    <a:pt x="3167588" y="3261210"/>
                  </a:cubicBezTo>
                  <a:cubicBezTo>
                    <a:pt x="3130749" y="3261210"/>
                    <a:pt x="3094074" y="3265104"/>
                    <a:pt x="3057670" y="3274552"/>
                  </a:cubicBezTo>
                  <a:cubicBezTo>
                    <a:pt x="2888015" y="3318606"/>
                    <a:pt x="2772843" y="3470100"/>
                    <a:pt x="2654757" y="3599595"/>
                  </a:cubicBezTo>
                  <a:cubicBezTo>
                    <a:pt x="2434186" y="3841593"/>
                    <a:pt x="2153715" y="4037033"/>
                    <a:pt x="1836160" y="4116728"/>
                  </a:cubicBezTo>
                  <a:cubicBezTo>
                    <a:pt x="1737950" y="4141423"/>
                    <a:pt x="1636092" y="4154084"/>
                    <a:pt x="1534451" y="4154084"/>
                  </a:cubicBezTo>
                  <a:cubicBezTo>
                    <a:pt x="1307264" y="4154084"/>
                    <a:pt x="1081085" y="4090807"/>
                    <a:pt x="898824" y="3956766"/>
                  </a:cubicBezTo>
                  <a:cubicBezTo>
                    <a:pt x="634852" y="3762824"/>
                    <a:pt x="482378" y="3412677"/>
                    <a:pt x="559268" y="3094332"/>
                  </a:cubicBezTo>
                  <a:cubicBezTo>
                    <a:pt x="599511" y="2928163"/>
                    <a:pt x="696632" y="2776369"/>
                    <a:pt x="710899" y="2606060"/>
                  </a:cubicBezTo>
                  <a:cubicBezTo>
                    <a:pt x="728079" y="2400165"/>
                    <a:pt x="620721" y="2204100"/>
                    <a:pt x="493160" y="2041497"/>
                  </a:cubicBezTo>
                  <a:cubicBezTo>
                    <a:pt x="365708" y="1878894"/>
                    <a:pt x="213669" y="1733389"/>
                    <a:pt x="115132" y="1551890"/>
                  </a:cubicBezTo>
                  <a:cubicBezTo>
                    <a:pt x="-244408" y="889580"/>
                    <a:pt x="290587" y="73978"/>
                    <a:pt x="995019" y="73978"/>
                  </a:cubicBezTo>
                  <a:cubicBezTo>
                    <a:pt x="1077491" y="73978"/>
                    <a:pt x="1162278" y="85141"/>
                    <a:pt x="1248235" y="109047"/>
                  </a:cubicBezTo>
                  <a:cubicBezTo>
                    <a:pt x="1457043" y="167123"/>
                    <a:pt x="1642245" y="294576"/>
                    <a:pt x="1852905" y="346145"/>
                  </a:cubicBezTo>
                  <a:cubicBezTo>
                    <a:pt x="1930149" y="365068"/>
                    <a:pt x="2008401" y="373318"/>
                    <a:pt x="2086980" y="373318"/>
                  </a:cubicBezTo>
                  <a:cubicBezTo>
                    <a:pt x="2304447" y="373318"/>
                    <a:pt x="2524364" y="310259"/>
                    <a:pt x="2731756" y="236608"/>
                  </a:cubicBezTo>
                  <a:cubicBezTo>
                    <a:pt x="3014052" y="136465"/>
                    <a:pt x="3295830" y="14649"/>
                    <a:pt x="3595143" y="1171"/>
                  </a:cubicBezTo>
                  <a:cubicBezTo>
                    <a:pt x="3613113" y="382"/>
                    <a:pt x="3631110" y="0"/>
                    <a:pt x="36490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Freeform 304"/>
            <p:cNvSpPr>
              <a:spLocks noEditPoints="1"/>
            </p:cNvSpPr>
            <p:nvPr/>
          </p:nvSpPr>
          <p:spPr bwMode="auto">
            <a:xfrm>
              <a:off x="6268182" y="5175558"/>
              <a:ext cx="459455" cy="498668"/>
            </a:xfrm>
            <a:custGeom>
              <a:avLst/>
              <a:gdLst>
                <a:gd name="T0" fmla="*/ 37 w 294"/>
                <a:gd name="T1" fmla="*/ 0 h 295"/>
                <a:gd name="T2" fmla="*/ 256 w 294"/>
                <a:gd name="T3" fmla="*/ 0 h 295"/>
                <a:gd name="T4" fmla="*/ 294 w 294"/>
                <a:gd name="T5" fmla="*/ 38 h 295"/>
                <a:gd name="T6" fmla="*/ 294 w 294"/>
                <a:gd name="T7" fmla="*/ 257 h 295"/>
                <a:gd name="T8" fmla="*/ 256 w 294"/>
                <a:gd name="T9" fmla="*/ 295 h 295"/>
                <a:gd name="T10" fmla="*/ 37 w 294"/>
                <a:gd name="T11" fmla="*/ 295 h 295"/>
                <a:gd name="T12" fmla="*/ 0 w 294"/>
                <a:gd name="T13" fmla="*/ 257 h 295"/>
                <a:gd name="T14" fmla="*/ 0 w 294"/>
                <a:gd name="T15" fmla="*/ 38 h 295"/>
                <a:gd name="T16" fmla="*/ 37 w 294"/>
                <a:gd name="T17" fmla="*/ 0 h 295"/>
                <a:gd name="T18" fmla="*/ 214 w 294"/>
                <a:gd name="T19" fmla="*/ 33 h 295"/>
                <a:gd name="T20" fmla="*/ 201 w 294"/>
                <a:gd name="T21" fmla="*/ 46 h 295"/>
                <a:gd name="T22" fmla="*/ 201 w 294"/>
                <a:gd name="T23" fmla="*/ 78 h 295"/>
                <a:gd name="T24" fmla="*/ 214 w 294"/>
                <a:gd name="T25" fmla="*/ 91 h 295"/>
                <a:gd name="T26" fmla="*/ 247 w 294"/>
                <a:gd name="T27" fmla="*/ 91 h 295"/>
                <a:gd name="T28" fmla="*/ 261 w 294"/>
                <a:gd name="T29" fmla="*/ 78 h 295"/>
                <a:gd name="T30" fmla="*/ 261 w 294"/>
                <a:gd name="T31" fmla="*/ 46 h 295"/>
                <a:gd name="T32" fmla="*/ 247 w 294"/>
                <a:gd name="T33" fmla="*/ 33 h 295"/>
                <a:gd name="T34" fmla="*/ 214 w 294"/>
                <a:gd name="T35" fmla="*/ 33 h 295"/>
                <a:gd name="T36" fmla="*/ 261 w 294"/>
                <a:gd name="T37" fmla="*/ 125 h 295"/>
                <a:gd name="T38" fmla="*/ 235 w 294"/>
                <a:gd name="T39" fmla="*/ 125 h 295"/>
                <a:gd name="T40" fmla="*/ 239 w 294"/>
                <a:gd name="T41" fmla="*/ 150 h 295"/>
                <a:gd name="T42" fmla="*/ 147 w 294"/>
                <a:gd name="T43" fmla="*/ 239 h 295"/>
                <a:gd name="T44" fmla="*/ 56 w 294"/>
                <a:gd name="T45" fmla="*/ 150 h 295"/>
                <a:gd name="T46" fmla="*/ 59 w 294"/>
                <a:gd name="T47" fmla="*/ 125 h 295"/>
                <a:gd name="T48" fmla="*/ 32 w 294"/>
                <a:gd name="T49" fmla="*/ 125 h 295"/>
                <a:gd name="T50" fmla="*/ 32 w 294"/>
                <a:gd name="T51" fmla="*/ 249 h 295"/>
                <a:gd name="T52" fmla="*/ 44 w 294"/>
                <a:gd name="T53" fmla="*/ 261 h 295"/>
                <a:gd name="T54" fmla="*/ 249 w 294"/>
                <a:gd name="T55" fmla="*/ 261 h 295"/>
                <a:gd name="T56" fmla="*/ 261 w 294"/>
                <a:gd name="T57" fmla="*/ 249 h 295"/>
                <a:gd name="T58" fmla="*/ 261 w 294"/>
                <a:gd name="T59" fmla="*/ 125 h 295"/>
                <a:gd name="T60" fmla="*/ 147 w 294"/>
                <a:gd name="T61" fmla="*/ 90 h 295"/>
                <a:gd name="T62" fmla="*/ 88 w 294"/>
                <a:gd name="T63" fmla="*/ 147 h 295"/>
                <a:gd name="T64" fmla="*/ 147 w 294"/>
                <a:gd name="T65" fmla="*/ 204 h 295"/>
                <a:gd name="T66" fmla="*/ 206 w 294"/>
                <a:gd name="T67" fmla="*/ 147 h 295"/>
                <a:gd name="T68" fmla="*/ 147 w 294"/>
                <a:gd name="T69" fmla="*/ 9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4" h="295">
                  <a:moveTo>
                    <a:pt x="37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77" y="0"/>
                    <a:pt x="294" y="17"/>
                    <a:pt x="294" y="38"/>
                  </a:cubicBezTo>
                  <a:cubicBezTo>
                    <a:pt x="294" y="257"/>
                    <a:pt x="294" y="257"/>
                    <a:pt x="294" y="257"/>
                  </a:cubicBezTo>
                  <a:cubicBezTo>
                    <a:pt x="294" y="278"/>
                    <a:pt x="277" y="295"/>
                    <a:pt x="256" y="295"/>
                  </a:cubicBezTo>
                  <a:cubicBezTo>
                    <a:pt x="37" y="295"/>
                    <a:pt x="37" y="295"/>
                    <a:pt x="37" y="295"/>
                  </a:cubicBezTo>
                  <a:cubicBezTo>
                    <a:pt x="17" y="295"/>
                    <a:pt x="0" y="278"/>
                    <a:pt x="0" y="25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17" y="0"/>
                    <a:pt x="37" y="0"/>
                  </a:cubicBezTo>
                  <a:moveTo>
                    <a:pt x="214" y="33"/>
                  </a:moveTo>
                  <a:cubicBezTo>
                    <a:pt x="207" y="33"/>
                    <a:pt x="201" y="39"/>
                    <a:pt x="201" y="46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85"/>
                    <a:pt x="207" y="91"/>
                    <a:pt x="214" y="91"/>
                  </a:cubicBezTo>
                  <a:cubicBezTo>
                    <a:pt x="247" y="91"/>
                    <a:pt x="247" y="91"/>
                    <a:pt x="247" y="91"/>
                  </a:cubicBezTo>
                  <a:cubicBezTo>
                    <a:pt x="255" y="91"/>
                    <a:pt x="261" y="85"/>
                    <a:pt x="261" y="78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61" y="39"/>
                    <a:pt x="255" y="33"/>
                    <a:pt x="247" y="33"/>
                  </a:cubicBezTo>
                  <a:lnTo>
                    <a:pt x="214" y="33"/>
                  </a:lnTo>
                  <a:close/>
                  <a:moveTo>
                    <a:pt x="261" y="125"/>
                  </a:moveTo>
                  <a:cubicBezTo>
                    <a:pt x="235" y="125"/>
                    <a:pt x="235" y="125"/>
                    <a:pt x="235" y="125"/>
                  </a:cubicBezTo>
                  <a:cubicBezTo>
                    <a:pt x="237" y="133"/>
                    <a:pt x="239" y="141"/>
                    <a:pt x="239" y="150"/>
                  </a:cubicBezTo>
                  <a:cubicBezTo>
                    <a:pt x="239" y="199"/>
                    <a:pt x="198" y="239"/>
                    <a:pt x="147" y="239"/>
                  </a:cubicBezTo>
                  <a:cubicBezTo>
                    <a:pt x="97" y="239"/>
                    <a:pt x="56" y="199"/>
                    <a:pt x="56" y="150"/>
                  </a:cubicBezTo>
                  <a:cubicBezTo>
                    <a:pt x="56" y="141"/>
                    <a:pt x="57" y="133"/>
                    <a:pt x="59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249"/>
                    <a:pt x="32" y="249"/>
                    <a:pt x="32" y="249"/>
                  </a:cubicBezTo>
                  <a:cubicBezTo>
                    <a:pt x="32" y="256"/>
                    <a:pt x="38" y="261"/>
                    <a:pt x="44" y="261"/>
                  </a:cubicBezTo>
                  <a:cubicBezTo>
                    <a:pt x="249" y="261"/>
                    <a:pt x="249" y="261"/>
                    <a:pt x="249" y="261"/>
                  </a:cubicBezTo>
                  <a:cubicBezTo>
                    <a:pt x="256" y="261"/>
                    <a:pt x="261" y="256"/>
                    <a:pt x="261" y="249"/>
                  </a:cubicBezTo>
                  <a:lnTo>
                    <a:pt x="261" y="125"/>
                  </a:lnTo>
                  <a:close/>
                  <a:moveTo>
                    <a:pt x="147" y="90"/>
                  </a:moveTo>
                  <a:cubicBezTo>
                    <a:pt x="114" y="90"/>
                    <a:pt x="88" y="115"/>
                    <a:pt x="88" y="147"/>
                  </a:cubicBezTo>
                  <a:cubicBezTo>
                    <a:pt x="88" y="179"/>
                    <a:pt x="114" y="204"/>
                    <a:pt x="147" y="204"/>
                  </a:cubicBezTo>
                  <a:cubicBezTo>
                    <a:pt x="180" y="204"/>
                    <a:pt x="206" y="179"/>
                    <a:pt x="206" y="147"/>
                  </a:cubicBezTo>
                  <a:cubicBezTo>
                    <a:pt x="206" y="115"/>
                    <a:pt x="180" y="90"/>
                    <a:pt x="147" y="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</p:grpSp>
      <p:sp>
        <p:nvSpPr>
          <p:cNvPr id="327" name="Freeform 326">
            <a:extLst>
              <a:ext uri="{FF2B5EF4-FFF2-40B4-BE49-F238E27FC236}">
                <a16:creationId xmlns:a16="http://schemas.microsoft.com/office/drawing/2014/main" id="{E1EF6650-B8BF-1041-A349-89AA9B838BE9}"/>
              </a:ext>
            </a:extLst>
          </p:cNvPr>
          <p:cNvSpPr/>
          <p:nvPr/>
        </p:nvSpPr>
        <p:spPr>
          <a:xfrm rot="10800000" flipH="1">
            <a:off x="7406108" y="4404480"/>
            <a:ext cx="956122" cy="819350"/>
          </a:xfrm>
          <a:custGeom>
            <a:avLst/>
            <a:gdLst>
              <a:gd name="connsiteX0" fmla="*/ 3649081 w 5073033"/>
              <a:gd name="connsiteY0" fmla="*/ 0 h 4154084"/>
              <a:gd name="connsiteX1" fmla="*/ 4391522 w 5073033"/>
              <a:gd name="connsiteY1" fmla="*/ 218774 h 4154084"/>
              <a:gd name="connsiteX2" fmla="*/ 5071449 w 5073033"/>
              <a:gd name="connsiteY2" fmla="*/ 1740469 h 4154084"/>
              <a:gd name="connsiteX3" fmla="*/ 4433833 w 5073033"/>
              <a:gd name="connsiteY3" fmla="*/ 3132179 h 4154084"/>
              <a:gd name="connsiteX4" fmla="*/ 3759652 w 5073033"/>
              <a:gd name="connsiteY4" fmla="*/ 3351851 h 4154084"/>
              <a:gd name="connsiteX5" fmla="*/ 3553375 w 5073033"/>
              <a:gd name="connsiteY5" fmla="*/ 3332519 h 4154084"/>
              <a:gd name="connsiteX6" fmla="*/ 3167588 w 5073033"/>
              <a:gd name="connsiteY6" fmla="*/ 3261210 h 4154084"/>
              <a:gd name="connsiteX7" fmla="*/ 3057670 w 5073033"/>
              <a:gd name="connsiteY7" fmla="*/ 3274552 h 4154084"/>
              <a:gd name="connsiteX8" fmla="*/ 2654757 w 5073033"/>
              <a:gd name="connsiteY8" fmla="*/ 3599595 h 4154084"/>
              <a:gd name="connsiteX9" fmla="*/ 1836160 w 5073033"/>
              <a:gd name="connsiteY9" fmla="*/ 4116728 h 4154084"/>
              <a:gd name="connsiteX10" fmla="*/ 1534451 w 5073033"/>
              <a:gd name="connsiteY10" fmla="*/ 4154084 h 4154084"/>
              <a:gd name="connsiteX11" fmla="*/ 898824 w 5073033"/>
              <a:gd name="connsiteY11" fmla="*/ 3956766 h 4154084"/>
              <a:gd name="connsiteX12" fmla="*/ 559268 w 5073033"/>
              <a:gd name="connsiteY12" fmla="*/ 3094332 h 4154084"/>
              <a:gd name="connsiteX13" fmla="*/ 710899 w 5073033"/>
              <a:gd name="connsiteY13" fmla="*/ 2606060 h 4154084"/>
              <a:gd name="connsiteX14" fmla="*/ 493160 w 5073033"/>
              <a:gd name="connsiteY14" fmla="*/ 2041497 h 4154084"/>
              <a:gd name="connsiteX15" fmla="*/ 115132 w 5073033"/>
              <a:gd name="connsiteY15" fmla="*/ 1551890 h 4154084"/>
              <a:gd name="connsiteX16" fmla="*/ 995019 w 5073033"/>
              <a:gd name="connsiteY16" fmla="*/ 73978 h 4154084"/>
              <a:gd name="connsiteX17" fmla="*/ 1248235 w 5073033"/>
              <a:gd name="connsiteY17" fmla="*/ 109047 h 4154084"/>
              <a:gd name="connsiteX18" fmla="*/ 1852905 w 5073033"/>
              <a:gd name="connsiteY18" fmla="*/ 346145 h 4154084"/>
              <a:gd name="connsiteX19" fmla="*/ 2086980 w 5073033"/>
              <a:gd name="connsiteY19" fmla="*/ 373318 h 4154084"/>
              <a:gd name="connsiteX20" fmla="*/ 2731756 w 5073033"/>
              <a:gd name="connsiteY20" fmla="*/ 236608 h 4154084"/>
              <a:gd name="connsiteX21" fmla="*/ 3595143 w 5073033"/>
              <a:gd name="connsiteY21" fmla="*/ 1171 h 4154084"/>
              <a:gd name="connsiteX22" fmla="*/ 3649081 w 5073033"/>
              <a:gd name="connsiteY22" fmla="*/ 0 h 41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73033" h="4154084">
                <a:moveTo>
                  <a:pt x="3649081" y="0"/>
                </a:moveTo>
                <a:cubicBezTo>
                  <a:pt x="3909866" y="0"/>
                  <a:pt x="4168419" y="83072"/>
                  <a:pt x="4391522" y="218774"/>
                </a:cubicBezTo>
                <a:cubicBezTo>
                  <a:pt x="4874729" y="512750"/>
                  <a:pt x="5094075" y="1130353"/>
                  <a:pt x="5071449" y="1740469"/>
                </a:cubicBezTo>
                <a:cubicBezTo>
                  <a:pt x="5051110" y="2291963"/>
                  <a:pt x="4833071" y="2837359"/>
                  <a:pt x="4433833" y="3132179"/>
                </a:cubicBezTo>
                <a:cubicBezTo>
                  <a:pt x="4240355" y="3275069"/>
                  <a:pt x="3999881" y="3351851"/>
                  <a:pt x="3759652" y="3351851"/>
                </a:cubicBezTo>
                <a:cubicBezTo>
                  <a:pt x="3690493" y="3351851"/>
                  <a:pt x="3621363" y="3345480"/>
                  <a:pt x="3553375" y="3332519"/>
                </a:cubicBezTo>
                <a:cubicBezTo>
                  <a:pt x="3425215" y="3308042"/>
                  <a:pt x="3295367" y="3261210"/>
                  <a:pt x="3167588" y="3261210"/>
                </a:cubicBezTo>
                <a:cubicBezTo>
                  <a:pt x="3130749" y="3261210"/>
                  <a:pt x="3094074" y="3265104"/>
                  <a:pt x="3057670" y="3274552"/>
                </a:cubicBezTo>
                <a:cubicBezTo>
                  <a:pt x="2888015" y="3318606"/>
                  <a:pt x="2772843" y="3470100"/>
                  <a:pt x="2654757" y="3599595"/>
                </a:cubicBezTo>
                <a:cubicBezTo>
                  <a:pt x="2434186" y="3841593"/>
                  <a:pt x="2153715" y="4037033"/>
                  <a:pt x="1836160" y="4116728"/>
                </a:cubicBezTo>
                <a:cubicBezTo>
                  <a:pt x="1737950" y="4141423"/>
                  <a:pt x="1636092" y="4154084"/>
                  <a:pt x="1534451" y="4154084"/>
                </a:cubicBezTo>
                <a:cubicBezTo>
                  <a:pt x="1307264" y="4154084"/>
                  <a:pt x="1081085" y="4090807"/>
                  <a:pt x="898824" y="3956766"/>
                </a:cubicBezTo>
                <a:cubicBezTo>
                  <a:pt x="634852" y="3762824"/>
                  <a:pt x="482378" y="3412677"/>
                  <a:pt x="559268" y="3094332"/>
                </a:cubicBezTo>
                <a:cubicBezTo>
                  <a:pt x="599511" y="2928163"/>
                  <a:pt x="696632" y="2776369"/>
                  <a:pt x="710899" y="2606060"/>
                </a:cubicBezTo>
                <a:cubicBezTo>
                  <a:pt x="728079" y="2400165"/>
                  <a:pt x="620721" y="2204100"/>
                  <a:pt x="493160" y="2041497"/>
                </a:cubicBezTo>
                <a:cubicBezTo>
                  <a:pt x="365708" y="1878894"/>
                  <a:pt x="213669" y="1733389"/>
                  <a:pt x="115132" y="1551890"/>
                </a:cubicBezTo>
                <a:cubicBezTo>
                  <a:pt x="-244408" y="889580"/>
                  <a:pt x="290587" y="73978"/>
                  <a:pt x="995019" y="73978"/>
                </a:cubicBezTo>
                <a:cubicBezTo>
                  <a:pt x="1077491" y="73978"/>
                  <a:pt x="1162278" y="85141"/>
                  <a:pt x="1248235" y="109047"/>
                </a:cubicBezTo>
                <a:cubicBezTo>
                  <a:pt x="1457043" y="167123"/>
                  <a:pt x="1642245" y="294576"/>
                  <a:pt x="1852905" y="346145"/>
                </a:cubicBezTo>
                <a:cubicBezTo>
                  <a:pt x="1930149" y="365068"/>
                  <a:pt x="2008401" y="373318"/>
                  <a:pt x="2086980" y="373318"/>
                </a:cubicBezTo>
                <a:cubicBezTo>
                  <a:pt x="2304447" y="373318"/>
                  <a:pt x="2524364" y="310259"/>
                  <a:pt x="2731756" y="236608"/>
                </a:cubicBezTo>
                <a:cubicBezTo>
                  <a:pt x="3014052" y="136465"/>
                  <a:pt x="3295830" y="14649"/>
                  <a:pt x="3595143" y="1171"/>
                </a:cubicBezTo>
                <a:cubicBezTo>
                  <a:pt x="3613113" y="382"/>
                  <a:pt x="3631110" y="0"/>
                  <a:pt x="364908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0" name="Freeform 329">
            <a:extLst>
              <a:ext uri="{FF2B5EF4-FFF2-40B4-BE49-F238E27FC236}">
                <a16:creationId xmlns:a16="http://schemas.microsoft.com/office/drawing/2014/main" id="{E1EF6650-B8BF-1041-A349-89AA9B838BE9}"/>
              </a:ext>
            </a:extLst>
          </p:cNvPr>
          <p:cNvSpPr/>
          <p:nvPr/>
        </p:nvSpPr>
        <p:spPr>
          <a:xfrm rot="10800000" flipH="1">
            <a:off x="8632659" y="4404904"/>
            <a:ext cx="956122" cy="819350"/>
          </a:xfrm>
          <a:custGeom>
            <a:avLst/>
            <a:gdLst>
              <a:gd name="connsiteX0" fmla="*/ 3649081 w 5073033"/>
              <a:gd name="connsiteY0" fmla="*/ 0 h 4154084"/>
              <a:gd name="connsiteX1" fmla="*/ 4391522 w 5073033"/>
              <a:gd name="connsiteY1" fmla="*/ 218774 h 4154084"/>
              <a:gd name="connsiteX2" fmla="*/ 5071449 w 5073033"/>
              <a:gd name="connsiteY2" fmla="*/ 1740469 h 4154084"/>
              <a:gd name="connsiteX3" fmla="*/ 4433833 w 5073033"/>
              <a:gd name="connsiteY3" fmla="*/ 3132179 h 4154084"/>
              <a:gd name="connsiteX4" fmla="*/ 3759652 w 5073033"/>
              <a:gd name="connsiteY4" fmla="*/ 3351851 h 4154084"/>
              <a:gd name="connsiteX5" fmla="*/ 3553375 w 5073033"/>
              <a:gd name="connsiteY5" fmla="*/ 3332519 h 4154084"/>
              <a:gd name="connsiteX6" fmla="*/ 3167588 w 5073033"/>
              <a:gd name="connsiteY6" fmla="*/ 3261210 h 4154084"/>
              <a:gd name="connsiteX7" fmla="*/ 3057670 w 5073033"/>
              <a:gd name="connsiteY7" fmla="*/ 3274552 h 4154084"/>
              <a:gd name="connsiteX8" fmla="*/ 2654757 w 5073033"/>
              <a:gd name="connsiteY8" fmla="*/ 3599595 h 4154084"/>
              <a:gd name="connsiteX9" fmla="*/ 1836160 w 5073033"/>
              <a:gd name="connsiteY9" fmla="*/ 4116728 h 4154084"/>
              <a:gd name="connsiteX10" fmla="*/ 1534451 w 5073033"/>
              <a:gd name="connsiteY10" fmla="*/ 4154084 h 4154084"/>
              <a:gd name="connsiteX11" fmla="*/ 898824 w 5073033"/>
              <a:gd name="connsiteY11" fmla="*/ 3956766 h 4154084"/>
              <a:gd name="connsiteX12" fmla="*/ 559268 w 5073033"/>
              <a:gd name="connsiteY12" fmla="*/ 3094332 h 4154084"/>
              <a:gd name="connsiteX13" fmla="*/ 710899 w 5073033"/>
              <a:gd name="connsiteY13" fmla="*/ 2606060 h 4154084"/>
              <a:gd name="connsiteX14" fmla="*/ 493160 w 5073033"/>
              <a:gd name="connsiteY14" fmla="*/ 2041497 h 4154084"/>
              <a:gd name="connsiteX15" fmla="*/ 115132 w 5073033"/>
              <a:gd name="connsiteY15" fmla="*/ 1551890 h 4154084"/>
              <a:gd name="connsiteX16" fmla="*/ 995019 w 5073033"/>
              <a:gd name="connsiteY16" fmla="*/ 73978 h 4154084"/>
              <a:gd name="connsiteX17" fmla="*/ 1248235 w 5073033"/>
              <a:gd name="connsiteY17" fmla="*/ 109047 h 4154084"/>
              <a:gd name="connsiteX18" fmla="*/ 1852905 w 5073033"/>
              <a:gd name="connsiteY18" fmla="*/ 346145 h 4154084"/>
              <a:gd name="connsiteX19" fmla="*/ 2086980 w 5073033"/>
              <a:gd name="connsiteY19" fmla="*/ 373318 h 4154084"/>
              <a:gd name="connsiteX20" fmla="*/ 2731756 w 5073033"/>
              <a:gd name="connsiteY20" fmla="*/ 236608 h 4154084"/>
              <a:gd name="connsiteX21" fmla="*/ 3595143 w 5073033"/>
              <a:gd name="connsiteY21" fmla="*/ 1171 h 4154084"/>
              <a:gd name="connsiteX22" fmla="*/ 3649081 w 5073033"/>
              <a:gd name="connsiteY22" fmla="*/ 0 h 41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73033" h="4154084">
                <a:moveTo>
                  <a:pt x="3649081" y="0"/>
                </a:moveTo>
                <a:cubicBezTo>
                  <a:pt x="3909866" y="0"/>
                  <a:pt x="4168419" y="83072"/>
                  <a:pt x="4391522" y="218774"/>
                </a:cubicBezTo>
                <a:cubicBezTo>
                  <a:pt x="4874729" y="512750"/>
                  <a:pt x="5094075" y="1130353"/>
                  <a:pt x="5071449" y="1740469"/>
                </a:cubicBezTo>
                <a:cubicBezTo>
                  <a:pt x="5051110" y="2291963"/>
                  <a:pt x="4833071" y="2837359"/>
                  <a:pt x="4433833" y="3132179"/>
                </a:cubicBezTo>
                <a:cubicBezTo>
                  <a:pt x="4240355" y="3275069"/>
                  <a:pt x="3999881" y="3351851"/>
                  <a:pt x="3759652" y="3351851"/>
                </a:cubicBezTo>
                <a:cubicBezTo>
                  <a:pt x="3690493" y="3351851"/>
                  <a:pt x="3621363" y="3345480"/>
                  <a:pt x="3553375" y="3332519"/>
                </a:cubicBezTo>
                <a:cubicBezTo>
                  <a:pt x="3425215" y="3308042"/>
                  <a:pt x="3295367" y="3261210"/>
                  <a:pt x="3167588" y="3261210"/>
                </a:cubicBezTo>
                <a:cubicBezTo>
                  <a:pt x="3130749" y="3261210"/>
                  <a:pt x="3094074" y="3265104"/>
                  <a:pt x="3057670" y="3274552"/>
                </a:cubicBezTo>
                <a:cubicBezTo>
                  <a:pt x="2888015" y="3318606"/>
                  <a:pt x="2772843" y="3470100"/>
                  <a:pt x="2654757" y="3599595"/>
                </a:cubicBezTo>
                <a:cubicBezTo>
                  <a:pt x="2434186" y="3841593"/>
                  <a:pt x="2153715" y="4037033"/>
                  <a:pt x="1836160" y="4116728"/>
                </a:cubicBezTo>
                <a:cubicBezTo>
                  <a:pt x="1737950" y="4141423"/>
                  <a:pt x="1636092" y="4154084"/>
                  <a:pt x="1534451" y="4154084"/>
                </a:cubicBezTo>
                <a:cubicBezTo>
                  <a:pt x="1307264" y="4154084"/>
                  <a:pt x="1081085" y="4090807"/>
                  <a:pt x="898824" y="3956766"/>
                </a:cubicBezTo>
                <a:cubicBezTo>
                  <a:pt x="634852" y="3762824"/>
                  <a:pt x="482378" y="3412677"/>
                  <a:pt x="559268" y="3094332"/>
                </a:cubicBezTo>
                <a:cubicBezTo>
                  <a:pt x="599511" y="2928163"/>
                  <a:pt x="696632" y="2776369"/>
                  <a:pt x="710899" y="2606060"/>
                </a:cubicBezTo>
                <a:cubicBezTo>
                  <a:pt x="728079" y="2400165"/>
                  <a:pt x="620721" y="2204100"/>
                  <a:pt x="493160" y="2041497"/>
                </a:cubicBezTo>
                <a:cubicBezTo>
                  <a:pt x="365708" y="1878894"/>
                  <a:pt x="213669" y="1733389"/>
                  <a:pt x="115132" y="1551890"/>
                </a:cubicBezTo>
                <a:cubicBezTo>
                  <a:pt x="-244408" y="889580"/>
                  <a:pt x="290587" y="73978"/>
                  <a:pt x="995019" y="73978"/>
                </a:cubicBezTo>
                <a:cubicBezTo>
                  <a:pt x="1077491" y="73978"/>
                  <a:pt x="1162278" y="85141"/>
                  <a:pt x="1248235" y="109047"/>
                </a:cubicBezTo>
                <a:cubicBezTo>
                  <a:pt x="1457043" y="167123"/>
                  <a:pt x="1642245" y="294576"/>
                  <a:pt x="1852905" y="346145"/>
                </a:cubicBezTo>
                <a:cubicBezTo>
                  <a:pt x="1930149" y="365068"/>
                  <a:pt x="2008401" y="373318"/>
                  <a:pt x="2086980" y="373318"/>
                </a:cubicBezTo>
                <a:cubicBezTo>
                  <a:pt x="2304447" y="373318"/>
                  <a:pt x="2524364" y="310259"/>
                  <a:pt x="2731756" y="236608"/>
                </a:cubicBezTo>
                <a:cubicBezTo>
                  <a:pt x="3014052" y="136465"/>
                  <a:pt x="3295830" y="14649"/>
                  <a:pt x="3595143" y="1171"/>
                </a:cubicBezTo>
                <a:cubicBezTo>
                  <a:pt x="3613113" y="382"/>
                  <a:pt x="3631110" y="0"/>
                  <a:pt x="364908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E1EF6650-B8BF-1041-A349-89AA9B838BE9}"/>
              </a:ext>
            </a:extLst>
          </p:cNvPr>
          <p:cNvSpPr/>
          <p:nvPr/>
        </p:nvSpPr>
        <p:spPr>
          <a:xfrm rot="10800000" flipH="1">
            <a:off x="9857345" y="4419478"/>
            <a:ext cx="956122" cy="819350"/>
          </a:xfrm>
          <a:custGeom>
            <a:avLst/>
            <a:gdLst>
              <a:gd name="connsiteX0" fmla="*/ 3649081 w 5073033"/>
              <a:gd name="connsiteY0" fmla="*/ 0 h 4154084"/>
              <a:gd name="connsiteX1" fmla="*/ 4391522 w 5073033"/>
              <a:gd name="connsiteY1" fmla="*/ 218774 h 4154084"/>
              <a:gd name="connsiteX2" fmla="*/ 5071449 w 5073033"/>
              <a:gd name="connsiteY2" fmla="*/ 1740469 h 4154084"/>
              <a:gd name="connsiteX3" fmla="*/ 4433833 w 5073033"/>
              <a:gd name="connsiteY3" fmla="*/ 3132179 h 4154084"/>
              <a:gd name="connsiteX4" fmla="*/ 3759652 w 5073033"/>
              <a:gd name="connsiteY4" fmla="*/ 3351851 h 4154084"/>
              <a:gd name="connsiteX5" fmla="*/ 3553375 w 5073033"/>
              <a:gd name="connsiteY5" fmla="*/ 3332519 h 4154084"/>
              <a:gd name="connsiteX6" fmla="*/ 3167588 w 5073033"/>
              <a:gd name="connsiteY6" fmla="*/ 3261210 h 4154084"/>
              <a:gd name="connsiteX7" fmla="*/ 3057670 w 5073033"/>
              <a:gd name="connsiteY7" fmla="*/ 3274552 h 4154084"/>
              <a:gd name="connsiteX8" fmla="*/ 2654757 w 5073033"/>
              <a:gd name="connsiteY8" fmla="*/ 3599595 h 4154084"/>
              <a:gd name="connsiteX9" fmla="*/ 1836160 w 5073033"/>
              <a:gd name="connsiteY9" fmla="*/ 4116728 h 4154084"/>
              <a:gd name="connsiteX10" fmla="*/ 1534451 w 5073033"/>
              <a:gd name="connsiteY10" fmla="*/ 4154084 h 4154084"/>
              <a:gd name="connsiteX11" fmla="*/ 898824 w 5073033"/>
              <a:gd name="connsiteY11" fmla="*/ 3956766 h 4154084"/>
              <a:gd name="connsiteX12" fmla="*/ 559268 w 5073033"/>
              <a:gd name="connsiteY12" fmla="*/ 3094332 h 4154084"/>
              <a:gd name="connsiteX13" fmla="*/ 710899 w 5073033"/>
              <a:gd name="connsiteY13" fmla="*/ 2606060 h 4154084"/>
              <a:gd name="connsiteX14" fmla="*/ 493160 w 5073033"/>
              <a:gd name="connsiteY14" fmla="*/ 2041497 h 4154084"/>
              <a:gd name="connsiteX15" fmla="*/ 115132 w 5073033"/>
              <a:gd name="connsiteY15" fmla="*/ 1551890 h 4154084"/>
              <a:gd name="connsiteX16" fmla="*/ 995019 w 5073033"/>
              <a:gd name="connsiteY16" fmla="*/ 73978 h 4154084"/>
              <a:gd name="connsiteX17" fmla="*/ 1248235 w 5073033"/>
              <a:gd name="connsiteY17" fmla="*/ 109047 h 4154084"/>
              <a:gd name="connsiteX18" fmla="*/ 1852905 w 5073033"/>
              <a:gd name="connsiteY18" fmla="*/ 346145 h 4154084"/>
              <a:gd name="connsiteX19" fmla="*/ 2086980 w 5073033"/>
              <a:gd name="connsiteY19" fmla="*/ 373318 h 4154084"/>
              <a:gd name="connsiteX20" fmla="*/ 2731756 w 5073033"/>
              <a:gd name="connsiteY20" fmla="*/ 236608 h 4154084"/>
              <a:gd name="connsiteX21" fmla="*/ 3595143 w 5073033"/>
              <a:gd name="connsiteY21" fmla="*/ 1171 h 4154084"/>
              <a:gd name="connsiteX22" fmla="*/ 3649081 w 5073033"/>
              <a:gd name="connsiteY22" fmla="*/ 0 h 41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73033" h="4154084">
                <a:moveTo>
                  <a:pt x="3649081" y="0"/>
                </a:moveTo>
                <a:cubicBezTo>
                  <a:pt x="3909866" y="0"/>
                  <a:pt x="4168419" y="83072"/>
                  <a:pt x="4391522" y="218774"/>
                </a:cubicBezTo>
                <a:cubicBezTo>
                  <a:pt x="4874729" y="512750"/>
                  <a:pt x="5094075" y="1130353"/>
                  <a:pt x="5071449" y="1740469"/>
                </a:cubicBezTo>
                <a:cubicBezTo>
                  <a:pt x="5051110" y="2291963"/>
                  <a:pt x="4833071" y="2837359"/>
                  <a:pt x="4433833" y="3132179"/>
                </a:cubicBezTo>
                <a:cubicBezTo>
                  <a:pt x="4240355" y="3275069"/>
                  <a:pt x="3999881" y="3351851"/>
                  <a:pt x="3759652" y="3351851"/>
                </a:cubicBezTo>
                <a:cubicBezTo>
                  <a:pt x="3690493" y="3351851"/>
                  <a:pt x="3621363" y="3345480"/>
                  <a:pt x="3553375" y="3332519"/>
                </a:cubicBezTo>
                <a:cubicBezTo>
                  <a:pt x="3425215" y="3308042"/>
                  <a:pt x="3295367" y="3261210"/>
                  <a:pt x="3167588" y="3261210"/>
                </a:cubicBezTo>
                <a:cubicBezTo>
                  <a:pt x="3130749" y="3261210"/>
                  <a:pt x="3094074" y="3265104"/>
                  <a:pt x="3057670" y="3274552"/>
                </a:cubicBezTo>
                <a:cubicBezTo>
                  <a:pt x="2888015" y="3318606"/>
                  <a:pt x="2772843" y="3470100"/>
                  <a:pt x="2654757" y="3599595"/>
                </a:cubicBezTo>
                <a:cubicBezTo>
                  <a:pt x="2434186" y="3841593"/>
                  <a:pt x="2153715" y="4037033"/>
                  <a:pt x="1836160" y="4116728"/>
                </a:cubicBezTo>
                <a:cubicBezTo>
                  <a:pt x="1737950" y="4141423"/>
                  <a:pt x="1636092" y="4154084"/>
                  <a:pt x="1534451" y="4154084"/>
                </a:cubicBezTo>
                <a:cubicBezTo>
                  <a:pt x="1307264" y="4154084"/>
                  <a:pt x="1081085" y="4090807"/>
                  <a:pt x="898824" y="3956766"/>
                </a:cubicBezTo>
                <a:cubicBezTo>
                  <a:pt x="634852" y="3762824"/>
                  <a:pt x="482378" y="3412677"/>
                  <a:pt x="559268" y="3094332"/>
                </a:cubicBezTo>
                <a:cubicBezTo>
                  <a:pt x="599511" y="2928163"/>
                  <a:pt x="696632" y="2776369"/>
                  <a:pt x="710899" y="2606060"/>
                </a:cubicBezTo>
                <a:cubicBezTo>
                  <a:pt x="728079" y="2400165"/>
                  <a:pt x="620721" y="2204100"/>
                  <a:pt x="493160" y="2041497"/>
                </a:cubicBezTo>
                <a:cubicBezTo>
                  <a:pt x="365708" y="1878894"/>
                  <a:pt x="213669" y="1733389"/>
                  <a:pt x="115132" y="1551890"/>
                </a:cubicBezTo>
                <a:cubicBezTo>
                  <a:pt x="-244408" y="889580"/>
                  <a:pt x="290587" y="73978"/>
                  <a:pt x="995019" y="73978"/>
                </a:cubicBezTo>
                <a:cubicBezTo>
                  <a:pt x="1077491" y="73978"/>
                  <a:pt x="1162278" y="85141"/>
                  <a:pt x="1248235" y="109047"/>
                </a:cubicBezTo>
                <a:cubicBezTo>
                  <a:pt x="1457043" y="167123"/>
                  <a:pt x="1642245" y="294576"/>
                  <a:pt x="1852905" y="346145"/>
                </a:cubicBezTo>
                <a:cubicBezTo>
                  <a:pt x="1930149" y="365068"/>
                  <a:pt x="2008401" y="373318"/>
                  <a:pt x="2086980" y="373318"/>
                </a:cubicBezTo>
                <a:cubicBezTo>
                  <a:pt x="2304447" y="373318"/>
                  <a:pt x="2524364" y="310259"/>
                  <a:pt x="2731756" y="236608"/>
                </a:cubicBezTo>
                <a:cubicBezTo>
                  <a:pt x="3014052" y="136465"/>
                  <a:pt x="3295830" y="14649"/>
                  <a:pt x="3595143" y="1171"/>
                </a:cubicBezTo>
                <a:cubicBezTo>
                  <a:pt x="3613113" y="382"/>
                  <a:pt x="3631110" y="0"/>
                  <a:pt x="364908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8" name="Freeform 280"/>
          <p:cNvSpPr>
            <a:spLocks/>
          </p:cNvSpPr>
          <p:nvPr/>
        </p:nvSpPr>
        <p:spPr bwMode="auto">
          <a:xfrm>
            <a:off x="7757160" y="4617282"/>
            <a:ext cx="209993" cy="437658"/>
          </a:xfrm>
          <a:custGeom>
            <a:avLst/>
            <a:gdLst>
              <a:gd name="T0" fmla="*/ 0 w 178"/>
              <a:gd name="T1" fmla="*/ 114 h 344"/>
              <a:gd name="T2" fmla="*/ 38 w 178"/>
              <a:gd name="T3" fmla="*/ 114 h 344"/>
              <a:gd name="T4" fmla="*/ 38 w 178"/>
              <a:gd name="T5" fmla="*/ 79 h 344"/>
              <a:gd name="T6" fmla="*/ 50 w 178"/>
              <a:gd name="T7" fmla="*/ 26 h 344"/>
              <a:gd name="T8" fmla="*/ 109 w 178"/>
              <a:gd name="T9" fmla="*/ 0 h 344"/>
              <a:gd name="T10" fmla="*/ 178 w 178"/>
              <a:gd name="T11" fmla="*/ 6 h 344"/>
              <a:gd name="T12" fmla="*/ 168 w 178"/>
              <a:gd name="T13" fmla="*/ 59 h 344"/>
              <a:gd name="T14" fmla="*/ 137 w 178"/>
              <a:gd name="T15" fmla="*/ 55 h 344"/>
              <a:gd name="T16" fmla="*/ 109 w 178"/>
              <a:gd name="T17" fmla="*/ 73 h 344"/>
              <a:gd name="T18" fmla="*/ 109 w 178"/>
              <a:gd name="T19" fmla="*/ 114 h 344"/>
              <a:gd name="T20" fmla="*/ 170 w 178"/>
              <a:gd name="T21" fmla="*/ 114 h 344"/>
              <a:gd name="T22" fmla="*/ 166 w 178"/>
              <a:gd name="T23" fmla="*/ 165 h 344"/>
              <a:gd name="T24" fmla="*/ 109 w 178"/>
              <a:gd name="T25" fmla="*/ 165 h 344"/>
              <a:gd name="T26" fmla="*/ 109 w 178"/>
              <a:gd name="T27" fmla="*/ 344 h 344"/>
              <a:gd name="T28" fmla="*/ 38 w 178"/>
              <a:gd name="T29" fmla="*/ 344 h 344"/>
              <a:gd name="T30" fmla="*/ 38 w 178"/>
              <a:gd name="T31" fmla="*/ 165 h 344"/>
              <a:gd name="T32" fmla="*/ 0 w 178"/>
              <a:gd name="T33" fmla="*/ 165 h 344"/>
              <a:gd name="T34" fmla="*/ 0 w 178"/>
              <a:gd name="T35" fmla="*/ 114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8" h="344">
                <a:moveTo>
                  <a:pt x="0" y="114"/>
                </a:moveTo>
                <a:cubicBezTo>
                  <a:pt x="38" y="114"/>
                  <a:pt x="38" y="114"/>
                  <a:pt x="38" y="114"/>
                </a:cubicBezTo>
                <a:cubicBezTo>
                  <a:pt x="38" y="79"/>
                  <a:pt x="38" y="79"/>
                  <a:pt x="38" y="79"/>
                </a:cubicBezTo>
                <a:cubicBezTo>
                  <a:pt x="38" y="64"/>
                  <a:pt x="38" y="40"/>
                  <a:pt x="50" y="26"/>
                </a:cubicBezTo>
                <a:cubicBezTo>
                  <a:pt x="63" y="10"/>
                  <a:pt x="80" y="0"/>
                  <a:pt x="109" y="0"/>
                </a:cubicBezTo>
                <a:cubicBezTo>
                  <a:pt x="157" y="0"/>
                  <a:pt x="178" y="6"/>
                  <a:pt x="178" y="6"/>
                </a:cubicBezTo>
                <a:cubicBezTo>
                  <a:pt x="168" y="59"/>
                  <a:pt x="168" y="59"/>
                  <a:pt x="168" y="59"/>
                </a:cubicBezTo>
                <a:cubicBezTo>
                  <a:pt x="168" y="59"/>
                  <a:pt x="152" y="55"/>
                  <a:pt x="137" y="55"/>
                </a:cubicBezTo>
                <a:cubicBezTo>
                  <a:pt x="122" y="55"/>
                  <a:pt x="109" y="60"/>
                  <a:pt x="109" y="73"/>
                </a:cubicBezTo>
                <a:cubicBezTo>
                  <a:pt x="109" y="114"/>
                  <a:pt x="109" y="114"/>
                  <a:pt x="109" y="114"/>
                </a:cubicBezTo>
                <a:cubicBezTo>
                  <a:pt x="170" y="114"/>
                  <a:pt x="170" y="114"/>
                  <a:pt x="170" y="114"/>
                </a:cubicBezTo>
                <a:cubicBezTo>
                  <a:pt x="166" y="165"/>
                  <a:pt x="166" y="165"/>
                  <a:pt x="166" y="165"/>
                </a:cubicBezTo>
                <a:cubicBezTo>
                  <a:pt x="109" y="165"/>
                  <a:pt x="109" y="165"/>
                  <a:pt x="109" y="165"/>
                </a:cubicBezTo>
                <a:cubicBezTo>
                  <a:pt x="109" y="344"/>
                  <a:pt x="109" y="344"/>
                  <a:pt x="109" y="344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8" y="165"/>
                  <a:pt x="38" y="165"/>
                  <a:pt x="38" y="165"/>
                </a:cubicBezTo>
                <a:cubicBezTo>
                  <a:pt x="0" y="165"/>
                  <a:pt x="0" y="165"/>
                  <a:pt x="0" y="165"/>
                </a:cubicBez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AU" sz="3599"/>
          </a:p>
        </p:txBody>
      </p:sp>
      <p:sp>
        <p:nvSpPr>
          <p:cNvPr id="304" name="Freeform 318"/>
          <p:cNvSpPr>
            <a:spLocks/>
          </p:cNvSpPr>
          <p:nvPr/>
        </p:nvSpPr>
        <p:spPr bwMode="auto">
          <a:xfrm>
            <a:off x="8946274" y="4646629"/>
            <a:ext cx="425915" cy="378963"/>
          </a:xfrm>
          <a:custGeom>
            <a:avLst/>
            <a:gdLst>
              <a:gd name="T0" fmla="*/ 298 w 298"/>
              <a:gd name="T1" fmla="*/ 29 h 243"/>
              <a:gd name="T2" fmla="*/ 263 w 298"/>
              <a:gd name="T3" fmla="*/ 39 h 243"/>
              <a:gd name="T4" fmla="*/ 290 w 298"/>
              <a:gd name="T5" fmla="*/ 5 h 243"/>
              <a:gd name="T6" fmla="*/ 251 w 298"/>
              <a:gd name="T7" fmla="*/ 20 h 243"/>
              <a:gd name="T8" fmla="*/ 207 w 298"/>
              <a:gd name="T9" fmla="*/ 0 h 243"/>
              <a:gd name="T10" fmla="*/ 145 w 298"/>
              <a:gd name="T11" fmla="*/ 62 h 243"/>
              <a:gd name="T12" fmla="*/ 147 w 298"/>
              <a:gd name="T13" fmla="*/ 76 h 243"/>
              <a:gd name="T14" fmla="*/ 21 w 298"/>
              <a:gd name="T15" fmla="*/ 12 h 243"/>
              <a:gd name="T16" fmla="*/ 13 w 298"/>
              <a:gd name="T17" fmla="*/ 42 h 243"/>
              <a:gd name="T18" fmla="*/ 40 w 298"/>
              <a:gd name="T19" fmla="*/ 93 h 243"/>
              <a:gd name="T20" fmla="*/ 12 w 298"/>
              <a:gd name="T21" fmla="*/ 86 h 243"/>
              <a:gd name="T22" fmla="*/ 12 w 298"/>
              <a:gd name="T23" fmla="*/ 86 h 243"/>
              <a:gd name="T24" fmla="*/ 61 w 298"/>
              <a:gd name="T25" fmla="*/ 146 h 243"/>
              <a:gd name="T26" fmla="*/ 45 w 298"/>
              <a:gd name="T27" fmla="*/ 149 h 243"/>
              <a:gd name="T28" fmla="*/ 34 w 298"/>
              <a:gd name="T29" fmla="*/ 147 h 243"/>
              <a:gd name="T30" fmla="*/ 91 w 298"/>
              <a:gd name="T31" fmla="*/ 190 h 243"/>
              <a:gd name="T32" fmla="*/ 15 w 298"/>
              <a:gd name="T33" fmla="*/ 216 h 243"/>
              <a:gd name="T34" fmla="*/ 0 w 298"/>
              <a:gd name="T35" fmla="*/ 215 h 243"/>
              <a:gd name="T36" fmla="*/ 94 w 298"/>
              <a:gd name="T37" fmla="*/ 243 h 243"/>
              <a:gd name="T38" fmla="*/ 268 w 298"/>
              <a:gd name="T39" fmla="*/ 69 h 243"/>
              <a:gd name="T40" fmla="*/ 268 w 298"/>
              <a:gd name="T41" fmla="*/ 61 h 243"/>
              <a:gd name="T42" fmla="*/ 298 w 298"/>
              <a:gd name="T43" fmla="*/ 2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8" h="243">
                <a:moveTo>
                  <a:pt x="298" y="29"/>
                </a:moveTo>
                <a:cubicBezTo>
                  <a:pt x="287" y="34"/>
                  <a:pt x="276" y="37"/>
                  <a:pt x="263" y="39"/>
                </a:cubicBezTo>
                <a:cubicBezTo>
                  <a:pt x="276" y="31"/>
                  <a:pt x="285" y="19"/>
                  <a:pt x="290" y="5"/>
                </a:cubicBezTo>
                <a:cubicBezTo>
                  <a:pt x="278" y="12"/>
                  <a:pt x="265" y="17"/>
                  <a:pt x="251" y="20"/>
                </a:cubicBezTo>
                <a:cubicBezTo>
                  <a:pt x="240" y="8"/>
                  <a:pt x="224" y="0"/>
                  <a:pt x="207" y="0"/>
                </a:cubicBezTo>
                <a:cubicBezTo>
                  <a:pt x="173" y="0"/>
                  <a:pt x="145" y="28"/>
                  <a:pt x="145" y="62"/>
                </a:cubicBezTo>
                <a:cubicBezTo>
                  <a:pt x="145" y="66"/>
                  <a:pt x="146" y="71"/>
                  <a:pt x="147" y="76"/>
                </a:cubicBezTo>
                <a:cubicBezTo>
                  <a:pt x="96" y="73"/>
                  <a:pt x="51" y="49"/>
                  <a:pt x="21" y="12"/>
                </a:cubicBezTo>
                <a:cubicBezTo>
                  <a:pt x="16" y="21"/>
                  <a:pt x="13" y="31"/>
                  <a:pt x="13" y="42"/>
                </a:cubicBezTo>
                <a:cubicBezTo>
                  <a:pt x="13" y="64"/>
                  <a:pt x="24" y="82"/>
                  <a:pt x="40" y="93"/>
                </a:cubicBezTo>
                <a:cubicBezTo>
                  <a:pt x="30" y="93"/>
                  <a:pt x="20" y="90"/>
                  <a:pt x="12" y="86"/>
                </a:cubicBezTo>
                <a:cubicBezTo>
                  <a:pt x="12" y="86"/>
                  <a:pt x="12" y="86"/>
                  <a:pt x="12" y="86"/>
                </a:cubicBezTo>
                <a:cubicBezTo>
                  <a:pt x="12" y="116"/>
                  <a:pt x="33" y="141"/>
                  <a:pt x="61" y="146"/>
                </a:cubicBezTo>
                <a:cubicBezTo>
                  <a:pt x="56" y="148"/>
                  <a:pt x="51" y="149"/>
                  <a:pt x="45" y="149"/>
                </a:cubicBezTo>
                <a:cubicBezTo>
                  <a:pt x="41" y="149"/>
                  <a:pt x="37" y="148"/>
                  <a:pt x="34" y="147"/>
                </a:cubicBezTo>
                <a:cubicBezTo>
                  <a:pt x="41" y="172"/>
                  <a:pt x="64" y="189"/>
                  <a:pt x="91" y="190"/>
                </a:cubicBezTo>
                <a:cubicBezTo>
                  <a:pt x="70" y="206"/>
                  <a:pt x="44" y="216"/>
                  <a:pt x="15" y="216"/>
                </a:cubicBezTo>
                <a:cubicBezTo>
                  <a:pt x="10" y="216"/>
                  <a:pt x="5" y="216"/>
                  <a:pt x="0" y="215"/>
                </a:cubicBezTo>
                <a:cubicBezTo>
                  <a:pt x="27" y="233"/>
                  <a:pt x="59" y="243"/>
                  <a:pt x="94" y="243"/>
                </a:cubicBezTo>
                <a:cubicBezTo>
                  <a:pt x="206" y="243"/>
                  <a:pt x="268" y="150"/>
                  <a:pt x="268" y="69"/>
                </a:cubicBezTo>
                <a:cubicBezTo>
                  <a:pt x="268" y="66"/>
                  <a:pt x="268" y="63"/>
                  <a:pt x="268" y="61"/>
                </a:cubicBezTo>
                <a:cubicBezTo>
                  <a:pt x="280" y="52"/>
                  <a:pt x="290" y="41"/>
                  <a:pt x="298" y="2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AU" sz="3599"/>
          </a:p>
        </p:txBody>
      </p:sp>
      <p:grpSp>
        <p:nvGrpSpPr>
          <p:cNvPr id="300" name="Group 299"/>
          <p:cNvGrpSpPr/>
          <p:nvPr/>
        </p:nvGrpSpPr>
        <p:grpSpPr>
          <a:xfrm>
            <a:off x="10163059" y="4566872"/>
            <a:ext cx="486359" cy="458720"/>
            <a:chOff x="8400256" y="3573016"/>
            <a:chExt cx="423863" cy="422275"/>
          </a:xfrm>
          <a:solidFill>
            <a:schemeClr val="bg1"/>
          </a:solidFill>
        </p:grpSpPr>
        <p:sp>
          <p:nvSpPr>
            <p:cNvPr id="301" name="Oval 315"/>
            <p:cNvSpPr>
              <a:spLocks noChangeArrowheads="1"/>
            </p:cNvSpPr>
            <p:nvPr/>
          </p:nvSpPr>
          <p:spPr bwMode="auto">
            <a:xfrm>
              <a:off x="8400256" y="3573016"/>
              <a:ext cx="103188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sp>
          <p:nvSpPr>
            <p:cNvPr id="302" name="Rectangle 316"/>
            <p:cNvSpPr>
              <a:spLocks noChangeArrowheads="1"/>
            </p:cNvSpPr>
            <p:nvPr/>
          </p:nvSpPr>
          <p:spPr bwMode="auto">
            <a:xfrm>
              <a:off x="8408194" y="3714304"/>
              <a:ext cx="87313" cy="2809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sp>
          <p:nvSpPr>
            <p:cNvPr id="303" name="Freeform 317"/>
            <p:cNvSpPr>
              <a:spLocks/>
            </p:cNvSpPr>
            <p:nvPr/>
          </p:nvSpPr>
          <p:spPr bwMode="auto">
            <a:xfrm>
              <a:off x="8551069" y="3706366"/>
              <a:ext cx="273050" cy="288925"/>
            </a:xfrm>
            <a:custGeom>
              <a:avLst/>
              <a:gdLst>
                <a:gd name="T0" fmla="*/ 120 w 196"/>
                <a:gd name="T1" fmla="*/ 0 h 207"/>
                <a:gd name="T2" fmla="*/ 61 w 196"/>
                <a:gd name="T3" fmla="*/ 32 h 207"/>
                <a:gd name="T4" fmla="*/ 60 w 196"/>
                <a:gd name="T5" fmla="*/ 32 h 207"/>
                <a:gd name="T6" fmla="*/ 60 w 196"/>
                <a:gd name="T7" fmla="*/ 5 h 207"/>
                <a:gd name="T8" fmla="*/ 0 w 196"/>
                <a:gd name="T9" fmla="*/ 5 h 207"/>
                <a:gd name="T10" fmla="*/ 0 w 196"/>
                <a:gd name="T11" fmla="*/ 207 h 207"/>
                <a:gd name="T12" fmla="*/ 63 w 196"/>
                <a:gd name="T13" fmla="*/ 207 h 207"/>
                <a:gd name="T14" fmla="*/ 63 w 196"/>
                <a:gd name="T15" fmla="*/ 107 h 207"/>
                <a:gd name="T16" fmla="*/ 100 w 196"/>
                <a:gd name="T17" fmla="*/ 55 h 207"/>
                <a:gd name="T18" fmla="*/ 133 w 196"/>
                <a:gd name="T19" fmla="*/ 109 h 207"/>
                <a:gd name="T20" fmla="*/ 133 w 196"/>
                <a:gd name="T21" fmla="*/ 207 h 207"/>
                <a:gd name="T22" fmla="*/ 196 w 196"/>
                <a:gd name="T23" fmla="*/ 207 h 207"/>
                <a:gd name="T24" fmla="*/ 196 w 196"/>
                <a:gd name="T25" fmla="*/ 96 h 207"/>
                <a:gd name="T26" fmla="*/ 120 w 196"/>
                <a:gd name="T2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" h="207">
                  <a:moveTo>
                    <a:pt x="120" y="0"/>
                  </a:moveTo>
                  <a:cubicBezTo>
                    <a:pt x="90" y="0"/>
                    <a:pt x="69" y="16"/>
                    <a:pt x="61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81"/>
                    <a:pt x="68" y="55"/>
                    <a:pt x="100" y="55"/>
                  </a:cubicBezTo>
                  <a:cubicBezTo>
                    <a:pt x="133" y="55"/>
                    <a:pt x="133" y="85"/>
                    <a:pt x="133" y="109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6" y="42"/>
                    <a:pt x="184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</p:grpSp>
      <p:grpSp>
        <p:nvGrpSpPr>
          <p:cNvPr id="312" name="Graphic 380">
            <a:extLst>
              <a:ext uri="{FF2B5EF4-FFF2-40B4-BE49-F238E27FC236}">
                <a16:creationId xmlns:a16="http://schemas.microsoft.com/office/drawing/2014/main" id="{DD9A5A6A-1395-424D-AAFD-563190858620}"/>
              </a:ext>
            </a:extLst>
          </p:cNvPr>
          <p:cNvGrpSpPr/>
          <p:nvPr/>
        </p:nvGrpSpPr>
        <p:grpSpPr>
          <a:xfrm>
            <a:off x="-340922" y="1005931"/>
            <a:ext cx="6044433" cy="4185821"/>
            <a:chOff x="589487" y="1650494"/>
            <a:chExt cx="6059482" cy="3684581"/>
          </a:xfrm>
          <a:solidFill>
            <a:schemeClr val="accent1"/>
          </a:solidFill>
        </p:grpSpPr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C2D2C173-42B8-8346-94B7-1BC487FD322D}"/>
                </a:ext>
              </a:extLst>
            </p:cNvPr>
            <p:cNvSpPr/>
            <p:nvPr/>
          </p:nvSpPr>
          <p:spPr>
            <a:xfrm>
              <a:off x="5810835" y="3900389"/>
              <a:ext cx="838134" cy="1311239"/>
            </a:xfrm>
            <a:custGeom>
              <a:avLst/>
              <a:gdLst>
                <a:gd name="connsiteX0" fmla="*/ 223221 w 838133"/>
                <a:gd name="connsiteY0" fmla="*/ 1239475 h 1311238"/>
                <a:gd name="connsiteX1" fmla="*/ 16811 w 838133"/>
                <a:gd name="connsiteY1" fmla="*/ 1056065 h 1311238"/>
                <a:gd name="connsiteX2" fmla="*/ 66113 w 838133"/>
                <a:gd name="connsiteY2" fmla="*/ 791687 h 1311238"/>
                <a:gd name="connsiteX3" fmla="*/ 202515 w 838133"/>
                <a:gd name="connsiteY3" fmla="*/ 652368 h 1311238"/>
                <a:gd name="connsiteX4" fmla="*/ 237355 w 838133"/>
                <a:gd name="connsiteY4" fmla="*/ 422901 h 1311238"/>
                <a:gd name="connsiteX5" fmla="*/ 379344 w 838133"/>
                <a:gd name="connsiteY5" fmla="*/ 259815 h 1311238"/>
                <a:gd name="connsiteX6" fmla="*/ 473676 w 838133"/>
                <a:gd name="connsiteY6" fmla="*/ 123283 h 1311238"/>
                <a:gd name="connsiteX7" fmla="*/ 593972 w 838133"/>
                <a:gd name="connsiteY7" fmla="*/ 11991 h 1311238"/>
                <a:gd name="connsiteX8" fmla="*/ 746809 w 838133"/>
                <a:gd name="connsiteY8" fmla="*/ 39691 h 1311238"/>
                <a:gd name="connsiteX9" fmla="*/ 769323 w 838133"/>
                <a:gd name="connsiteY9" fmla="*/ 175732 h 1311238"/>
                <a:gd name="connsiteX10" fmla="*/ 744672 w 838133"/>
                <a:gd name="connsiteY10" fmla="*/ 315707 h 1311238"/>
                <a:gd name="connsiteX11" fmla="*/ 815174 w 838133"/>
                <a:gd name="connsiteY11" fmla="*/ 517146 h 1311238"/>
                <a:gd name="connsiteX12" fmla="*/ 834402 w 838133"/>
                <a:gd name="connsiteY12" fmla="*/ 723830 h 1311238"/>
                <a:gd name="connsiteX13" fmla="*/ 691262 w 838133"/>
                <a:gd name="connsiteY13" fmla="*/ 895111 h 1311238"/>
                <a:gd name="connsiteX14" fmla="*/ 695370 w 838133"/>
                <a:gd name="connsiteY14" fmla="*/ 1034594 h 1311238"/>
                <a:gd name="connsiteX15" fmla="*/ 440520 w 838133"/>
                <a:gd name="connsiteY15" fmla="*/ 1324708 h 1311238"/>
                <a:gd name="connsiteX16" fmla="*/ 222893 w 838133"/>
                <a:gd name="connsiteY16" fmla="*/ 1238983 h 131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38133" h="1311238">
                  <a:moveTo>
                    <a:pt x="223221" y="1239475"/>
                  </a:moveTo>
                  <a:cubicBezTo>
                    <a:pt x="128726" y="1231935"/>
                    <a:pt x="51322" y="1144082"/>
                    <a:pt x="16811" y="1056065"/>
                  </a:cubicBezTo>
                  <a:cubicBezTo>
                    <a:pt x="-17476" y="965665"/>
                    <a:pt x="1530" y="863747"/>
                    <a:pt x="66113" y="791687"/>
                  </a:cubicBezTo>
                  <a:cubicBezTo>
                    <a:pt x="110320" y="743499"/>
                    <a:pt x="174084" y="711373"/>
                    <a:pt x="202515" y="652368"/>
                  </a:cubicBezTo>
                  <a:cubicBezTo>
                    <a:pt x="236204" y="582380"/>
                    <a:pt x="209417" y="496002"/>
                    <a:pt x="237355" y="422901"/>
                  </a:cubicBezTo>
                  <a:cubicBezTo>
                    <a:pt x="263485" y="355208"/>
                    <a:pt x="330864" y="314068"/>
                    <a:pt x="379344" y="259815"/>
                  </a:cubicBezTo>
                  <a:cubicBezTo>
                    <a:pt x="416321" y="218675"/>
                    <a:pt x="442451" y="169176"/>
                    <a:pt x="473676" y="123283"/>
                  </a:cubicBezTo>
                  <a:cubicBezTo>
                    <a:pt x="504900" y="77389"/>
                    <a:pt x="543027" y="33627"/>
                    <a:pt x="593972" y="11991"/>
                  </a:cubicBezTo>
                  <a:cubicBezTo>
                    <a:pt x="644918" y="-9644"/>
                    <a:pt x="711476" y="-2924"/>
                    <a:pt x="746809" y="39691"/>
                  </a:cubicBezTo>
                  <a:cubicBezTo>
                    <a:pt x="777047" y="76242"/>
                    <a:pt x="778033" y="129019"/>
                    <a:pt x="769323" y="175732"/>
                  </a:cubicBezTo>
                  <a:cubicBezTo>
                    <a:pt x="760613" y="222445"/>
                    <a:pt x="744179" y="268175"/>
                    <a:pt x="744672" y="315707"/>
                  </a:cubicBezTo>
                  <a:cubicBezTo>
                    <a:pt x="745494" y="387333"/>
                    <a:pt x="784771" y="452076"/>
                    <a:pt x="815174" y="517146"/>
                  </a:cubicBezTo>
                  <a:cubicBezTo>
                    <a:pt x="845577" y="582216"/>
                    <a:pt x="867434" y="660071"/>
                    <a:pt x="834402" y="723830"/>
                  </a:cubicBezTo>
                  <a:cubicBezTo>
                    <a:pt x="799891" y="790539"/>
                    <a:pt x="713612" y="823320"/>
                    <a:pt x="691262" y="895111"/>
                  </a:cubicBezTo>
                  <a:cubicBezTo>
                    <a:pt x="677293" y="939857"/>
                    <a:pt x="692248" y="987881"/>
                    <a:pt x="695370" y="1034594"/>
                  </a:cubicBezTo>
                  <a:cubicBezTo>
                    <a:pt x="705321" y="1184895"/>
                    <a:pt x="591220" y="1314784"/>
                    <a:pt x="440520" y="1324708"/>
                  </a:cubicBezTo>
                  <a:cubicBezTo>
                    <a:pt x="358764" y="1330092"/>
                    <a:pt x="278896" y="1298631"/>
                    <a:pt x="222893" y="1238983"/>
                  </a:cubicBezTo>
                </a:path>
              </a:pathLst>
            </a:custGeom>
            <a:solidFill>
              <a:schemeClr val="accent4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14A08D98-B47E-6443-AEAB-D08853E40948}"/>
                </a:ext>
              </a:extLst>
            </p:cNvPr>
            <p:cNvSpPr/>
            <p:nvPr/>
          </p:nvSpPr>
          <p:spPr>
            <a:xfrm>
              <a:off x="6132674" y="4217408"/>
              <a:ext cx="262944" cy="999820"/>
            </a:xfrm>
            <a:custGeom>
              <a:avLst/>
              <a:gdLst>
                <a:gd name="connsiteX0" fmla="*/ 316 w 262943"/>
                <a:gd name="connsiteY0" fmla="*/ 1001950 h 999819"/>
                <a:gd name="connsiteX1" fmla="*/ 316 w 262943"/>
                <a:gd name="connsiteY1" fmla="*/ 991297 h 999819"/>
                <a:gd name="connsiteX2" fmla="*/ 1466 w 262943"/>
                <a:gd name="connsiteY2" fmla="*/ 960974 h 999819"/>
                <a:gd name="connsiteX3" fmla="*/ 17900 w 262943"/>
                <a:gd name="connsiteY3" fmla="*/ 850502 h 999819"/>
                <a:gd name="connsiteX4" fmla="*/ 61286 w 262943"/>
                <a:gd name="connsiteY4" fmla="*/ 690859 h 999819"/>
                <a:gd name="connsiteX5" fmla="*/ 119133 w 262943"/>
                <a:gd name="connsiteY5" fmla="*/ 496959 h 999819"/>
                <a:gd name="connsiteX6" fmla="*/ 225790 w 262943"/>
                <a:gd name="connsiteY6" fmla="*/ 145056 h 999819"/>
                <a:gd name="connsiteX7" fmla="*/ 258658 w 262943"/>
                <a:gd name="connsiteY7" fmla="*/ 38682 h 999819"/>
                <a:gd name="connsiteX8" fmla="*/ 268189 w 262943"/>
                <a:gd name="connsiteY8" fmla="*/ 9834 h 999819"/>
                <a:gd name="connsiteX9" fmla="*/ 272133 w 262943"/>
                <a:gd name="connsiteY9" fmla="*/ 0 h 999819"/>
                <a:gd name="connsiteX10" fmla="*/ 269997 w 262943"/>
                <a:gd name="connsiteY10" fmla="*/ 10326 h 999819"/>
                <a:gd name="connsiteX11" fmla="*/ 262109 w 262943"/>
                <a:gd name="connsiteY11" fmla="*/ 39665 h 999819"/>
                <a:gd name="connsiteX12" fmla="*/ 231542 w 262943"/>
                <a:gd name="connsiteY12" fmla="*/ 146859 h 999819"/>
                <a:gd name="connsiteX13" fmla="*/ 127186 w 262943"/>
                <a:gd name="connsiteY13" fmla="*/ 499582 h 999819"/>
                <a:gd name="connsiteX14" fmla="*/ 68845 w 262943"/>
                <a:gd name="connsiteY14" fmla="*/ 693318 h 999819"/>
                <a:gd name="connsiteX15" fmla="*/ 23652 w 262943"/>
                <a:gd name="connsiteY15" fmla="*/ 851977 h 999819"/>
                <a:gd name="connsiteX16" fmla="*/ 3931 w 262943"/>
                <a:gd name="connsiteY16" fmla="*/ 961302 h 999819"/>
                <a:gd name="connsiteX17" fmla="*/ 1137 w 262943"/>
                <a:gd name="connsiteY17" fmla="*/ 991461 h 999819"/>
                <a:gd name="connsiteX18" fmla="*/ 316 w 262943"/>
                <a:gd name="connsiteY18" fmla="*/ 1001950 h 99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2943" h="999819">
                  <a:moveTo>
                    <a:pt x="316" y="1001950"/>
                  </a:moveTo>
                  <a:cubicBezTo>
                    <a:pt x="-105" y="998412"/>
                    <a:pt x="-105" y="994836"/>
                    <a:pt x="316" y="991297"/>
                  </a:cubicBezTo>
                  <a:cubicBezTo>
                    <a:pt x="316" y="984412"/>
                    <a:pt x="316" y="974086"/>
                    <a:pt x="1466" y="960974"/>
                  </a:cubicBezTo>
                  <a:cubicBezTo>
                    <a:pt x="4194" y="923795"/>
                    <a:pt x="9687" y="886870"/>
                    <a:pt x="17900" y="850502"/>
                  </a:cubicBezTo>
                  <a:cubicBezTo>
                    <a:pt x="27925" y="804445"/>
                    <a:pt x="43701" y="750520"/>
                    <a:pt x="61286" y="690859"/>
                  </a:cubicBezTo>
                  <a:cubicBezTo>
                    <a:pt x="78870" y="631197"/>
                    <a:pt x="98591" y="565800"/>
                    <a:pt x="119133" y="496959"/>
                  </a:cubicBezTo>
                  <a:cubicBezTo>
                    <a:pt x="160218" y="359279"/>
                    <a:pt x="198016" y="234712"/>
                    <a:pt x="225790" y="145056"/>
                  </a:cubicBezTo>
                  <a:cubicBezTo>
                    <a:pt x="239923" y="100310"/>
                    <a:pt x="251262" y="64087"/>
                    <a:pt x="258658" y="38682"/>
                  </a:cubicBezTo>
                  <a:lnTo>
                    <a:pt x="268189" y="9834"/>
                  </a:lnTo>
                  <a:cubicBezTo>
                    <a:pt x="269131" y="6420"/>
                    <a:pt x="270454" y="3121"/>
                    <a:pt x="272133" y="0"/>
                  </a:cubicBezTo>
                  <a:cubicBezTo>
                    <a:pt x="271825" y="3513"/>
                    <a:pt x="271107" y="6978"/>
                    <a:pt x="269997" y="10326"/>
                  </a:cubicBezTo>
                  <a:cubicBezTo>
                    <a:pt x="268025" y="17374"/>
                    <a:pt x="265396" y="26717"/>
                    <a:pt x="262109" y="39665"/>
                  </a:cubicBezTo>
                  <a:cubicBezTo>
                    <a:pt x="254713" y="65234"/>
                    <a:pt x="244360" y="101785"/>
                    <a:pt x="231542" y="146859"/>
                  </a:cubicBezTo>
                  <a:cubicBezTo>
                    <a:pt x="205247" y="237170"/>
                    <a:pt x="168435" y="361902"/>
                    <a:pt x="127186" y="499582"/>
                  </a:cubicBezTo>
                  <a:cubicBezTo>
                    <a:pt x="106479" y="568258"/>
                    <a:pt x="86758" y="633656"/>
                    <a:pt x="68845" y="693318"/>
                  </a:cubicBezTo>
                  <a:cubicBezTo>
                    <a:pt x="50932" y="752979"/>
                    <a:pt x="34498" y="806412"/>
                    <a:pt x="23652" y="851977"/>
                  </a:cubicBezTo>
                  <a:cubicBezTo>
                    <a:pt x="14845" y="887983"/>
                    <a:pt x="8259" y="924493"/>
                    <a:pt x="3931" y="961302"/>
                  </a:cubicBezTo>
                  <a:cubicBezTo>
                    <a:pt x="2616" y="974250"/>
                    <a:pt x="1630" y="984412"/>
                    <a:pt x="1137" y="991461"/>
                  </a:cubicBezTo>
                  <a:cubicBezTo>
                    <a:pt x="1313" y="994978"/>
                    <a:pt x="1037" y="998503"/>
                    <a:pt x="316" y="100195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719BDA48-7C10-1446-9657-E54BB9FCF097}"/>
                </a:ext>
              </a:extLst>
            </p:cNvPr>
            <p:cNvSpPr/>
            <p:nvPr/>
          </p:nvSpPr>
          <p:spPr>
            <a:xfrm>
              <a:off x="6263146" y="4568342"/>
              <a:ext cx="230076" cy="114733"/>
            </a:xfrm>
            <a:custGeom>
              <a:avLst/>
              <a:gdLst>
                <a:gd name="connsiteX0" fmla="*/ 232705 w 230075"/>
                <a:gd name="connsiteY0" fmla="*/ 1625 h 114733"/>
                <a:gd name="connsiteX1" fmla="*/ 193757 w 230075"/>
                <a:gd name="connsiteY1" fmla="*/ 8837 h 114733"/>
                <a:gd name="connsiteX2" fmla="*/ 152672 w 230075"/>
                <a:gd name="connsiteY2" fmla="*/ 19654 h 114733"/>
                <a:gd name="connsiteX3" fmla="*/ 104849 w 230075"/>
                <a:gd name="connsiteY3" fmla="*/ 39979 h 114733"/>
                <a:gd name="connsiteX4" fmla="*/ 60970 w 230075"/>
                <a:gd name="connsiteY4" fmla="*/ 67515 h 114733"/>
                <a:gd name="connsiteX5" fmla="*/ 28102 w 230075"/>
                <a:gd name="connsiteY5" fmla="*/ 94723 h 114733"/>
                <a:gd name="connsiteX6" fmla="*/ 0 w 230075"/>
                <a:gd name="connsiteY6" fmla="*/ 122423 h 114733"/>
                <a:gd name="connsiteX7" fmla="*/ 23500 w 230075"/>
                <a:gd name="connsiteY7" fmla="*/ 89642 h 114733"/>
                <a:gd name="connsiteX8" fmla="*/ 55547 w 230075"/>
                <a:gd name="connsiteY8" fmla="*/ 60139 h 114733"/>
                <a:gd name="connsiteX9" fmla="*/ 100412 w 230075"/>
                <a:gd name="connsiteY9" fmla="*/ 31292 h 114733"/>
                <a:gd name="connsiteX10" fmla="*/ 149714 w 230075"/>
                <a:gd name="connsiteY10" fmla="*/ 11132 h 114733"/>
                <a:gd name="connsiteX11" fmla="*/ 192278 w 230075"/>
                <a:gd name="connsiteY11" fmla="*/ 1953 h 114733"/>
                <a:gd name="connsiteX12" fmla="*/ 232705 w 230075"/>
                <a:gd name="connsiteY12" fmla="*/ 1625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075" h="114733">
                  <a:moveTo>
                    <a:pt x="232705" y="1625"/>
                  </a:moveTo>
                  <a:cubicBezTo>
                    <a:pt x="219882" y="4817"/>
                    <a:pt x="206875" y="7225"/>
                    <a:pt x="193757" y="8837"/>
                  </a:cubicBezTo>
                  <a:cubicBezTo>
                    <a:pt x="179852" y="11594"/>
                    <a:pt x="166130" y="15207"/>
                    <a:pt x="152672" y="19654"/>
                  </a:cubicBezTo>
                  <a:cubicBezTo>
                    <a:pt x="136260" y="25268"/>
                    <a:pt x="120277" y="32061"/>
                    <a:pt x="104849" y="39979"/>
                  </a:cubicBezTo>
                  <a:cubicBezTo>
                    <a:pt x="89532" y="48014"/>
                    <a:pt x="74862" y="57220"/>
                    <a:pt x="60970" y="67515"/>
                  </a:cubicBezTo>
                  <a:cubicBezTo>
                    <a:pt x="49454" y="75889"/>
                    <a:pt x="38476" y="84976"/>
                    <a:pt x="28102" y="94723"/>
                  </a:cubicBezTo>
                  <a:cubicBezTo>
                    <a:pt x="19273" y="104484"/>
                    <a:pt x="9890" y="113732"/>
                    <a:pt x="0" y="122423"/>
                  </a:cubicBezTo>
                  <a:cubicBezTo>
                    <a:pt x="5833" y="110198"/>
                    <a:pt x="13789" y="99100"/>
                    <a:pt x="23500" y="89642"/>
                  </a:cubicBezTo>
                  <a:cubicBezTo>
                    <a:pt x="33430" y="79024"/>
                    <a:pt x="44142" y="69162"/>
                    <a:pt x="55547" y="60139"/>
                  </a:cubicBezTo>
                  <a:cubicBezTo>
                    <a:pt x="69657" y="49275"/>
                    <a:pt x="84666" y="39625"/>
                    <a:pt x="100412" y="31292"/>
                  </a:cubicBezTo>
                  <a:cubicBezTo>
                    <a:pt x="116237" y="23177"/>
                    <a:pt x="132732" y="16432"/>
                    <a:pt x="149714" y="11132"/>
                  </a:cubicBezTo>
                  <a:cubicBezTo>
                    <a:pt x="163628" y="6923"/>
                    <a:pt x="177864" y="3853"/>
                    <a:pt x="192278" y="1953"/>
                  </a:cubicBezTo>
                  <a:cubicBezTo>
                    <a:pt x="205629" y="-536"/>
                    <a:pt x="219316" y="-647"/>
                    <a:pt x="232705" y="162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74A21143-0618-2F41-9E07-13D1E5D1E72C}"/>
                </a:ext>
              </a:extLst>
            </p:cNvPr>
            <p:cNvSpPr/>
            <p:nvPr/>
          </p:nvSpPr>
          <p:spPr>
            <a:xfrm>
              <a:off x="6183770" y="4876163"/>
              <a:ext cx="213642" cy="114733"/>
            </a:xfrm>
            <a:custGeom>
              <a:avLst/>
              <a:gdLst>
                <a:gd name="connsiteX0" fmla="*/ 224324 w 213641"/>
                <a:gd name="connsiteY0" fmla="*/ 798 h 114733"/>
                <a:gd name="connsiteX1" fmla="*/ 186854 w 213641"/>
                <a:gd name="connsiteY1" fmla="*/ 9321 h 114733"/>
                <a:gd name="connsiteX2" fmla="*/ 147413 w 213641"/>
                <a:gd name="connsiteY2" fmla="*/ 21286 h 114733"/>
                <a:gd name="connsiteX3" fmla="*/ 101562 w 213641"/>
                <a:gd name="connsiteY3" fmla="*/ 41774 h 114733"/>
                <a:gd name="connsiteX4" fmla="*/ 58998 w 213641"/>
                <a:gd name="connsiteY4" fmla="*/ 68818 h 114733"/>
                <a:gd name="connsiteX5" fmla="*/ 27609 w 213641"/>
                <a:gd name="connsiteY5" fmla="*/ 95207 h 114733"/>
                <a:gd name="connsiteX6" fmla="*/ 0 w 213641"/>
                <a:gd name="connsiteY6" fmla="*/ 121924 h 114733"/>
                <a:gd name="connsiteX7" fmla="*/ 23007 w 213641"/>
                <a:gd name="connsiteY7" fmla="*/ 90782 h 114733"/>
                <a:gd name="connsiteX8" fmla="*/ 53903 w 213641"/>
                <a:gd name="connsiteY8" fmla="*/ 62262 h 114733"/>
                <a:gd name="connsiteX9" fmla="*/ 96960 w 213641"/>
                <a:gd name="connsiteY9" fmla="*/ 33743 h 114733"/>
                <a:gd name="connsiteX10" fmla="*/ 144455 w 213641"/>
                <a:gd name="connsiteY10" fmla="*/ 13255 h 114733"/>
                <a:gd name="connsiteX11" fmla="*/ 185211 w 213641"/>
                <a:gd name="connsiteY11" fmla="*/ 2929 h 114733"/>
                <a:gd name="connsiteX12" fmla="*/ 224324 w 213641"/>
                <a:gd name="connsiteY12" fmla="*/ 798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641" h="114733">
                  <a:moveTo>
                    <a:pt x="224324" y="798"/>
                  </a:moveTo>
                  <a:cubicBezTo>
                    <a:pt x="212018" y="4390"/>
                    <a:pt x="199505" y="7237"/>
                    <a:pt x="186854" y="9321"/>
                  </a:cubicBezTo>
                  <a:cubicBezTo>
                    <a:pt x="173490" y="12558"/>
                    <a:pt x="160321" y="16553"/>
                    <a:pt x="147413" y="21286"/>
                  </a:cubicBezTo>
                  <a:cubicBezTo>
                    <a:pt x="131703" y="27123"/>
                    <a:pt x="116387" y="33967"/>
                    <a:pt x="101562" y="41774"/>
                  </a:cubicBezTo>
                  <a:cubicBezTo>
                    <a:pt x="86817" y="49886"/>
                    <a:pt x="72600" y="58919"/>
                    <a:pt x="58998" y="68818"/>
                  </a:cubicBezTo>
                  <a:cubicBezTo>
                    <a:pt x="48046" y="77019"/>
                    <a:pt x="37566" y="85829"/>
                    <a:pt x="27609" y="95207"/>
                  </a:cubicBezTo>
                  <a:cubicBezTo>
                    <a:pt x="18926" y="104632"/>
                    <a:pt x="9708" y="113552"/>
                    <a:pt x="0" y="121924"/>
                  </a:cubicBezTo>
                  <a:cubicBezTo>
                    <a:pt x="5758" y="110265"/>
                    <a:pt x="13549" y="99721"/>
                    <a:pt x="23007" y="90782"/>
                  </a:cubicBezTo>
                  <a:cubicBezTo>
                    <a:pt x="32547" y="80489"/>
                    <a:pt x="42877" y="70954"/>
                    <a:pt x="53903" y="62262"/>
                  </a:cubicBezTo>
                  <a:cubicBezTo>
                    <a:pt x="67450" y="51598"/>
                    <a:pt x="81850" y="42060"/>
                    <a:pt x="96960" y="33743"/>
                  </a:cubicBezTo>
                  <a:cubicBezTo>
                    <a:pt x="112196" y="25615"/>
                    <a:pt x="128082" y="18762"/>
                    <a:pt x="144455" y="13255"/>
                  </a:cubicBezTo>
                  <a:cubicBezTo>
                    <a:pt x="157767" y="8818"/>
                    <a:pt x="171390" y="5367"/>
                    <a:pt x="185211" y="2929"/>
                  </a:cubicBezTo>
                  <a:cubicBezTo>
                    <a:pt x="198027" y="-36"/>
                    <a:pt x="211261" y="-757"/>
                    <a:pt x="224324" y="79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A06B078F-836F-5145-8012-1B50F11CBE24}"/>
                </a:ext>
              </a:extLst>
            </p:cNvPr>
            <p:cNvSpPr/>
            <p:nvPr/>
          </p:nvSpPr>
          <p:spPr>
            <a:xfrm>
              <a:off x="6117975" y="4515059"/>
              <a:ext cx="115038" cy="278638"/>
            </a:xfrm>
            <a:custGeom>
              <a:avLst/>
              <a:gdLst>
                <a:gd name="connsiteX0" fmla="*/ 114768 w 115037"/>
                <a:gd name="connsiteY0" fmla="*/ 278638 h 278638"/>
                <a:gd name="connsiteX1" fmla="*/ 105565 w 115037"/>
                <a:gd name="connsiteY1" fmla="*/ 234548 h 278638"/>
                <a:gd name="connsiteX2" fmla="*/ 76806 w 115037"/>
                <a:gd name="connsiteY2" fmla="*/ 130796 h 278638"/>
                <a:gd name="connsiteX3" fmla="*/ 52483 w 115037"/>
                <a:gd name="connsiteY3" fmla="*/ 76871 h 278638"/>
                <a:gd name="connsiteX4" fmla="*/ 27011 w 115037"/>
                <a:gd name="connsiteY4" fmla="*/ 35895 h 278638"/>
                <a:gd name="connsiteX5" fmla="*/ 59 w 115037"/>
                <a:gd name="connsiteY5" fmla="*/ 0 h 278638"/>
                <a:gd name="connsiteX6" fmla="*/ 32105 w 115037"/>
                <a:gd name="connsiteY6" fmla="*/ 31961 h 278638"/>
                <a:gd name="connsiteX7" fmla="*/ 59714 w 115037"/>
                <a:gd name="connsiteY7" fmla="*/ 72938 h 278638"/>
                <a:gd name="connsiteX8" fmla="*/ 85351 w 115037"/>
                <a:gd name="connsiteY8" fmla="*/ 127682 h 278638"/>
                <a:gd name="connsiteX9" fmla="*/ 111810 w 115037"/>
                <a:gd name="connsiteY9" fmla="*/ 233564 h 278638"/>
                <a:gd name="connsiteX10" fmla="*/ 114768 w 115037"/>
                <a:gd name="connsiteY10" fmla="*/ 278638 h 2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37" h="278638">
                  <a:moveTo>
                    <a:pt x="114768" y="278638"/>
                  </a:moveTo>
                  <a:cubicBezTo>
                    <a:pt x="110532" y="264208"/>
                    <a:pt x="107455" y="249465"/>
                    <a:pt x="105565" y="234548"/>
                  </a:cubicBezTo>
                  <a:cubicBezTo>
                    <a:pt x="98790" y="199249"/>
                    <a:pt x="89173" y="164553"/>
                    <a:pt x="76806" y="130796"/>
                  </a:cubicBezTo>
                  <a:cubicBezTo>
                    <a:pt x="69724" y="112378"/>
                    <a:pt x="61604" y="94374"/>
                    <a:pt x="52483" y="76871"/>
                  </a:cubicBezTo>
                  <a:cubicBezTo>
                    <a:pt x="44834" y="62710"/>
                    <a:pt x="36328" y="49026"/>
                    <a:pt x="27011" y="35895"/>
                  </a:cubicBezTo>
                  <a:cubicBezTo>
                    <a:pt x="10576" y="13440"/>
                    <a:pt x="-927" y="983"/>
                    <a:pt x="59" y="0"/>
                  </a:cubicBezTo>
                  <a:cubicBezTo>
                    <a:pt x="12542" y="8692"/>
                    <a:pt x="23390" y="19512"/>
                    <a:pt x="32105" y="31961"/>
                  </a:cubicBezTo>
                  <a:cubicBezTo>
                    <a:pt x="42365" y="44882"/>
                    <a:pt x="51596" y="58582"/>
                    <a:pt x="59714" y="72938"/>
                  </a:cubicBezTo>
                  <a:cubicBezTo>
                    <a:pt x="69516" y="90574"/>
                    <a:pt x="78082" y="108866"/>
                    <a:pt x="85351" y="127682"/>
                  </a:cubicBezTo>
                  <a:cubicBezTo>
                    <a:pt x="97980" y="161919"/>
                    <a:pt x="106851" y="197421"/>
                    <a:pt x="111810" y="233564"/>
                  </a:cubicBezTo>
                  <a:cubicBezTo>
                    <a:pt x="114661" y="248409"/>
                    <a:pt x="115654" y="263550"/>
                    <a:pt x="114768" y="27863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BD0E0A7E-FEB5-834D-B602-741F9B344D71}"/>
                </a:ext>
              </a:extLst>
            </p:cNvPr>
            <p:cNvSpPr/>
            <p:nvPr/>
          </p:nvSpPr>
          <p:spPr>
            <a:xfrm>
              <a:off x="6063967" y="4818611"/>
              <a:ext cx="82170" cy="245857"/>
            </a:xfrm>
            <a:custGeom>
              <a:avLst/>
              <a:gdLst>
                <a:gd name="connsiteX0" fmla="*/ 91701 w 82169"/>
                <a:gd name="connsiteY0" fmla="*/ 253069 h 245857"/>
                <a:gd name="connsiteX1" fmla="*/ 88907 w 82169"/>
                <a:gd name="connsiteY1" fmla="*/ 212912 h 245857"/>
                <a:gd name="connsiteX2" fmla="*/ 82827 w 82169"/>
                <a:gd name="connsiteY2" fmla="*/ 169805 h 245857"/>
                <a:gd name="connsiteX3" fmla="*/ 68529 w 82169"/>
                <a:gd name="connsiteY3" fmla="*/ 118831 h 245857"/>
                <a:gd name="connsiteX4" fmla="*/ 46672 w 82169"/>
                <a:gd name="connsiteY4" fmla="*/ 69660 h 245857"/>
                <a:gd name="connsiteX5" fmla="*/ 23665 w 82169"/>
                <a:gd name="connsiteY5" fmla="*/ 32781 h 245857"/>
                <a:gd name="connsiteX6" fmla="*/ 0 w 82169"/>
                <a:gd name="connsiteY6" fmla="*/ 0 h 245857"/>
                <a:gd name="connsiteX7" fmla="*/ 28924 w 82169"/>
                <a:gd name="connsiteY7" fmla="*/ 28847 h 245857"/>
                <a:gd name="connsiteX8" fmla="*/ 53903 w 82169"/>
                <a:gd name="connsiteY8" fmla="*/ 65562 h 245857"/>
                <a:gd name="connsiteX9" fmla="*/ 76911 w 82169"/>
                <a:gd name="connsiteY9" fmla="*/ 114733 h 245857"/>
                <a:gd name="connsiteX10" fmla="*/ 91044 w 82169"/>
                <a:gd name="connsiteY10" fmla="*/ 167347 h 245857"/>
                <a:gd name="connsiteX11" fmla="*/ 95317 w 82169"/>
                <a:gd name="connsiteY11" fmla="*/ 211601 h 245857"/>
                <a:gd name="connsiteX12" fmla="*/ 91701 w 82169"/>
                <a:gd name="connsiteY12" fmla="*/ 253069 h 24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169" h="245857">
                  <a:moveTo>
                    <a:pt x="91701" y="253069"/>
                  </a:moveTo>
                  <a:cubicBezTo>
                    <a:pt x="90005" y="239748"/>
                    <a:pt x="89072" y="226340"/>
                    <a:pt x="88907" y="212912"/>
                  </a:cubicBezTo>
                  <a:cubicBezTo>
                    <a:pt x="87684" y="198442"/>
                    <a:pt x="85654" y="184051"/>
                    <a:pt x="82827" y="169805"/>
                  </a:cubicBezTo>
                  <a:cubicBezTo>
                    <a:pt x="79128" y="152534"/>
                    <a:pt x="74353" y="135510"/>
                    <a:pt x="68529" y="118831"/>
                  </a:cubicBezTo>
                  <a:cubicBezTo>
                    <a:pt x="62374" y="101964"/>
                    <a:pt x="55071" y="85535"/>
                    <a:pt x="46672" y="69660"/>
                  </a:cubicBezTo>
                  <a:cubicBezTo>
                    <a:pt x="39697" y="56950"/>
                    <a:pt x="32016" y="44638"/>
                    <a:pt x="23665" y="32781"/>
                  </a:cubicBezTo>
                  <a:cubicBezTo>
                    <a:pt x="15140" y="22325"/>
                    <a:pt x="7238" y="11380"/>
                    <a:pt x="0" y="0"/>
                  </a:cubicBezTo>
                  <a:cubicBezTo>
                    <a:pt x="11199" y="7925"/>
                    <a:pt x="20977" y="17678"/>
                    <a:pt x="28924" y="28847"/>
                  </a:cubicBezTo>
                  <a:cubicBezTo>
                    <a:pt x="38144" y="40457"/>
                    <a:pt x="46493" y="52728"/>
                    <a:pt x="53903" y="65562"/>
                  </a:cubicBezTo>
                  <a:cubicBezTo>
                    <a:pt x="62986" y="81257"/>
                    <a:pt x="70684" y="97709"/>
                    <a:pt x="76911" y="114733"/>
                  </a:cubicBezTo>
                  <a:cubicBezTo>
                    <a:pt x="83021" y="131867"/>
                    <a:pt x="87747" y="149461"/>
                    <a:pt x="91044" y="167347"/>
                  </a:cubicBezTo>
                  <a:cubicBezTo>
                    <a:pt x="93594" y="181969"/>
                    <a:pt x="95022" y="196763"/>
                    <a:pt x="95317" y="211601"/>
                  </a:cubicBezTo>
                  <a:cubicBezTo>
                    <a:pt x="96497" y="225528"/>
                    <a:pt x="95274" y="239554"/>
                    <a:pt x="91701" y="2530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19" name="Graphic 380">
              <a:extLst>
                <a:ext uri="{FF2B5EF4-FFF2-40B4-BE49-F238E27FC236}">
                  <a16:creationId xmlns:a16="http://schemas.microsoft.com/office/drawing/2014/main" id="{DD9A5A6A-1395-424D-AAFD-563190858620}"/>
                </a:ext>
              </a:extLst>
            </p:cNvPr>
            <p:cNvGrpSpPr/>
            <p:nvPr/>
          </p:nvGrpSpPr>
          <p:grpSpPr>
            <a:xfrm>
              <a:off x="1931310" y="2458053"/>
              <a:ext cx="4146461" cy="2877022"/>
              <a:chOff x="1931310" y="2458053"/>
              <a:chExt cx="4146461" cy="2877022"/>
            </a:xfrm>
            <a:solidFill>
              <a:schemeClr val="accent1"/>
            </a:solidFill>
          </p:grpSpPr>
          <p:sp>
            <p:nvSpPr>
              <p:cNvPr id="558" name="Freeform 557">
                <a:extLst>
                  <a:ext uri="{FF2B5EF4-FFF2-40B4-BE49-F238E27FC236}">
                    <a16:creationId xmlns:a16="http://schemas.microsoft.com/office/drawing/2014/main" id="{A4F9E861-8A4B-654D-9FB7-8E0FD5262DFE}"/>
                  </a:ext>
                </a:extLst>
              </p:cNvPr>
              <p:cNvSpPr/>
              <p:nvPr/>
            </p:nvSpPr>
            <p:spPr>
              <a:xfrm>
                <a:off x="1931310" y="2478377"/>
                <a:ext cx="4141366" cy="2720820"/>
              </a:xfrm>
              <a:custGeom>
                <a:avLst/>
                <a:gdLst>
                  <a:gd name="connsiteX0" fmla="*/ 4096009 w 4141365"/>
                  <a:gd name="connsiteY0" fmla="*/ 0 h 2720820"/>
                  <a:gd name="connsiteX1" fmla="*/ 4143009 w 4141365"/>
                  <a:gd name="connsiteY1" fmla="*/ 46877 h 2720820"/>
                  <a:gd name="connsiteX2" fmla="*/ 4143009 w 4141365"/>
                  <a:gd name="connsiteY2" fmla="*/ 2685581 h 2720820"/>
                  <a:gd name="connsiteX3" fmla="*/ 4096009 w 4141365"/>
                  <a:gd name="connsiteY3" fmla="*/ 2732458 h 2720820"/>
                  <a:gd name="connsiteX4" fmla="*/ 47002 w 4141365"/>
                  <a:gd name="connsiteY4" fmla="*/ 2732458 h 2720820"/>
                  <a:gd name="connsiteX5" fmla="*/ 0 w 4141365"/>
                  <a:gd name="connsiteY5" fmla="*/ 2685581 h 2720820"/>
                  <a:gd name="connsiteX6" fmla="*/ 0 w 4141365"/>
                  <a:gd name="connsiteY6" fmla="*/ 46877 h 2720820"/>
                  <a:gd name="connsiteX7" fmla="*/ 47002 w 4141365"/>
                  <a:gd name="connsiteY7" fmla="*/ 0 h 272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1365" h="2720820">
                    <a:moveTo>
                      <a:pt x="4096009" y="0"/>
                    </a:moveTo>
                    <a:cubicBezTo>
                      <a:pt x="4121966" y="0"/>
                      <a:pt x="4143009" y="20987"/>
                      <a:pt x="4143009" y="46877"/>
                    </a:cubicBezTo>
                    <a:lnTo>
                      <a:pt x="4143009" y="2685581"/>
                    </a:lnTo>
                    <a:cubicBezTo>
                      <a:pt x="4143009" y="2711470"/>
                      <a:pt x="4121966" y="2732458"/>
                      <a:pt x="4096009" y="2732458"/>
                    </a:cubicBezTo>
                    <a:lnTo>
                      <a:pt x="47002" y="2732458"/>
                    </a:lnTo>
                    <a:cubicBezTo>
                      <a:pt x="21043" y="2732458"/>
                      <a:pt x="0" y="2711470"/>
                      <a:pt x="0" y="2685581"/>
                    </a:cubicBezTo>
                    <a:lnTo>
                      <a:pt x="0" y="46877"/>
                    </a:lnTo>
                    <a:cubicBezTo>
                      <a:pt x="0" y="20987"/>
                      <a:pt x="21043" y="0"/>
                      <a:pt x="47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9" name="Freeform 558">
                <a:extLst>
                  <a:ext uri="{FF2B5EF4-FFF2-40B4-BE49-F238E27FC236}">
                    <a16:creationId xmlns:a16="http://schemas.microsoft.com/office/drawing/2014/main" id="{86961454-1A88-7D4D-8A4A-567AADDCEC9E}"/>
                  </a:ext>
                </a:extLst>
              </p:cNvPr>
              <p:cNvSpPr/>
              <p:nvPr/>
            </p:nvSpPr>
            <p:spPr>
              <a:xfrm>
                <a:off x="1936342" y="2458053"/>
                <a:ext cx="4141366" cy="163905"/>
              </a:xfrm>
              <a:custGeom>
                <a:avLst/>
                <a:gdLst>
                  <a:gd name="connsiteX0" fmla="*/ 4046277 w 4141365"/>
                  <a:gd name="connsiteY0" fmla="*/ 0 h 163904"/>
                  <a:gd name="connsiteX1" fmla="*/ 94230 w 4141365"/>
                  <a:gd name="connsiteY1" fmla="*/ 9834 h 163904"/>
                  <a:gd name="connsiteX2" fmla="*/ 63 w 4141365"/>
                  <a:gd name="connsiteY2" fmla="*/ 85394 h 163904"/>
                  <a:gd name="connsiteX3" fmla="*/ 3515 w 4141365"/>
                  <a:gd name="connsiteY3" fmla="*/ 175870 h 163904"/>
                  <a:gd name="connsiteX4" fmla="*/ 4152769 w 4141365"/>
                  <a:gd name="connsiteY4" fmla="*/ 175870 h 163904"/>
                  <a:gd name="connsiteX5" fmla="*/ 4152769 w 4141365"/>
                  <a:gd name="connsiteY5" fmla="*/ 85394 h 163904"/>
                  <a:gd name="connsiteX6" fmla="*/ 4046277 w 4141365"/>
                  <a:gd name="connsiteY6" fmla="*/ 0 h 16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1365" h="163904">
                    <a:moveTo>
                      <a:pt x="4046277" y="0"/>
                    </a:moveTo>
                    <a:lnTo>
                      <a:pt x="94230" y="9834"/>
                    </a:lnTo>
                    <a:cubicBezTo>
                      <a:pt x="35232" y="9834"/>
                      <a:pt x="-1744" y="21144"/>
                      <a:pt x="63" y="85394"/>
                    </a:cubicBezTo>
                    <a:cubicBezTo>
                      <a:pt x="63" y="85394"/>
                      <a:pt x="1543" y="154071"/>
                      <a:pt x="3515" y="175870"/>
                    </a:cubicBezTo>
                    <a:cubicBezTo>
                      <a:pt x="63992" y="174395"/>
                      <a:pt x="4152769" y="175870"/>
                      <a:pt x="4152769" y="175870"/>
                    </a:cubicBezTo>
                    <a:lnTo>
                      <a:pt x="4152769" y="85394"/>
                    </a:lnTo>
                    <a:cubicBezTo>
                      <a:pt x="4152769" y="38190"/>
                      <a:pt x="4105110" y="0"/>
                      <a:pt x="40462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0" name="Freeform 559">
                <a:extLst>
                  <a:ext uri="{FF2B5EF4-FFF2-40B4-BE49-F238E27FC236}">
                    <a16:creationId xmlns:a16="http://schemas.microsoft.com/office/drawing/2014/main" id="{3C6E5F43-373F-EA44-AF97-4112789C3BE9}"/>
                  </a:ext>
                </a:extLst>
              </p:cNvPr>
              <p:cNvSpPr/>
              <p:nvPr/>
            </p:nvSpPr>
            <p:spPr>
              <a:xfrm>
                <a:off x="2093021" y="2520009"/>
                <a:ext cx="32868" cy="32781"/>
              </a:xfrm>
              <a:custGeom>
                <a:avLst/>
                <a:gdLst>
                  <a:gd name="connsiteX0" fmla="*/ 44372 w 32867"/>
                  <a:gd name="connsiteY0" fmla="*/ 22128 h 32780"/>
                  <a:gd name="connsiteX1" fmla="*/ 22185 w 32867"/>
                  <a:gd name="connsiteY1" fmla="*/ 44254 h 32780"/>
                  <a:gd name="connsiteX2" fmla="*/ 0 w 32867"/>
                  <a:gd name="connsiteY2" fmla="*/ 22127 h 32780"/>
                  <a:gd name="connsiteX3" fmla="*/ 22186 w 32867"/>
                  <a:gd name="connsiteY3" fmla="*/ 0 h 32780"/>
                  <a:gd name="connsiteX4" fmla="*/ 22350 w 32867"/>
                  <a:gd name="connsiteY4" fmla="*/ 1 h 32780"/>
                  <a:gd name="connsiteX5" fmla="*/ 44372 w 32867"/>
                  <a:gd name="connsiteY5" fmla="*/ 22128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67" h="32780">
                    <a:moveTo>
                      <a:pt x="44372" y="22128"/>
                    </a:moveTo>
                    <a:cubicBezTo>
                      <a:pt x="44371" y="34348"/>
                      <a:pt x="34438" y="44255"/>
                      <a:pt x="22185" y="44254"/>
                    </a:cubicBezTo>
                    <a:cubicBezTo>
                      <a:pt x="9932" y="44254"/>
                      <a:pt x="0" y="34347"/>
                      <a:pt x="0" y="22127"/>
                    </a:cubicBezTo>
                    <a:cubicBezTo>
                      <a:pt x="0" y="9906"/>
                      <a:pt x="9934" y="0"/>
                      <a:pt x="22186" y="0"/>
                    </a:cubicBezTo>
                    <a:cubicBezTo>
                      <a:pt x="22241" y="0"/>
                      <a:pt x="22296" y="0"/>
                      <a:pt x="22350" y="1"/>
                    </a:cubicBezTo>
                    <a:cubicBezTo>
                      <a:pt x="34539" y="91"/>
                      <a:pt x="44372" y="9971"/>
                      <a:pt x="44372" y="22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1" name="Freeform 560">
                <a:extLst>
                  <a:ext uri="{FF2B5EF4-FFF2-40B4-BE49-F238E27FC236}">
                    <a16:creationId xmlns:a16="http://schemas.microsoft.com/office/drawing/2014/main" id="{54787443-465D-5244-8AD9-B7DD42E10053}"/>
                  </a:ext>
                </a:extLst>
              </p:cNvPr>
              <p:cNvSpPr/>
              <p:nvPr/>
            </p:nvSpPr>
            <p:spPr>
              <a:xfrm>
                <a:off x="2199185" y="2520009"/>
                <a:ext cx="32868" cy="32781"/>
              </a:xfrm>
              <a:custGeom>
                <a:avLst/>
                <a:gdLst>
                  <a:gd name="connsiteX0" fmla="*/ 44372 w 32867"/>
                  <a:gd name="connsiteY0" fmla="*/ 22127 h 32780"/>
                  <a:gd name="connsiteX1" fmla="*/ 22186 w 32867"/>
                  <a:gd name="connsiteY1" fmla="*/ 44254 h 32780"/>
                  <a:gd name="connsiteX2" fmla="*/ 0 w 32867"/>
                  <a:gd name="connsiteY2" fmla="*/ 22127 h 32780"/>
                  <a:gd name="connsiteX3" fmla="*/ 22186 w 32867"/>
                  <a:gd name="connsiteY3" fmla="*/ 0 h 32780"/>
                  <a:gd name="connsiteX4" fmla="*/ 44372 w 32867"/>
                  <a:gd name="connsiteY4" fmla="*/ 22127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67" h="32780">
                    <a:moveTo>
                      <a:pt x="44372" y="22127"/>
                    </a:moveTo>
                    <a:cubicBezTo>
                      <a:pt x="44372" y="34348"/>
                      <a:pt x="34439" y="44254"/>
                      <a:pt x="22186" y="44254"/>
                    </a:cubicBezTo>
                    <a:cubicBezTo>
                      <a:pt x="9933" y="44254"/>
                      <a:pt x="0" y="34348"/>
                      <a:pt x="0" y="22127"/>
                    </a:cubicBezTo>
                    <a:cubicBezTo>
                      <a:pt x="0" y="9907"/>
                      <a:pt x="9933" y="0"/>
                      <a:pt x="22186" y="0"/>
                    </a:cubicBezTo>
                    <a:cubicBezTo>
                      <a:pt x="34439" y="0"/>
                      <a:pt x="44372" y="9907"/>
                      <a:pt x="44372" y="22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2" name="Freeform 561">
                <a:extLst>
                  <a:ext uri="{FF2B5EF4-FFF2-40B4-BE49-F238E27FC236}">
                    <a16:creationId xmlns:a16="http://schemas.microsoft.com/office/drawing/2014/main" id="{E02BC215-F50A-D047-A476-9C539EF9CBB5}"/>
                  </a:ext>
                </a:extLst>
              </p:cNvPr>
              <p:cNvSpPr/>
              <p:nvPr/>
            </p:nvSpPr>
            <p:spPr>
              <a:xfrm>
                <a:off x="2305348" y="2520009"/>
                <a:ext cx="32868" cy="32781"/>
              </a:xfrm>
              <a:custGeom>
                <a:avLst/>
                <a:gdLst>
                  <a:gd name="connsiteX0" fmla="*/ 44372 w 32867"/>
                  <a:gd name="connsiteY0" fmla="*/ 22127 h 32780"/>
                  <a:gd name="connsiteX1" fmla="*/ 22186 w 32867"/>
                  <a:gd name="connsiteY1" fmla="*/ 44254 h 32780"/>
                  <a:gd name="connsiteX2" fmla="*/ 0 w 32867"/>
                  <a:gd name="connsiteY2" fmla="*/ 22127 h 32780"/>
                  <a:gd name="connsiteX3" fmla="*/ 22186 w 32867"/>
                  <a:gd name="connsiteY3" fmla="*/ 0 h 32780"/>
                  <a:gd name="connsiteX4" fmla="*/ 44372 w 32867"/>
                  <a:gd name="connsiteY4" fmla="*/ 22127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67" h="32780">
                    <a:moveTo>
                      <a:pt x="44372" y="22127"/>
                    </a:moveTo>
                    <a:cubicBezTo>
                      <a:pt x="44372" y="34348"/>
                      <a:pt x="34439" y="44254"/>
                      <a:pt x="22186" y="44254"/>
                    </a:cubicBezTo>
                    <a:cubicBezTo>
                      <a:pt x="9933" y="44254"/>
                      <a:pt x="0" y="34348"/>
                      <a:pt x="0" y="22127"/>
                    </a:cubicBezTo>
                    <a:cubicBezTo>
                      <a:pt x="0" y="9907"/>
                      <a:pt x="9933" y="0"/>
                      <a:pt x="22186" y="0"/>
                    </a:cubicBezTo>
                    <a:cubicBezTo>
                      <a:pt x="34402" y="89"/>
                      <a:pt x="44282" y="9944"/>
                      <a:pt x="44372" y="22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34EE9042-D86B-1342-8EFE-D4B8213E37CD}"/>
                  </a:ext>
                </a:extLst>
              </p:cNvPr>
              <p:cNvSpPr/>
              <p:nvPr/>
            </p:nvSpPr>
            <p:spPr>
              <a:xfrm>
                <a:off x="1936405" y="2633759"/>
                <a:ext cx="4141366" cy="163905"/>
              </a:xfrm>
              <a:custGeom>
                <a:avLst/>
                <a:gdLst>
                  <a:gd name="connsiteX0" fmla="*/ 0 w 4141365"/>
                  <a:gd name="connsiteY0" fmla="*/ 0 h 163904"/>
                  <a:gd name="connsiteX1" fmla="*/ 4146460 w 4141365"/>
                  <a:gd name="connsiteY1" fmla="*/ 0 h 163904"/>
                  <a:gd name="connsiteX2" fmla="*/ 4146460 w 4141365"/>
                  <a:gd name="connsiteY2" fmla="*/ 163905 h 163904"/>
                  <a:gd name="connsiteX3" fmla="*/ 0 w 4141365"/>
                  <a:gd name="connsiteY3" fmla="*/ 163905 h 16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1365" h="163904">
                    <a:moveTo>
                      <a:pt x="0" y="0"/>
                    </a:moveTo>
                    <a:lnTo>
                      <a:pt x="4146460" y="0"/>
                    </a:lnTo>
                    <a:lnTo>
                      <a:pt x="4146460" y="163905"/>
                    </a:lnTo>
                    <a:lnTo>
                      <a:pt x="0" y="16390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9F55F446-9955-6A48-92B1-5FB5E4BFDA86}"/>
                  </a:ext>
                </a:extLst>
              </p:cNvPr>
              <p:cNvSpPr/>
              <p:nvPr/>
            </p:nvSpPr>
            <p:spPr>
              <a:xfrm>
                <a:off x="3140688" y="3107936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5" name="Freeform 564">
                <a:extLst>
                  <a:ext uri="{FF2B5EF4-FFF2-40B4-BE49-F238E27FC236}">
                    <a16:creationId xmlns:a16="http://schemas.microsoft.com/office/drawing/2014/main" id="{35ED755E-863B-8D49-8DD4-604601946DAF}"/>
                  </a:ext>
                </a:extLst>
              </p:cNvPr>
              <p:cNvSpPr/>
              <p:nvPr/>
            </p:nvSpPr>
            <p:spPr>
              <a:xfrm>
                <a:off x="3449647" y="3107936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6" name="Freeform 565">
                <a:extLst>
                  <a:ext uri="{FF2B5EF4-FFF2-40B4-BE49-F238E27FC236}">
                    <a16:creationId xmlns:a16="http://schemas.microsoft.com/office/drawing/2014/main" id="{725B5B7A-6A9B-2748-A7F0-92DBBB89DAE8}"/>
                  </a:ext>
                </a:extLst>
              </p:cNvPr>
              <p:cNvSpPr/>
              <p:nvPr/>
            </p:nvSpPr>
            <p:spPr>
              <a:xfrm>
                <a:off x="3140688" y="3389360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7" name="Freeform 566">
                <a:extLst>
                  <a:ext uri="{FF2B5EF4-FFF2-40B4-BE49-F238E27FC236}">
                    <a16:creationId xmlns:a16="http://schemas.microsoft.com/office/drawing/2014/main" id="{77F34892-24CF-3C41-9E9D-79924B275721}"/>
                  </a:ext>
                </a:extLst>
              </p:cNvPr>
              <p:cNvSpPr/>
              <p:nvPr/>
            </p:nvSpPr>
            <p:spPr>
              <a:xfrm>
                <a:off x="3449647" y="3389360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71AB4E4D-5D8D-9144-A65A-452004DDF6C4}"/>
                  </a:ext>
                </a:extLst>
              </p:cNvPr>
              <p:cNvSpPr/>
              <p:nvPr/>
            </p:nvSpPr>
            <p:spPr>
              <a:xfrm>
                <a:off x="3138880" y="3666360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9" name="Freeform 568">
                <a:extLst>
                  <a:ext uri="{FF2B5EF4-FFF2-40B4-BE49-F238E27FC236}">
                    <a16:creationId xmlns:a16="http://schemas.microsoft.com/office/drawing/2014/main" id="{055C51D9-E036-DF45-8D57-700E5D1D05C1}"/>
                  </a:ext>
                </a:extLst>
              </p:cNvPr>
              <p:cNvSpPr/>
              <p:nvPr/>
            </p:nvSpPr>
            <p:spPr>
              <a:xfrm>
                <a:off x="3447839" y="3666360"/>
                <a:ext cx="262944" cy="229467"/>
              </a:xfrm>
              <a:custGeom>
                <a:avLst/>
                <a:gdLst>
                  <a:gd name="connsiteX0" fmla="*/ 0 w 262943"/>
                  <a:gd name="connsiteY0" fmla="*/ 0 h 229466"/>
                  <a:gd name="connsiteX1" fmla="*/ 275762 w 262943"/>
                  <a:gd name="connsiteY1" fmla="*/ 0 h 229466"/>
                  <a:gd name="connsiteX2" fmla="*/ 275762 w 262943"/>
                  <a:gd name="connsiteY2" fmla="*/ 244054 h 229466"/>
                  <a:gd name="connsiteX3" fmla="*/ 0 w 262943"/>
                  <a:gd name="connsiteY3" fmla="*/ 244054 h 2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943" h="229466">
                    <a:moveTo>
                      <a:pt x="0" y="0"/>
                    </a:moveTo>
                    <a:lnTo>
                      <a:pt x="275762" y="0"/>
                    </a:lnTo>
                    <a:lnTo>
                      <a:pt x="275762" y="244054"/>
                    </a:lnTo>
                    <a:lnTo>
                      <a:pt x="0" y="2440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0" name="Freeform 569">
                <a:extLst>
                  <a:ext uri="{FF2B5EF4-FFF2-40B4-BE49-F238E27FC236}">
                    <a16:creationId xmlns:a16="http://schemas.microsoft.com/office/drawing/2014/main" id="{CDEB654A-A69D-E841-B8F9-F24D1C57B003}"/>
                  </a:ext>
                </a:extLst>
              </p:cNvPr>
              <p:cNvSpPr/>
              <p:nvPr/>
            </p:nvSpPr>
            <p:spPr>
              <a:xfrm>
                <a:off x="3917523" y="3274299"/>
                <a:ext cx="542322" cy="65562"/>
              </a:xfrm>
              <a:custGeom>
                <a:avLst/>
                <a:gdLst>
                  <a:gd name="connsiteX0" fmla="*/ 0 w 542321"/>
                  <a:gd name="connsiteY0" fmla="*/ 0 h 65561"/>
                  <a:gd name="connsiteX1" fmla="*/ 546101 w 542321"/>
                  <a:gd name="connsiteY1" fmla="*/ 0 h 65561"/>
                  <a:gd name="connsiteX2" fmla="*/ 546101 w 542321"/>
                  <a:gd name="connsiteY2" fmla="*/ 72282 h 65561"/>
                  <a:gd name="connsiteX3" fmla="*/ 0 w 542321"/>
                  <a:gd name="connsiteY3" fmla="*/ 72282 h 6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321" h="65561">
                    <a:moveTo>
                      <a:pt x="0" y="0"/>
                    </a:moveTo>
                    <a:lnTo>
                      <a:pt x="546101" y="0"/>
                    </a:lnTo>
                    <a:lnTo>
                      <a:pt x="546101" y="72282"/>
                    </a:lnTo>
                    <a:lnTo>
                      <a:pt x="0" y="72282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1" name="Freeform 570">
                <a:extLst>
                  <a:ext uri="{FF2B5EF4-FFF2-40B4-BE49-F238E27FC236}">
                    <a16:creationId xmlns:a16="http://schemas.microsoft.com/office/drawing/2014/main" id="{2D658CE3-D70B-6447-B3CA-297EFCBBB286}"/>
                  </a:ext>
                </a:extLst>
              </p:cNvPr>
              <p:cNvSpPr/>
              <p:nvPr/>
            </p:nvSpPr>
            <p:spPr>
              <a:xfrm>
                <a:off x="3917523" y="3151698"/>
                <a:ext cx="854568" cy="65562"/>
              </a:xfrm>
              <a:custGeom>
                <a:avLst/>
                <a:gdLst>
                  <a:gd name="connsiteX0" fmla="*/ 0 w 854567"/>
                  <a:gd name="connsiteY0" fmla="*/ 0 h 65561"/>
                  <a:gd name="connsiteX1" fmla="*/ 861799 w 854567"/>
                  <a:gd name="connsiteY1" fmla="*/ 0 h 65561"/>
                  <a:gd name="connsiteX2" fmla="*/ 861799 w 854567"/>
                  <a:gd name="connsiteY2" fmla="*/ 72282 h 65561"/>
                  <a:gd name="connsiteX3" fmla="*/ 0 w 854567"/>
                  <a:gd name="connsiteY3" fmla="*/ 72282 h 6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4567" h="65561">
                    <a:moveTo>
                      <a:pt x="0" y="0"/>
                    </a:moveTo>
                    <a:lnTo>
                      <a:pt x="861799" y="0"/>
                    </a:lnTo>
                    <a:lnTo>
                      <a:pt x="861799" y="72282"/>
                    </a:lnTo>
                    <a:lnTo>
                      <a:pt x="0" y="72282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4A37545C-998F-D14D-83E2-2CCEE1590701}"/>
                  </a:ext>
                </a:extLst>
              </p:cNvPr>
              <p:cNvSpPr/>
              <p:nvPr/>
            </p:nvSpPr>
            <p:spPr>
              <a:xfrm>
                <a:off x="3917523" y="3489834"/>
                <a:ext cx="1347587" cy="65562"/>
              </a:xfrm>
              <a:custGeom>
                <a:avLst/>
                <a:gdLst>
                  <a:gd name="connsiteX0" fmla="*/ 0 w 1347587"/>
                  <a:gd name="connsiteY0" fmla="*/ 0 h 65561"/>
                  <a:gd name="connsiteX1" fmla="*/ 1363857 w 1347587"/>
                  <a:gd name="connsiteY1" fmla="*/ 0 h 65561"/>
                  <a:gd name="connsiteX2" fmla="*/ 1363857 w 1347587"/>
                  <a:gd name="connsiteY2" fmla="*/ 72282 h 65561"/>
                  <a:gd name="connsiteX3" fmla="*/ 0 w 1347587"/>
                  <a:gd name="connsiteY3" fmla="*/ 72282 h 6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7587" h="65561">
                    <a:moveTo>
                      <a:pt x="0" y="0"/>
                    </a:moveTo>
                    <a:lnTo>
                      <a:pt x="1363857" y="0"/>
                    </a:lnTo>
                    <a:lnTo>
                      <a:pt x="1363857" y="72282"/>
                    </a:lnTo>
                    <a:lnTo>
                      <a:pt x="0" y="72282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B476CF9F-46B7-7948-9EFE-7FD836A250A2}"/>
                  </a:ext>
                </a:extLst>
              </p:cNvPr>
              <p:cNvSpPr/>
              <p:nvPr/>
            </p:nvSpPr>
            <p:spPr>
              <a:xfrm>
                <a:off x="2161058" y="3107936"/>
                <a:ext cx="903870" cy="786743"/>
              </a:xfrm>
              <a:custGeom>
                <a:avLst/>
                <a:gdLst>
                  <a:gd name="connsiteX0" fmla="*/ 0 w 903869"/>
                  <a:gd name="connsiteY0" fmla="*/ 0 h 786743"/>
                  <a:gd name="connsiteX1" fmla="*/ 906992 w 903869"/>
                  <a:gd name="connsiteY1" fmla="*/ 0 h 786743"/>
                  <a:gd name="connsiteX2" fmla="*/ 906992 w 903869"/>
                  <a:gd name="connsiteY2" fmla="*/ 802478 h 786743"/>
                  <a:gd name="connsiteX3" fmla="*/ 0 w 903869"/>
                  <a:gd name="connsiteY3" fmla="*/ 802478 h 78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869" h="786743">
                    <a:moveTo>
                      <a:pt x="0" y="0"/>
                    </a:moveTo>
                    <a:lnTo>
                      <a:pt x="906992" y="0"/>
                    </a:lnTo>
                    <a:lnTo>
                      <a:pt x="906992" y="802478"/>
                    </a:lnTo>
                    <a:lnTo>
                      <a:pt x="0" y="802478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C2CDAB03-1702-1945-BC0B-9E8A1AB6B92D}"/>
                  </a:ext>
                </a:extLst>
              </p:cNvPr>
              <p:cNvSpPr/>
              <p:nvPr/>
            </p:nvSpPr>
            <p:spPr>
              <a:xfrm>
                <a:off x="2499434" y="3977451"/>
                <a:ext cx="32868" cy="32781"/>
              </a:xfrm>
              <a:custGeom>
                <a:avLst/>
                <a:gdLst>
                  <a:gd name="connsiteX0" fmla="*/ 0 w 32867"/>
                  <a:gd name="connsiteY0" fmla="*/ 0 h 32780"/>
                  <a:gd name="connsiteX1" fmla="*/ 38949 w 32867"/>
                  <a:gd name="connsiteY1" fmla="*/ 0 h 32780"/>
                  <a:gd name="connsiteX2" fmla="*/ 38949 w 32867"/>
                  <a:gd name="connsiteY2" fmla="*/ 38845 h 32780"/>
                  <a:gd name="connsiteX3" fmla="*/ 0 w 3286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67" h="32780">
                    <a:moveTo>
                      <a:pt x="0" y="0"/>
                    </a:moveTo>
                    <a:lnTo>
                      <a:pt x="38949" y="0"/>
                    </a:lnTo>
                    <a:lnTo>
                      <a:pt x="389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5" name="Freeform 574">
                <a:extLst>
                  <a:ext uri="{FF2B5EF4-FFF2-40B4-BE49-F238E27FC236}">
                    <a16:creationId xmlns:a16="http://schemas.microsoft.com/office/drawing/2014/main" id="{619633D0-6160-5841-B0A4-D252FD20C3B2}"/>
                  </a:ext>
                </a:extLst>
              </p:cNvPr>
              <p:cNvSpPr/>
              <p:nvPr/>
            </p:nvSpPr>
            <p:spPr>
              <a:xfrm>
                <a:off x="2596723" y="3977451"/>
                <a:ext cx="32868" cy="32781"/>
              </a:xfrm>
              <a:custGeom>
                <a:avLst/>
                <a:gdLst>
                  <a:gd name="connsiteX0" fmla="*/ 0 w 32867"/>
                  <a:gd name="connsiteY0" fmla="*/ 0 h 32780"/>
                  <a:gd name="connsiteX1" fmla="*/ 38949 w 32867"/>
                  <a:gd name="connsiteY1" fmla="*/ 0 h 32780"/>
                  <a:gd name="connsiteX2" fmla="*/ 38949 w 32867"/>
                  <a:gd name="connsiteY2" fmla="*/ 38845 h 32780"/>
                  <a:gd name="connsiteX3" fmla="*/ 0 w 3286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67" h="32780">
                    <a:moveTo>
                      <a:pt x="0" y="0"/>
                    </a:moveTo>
                    <a:lnTo>
                      <a:pt x="38949" y="0"/>
                    </a:lnTo>
                    <a:lnTo>
                      <a:pt x="389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6" name="Freeform 575">
                <a:extLst>
                  <a:ext uri="{FF2B5EF4-FFF2-40B4-BE49-F238E27FC236}">
                    <a16:creationId xmlns:a16="http://schemas.microsoft.com/office/drawing/2014/main" id="{9B9E31A4-7EC9-8145-89F4-8D67ED8B70F2}"/>
                  </a:ext>
                </a:extLst>
              </p:cNvPr>
              <p:cNvSpPr/>
              <p:nvPr/>
            </p:nvSpPr>
            <p:spPr>
              <a:xfrm>
                <a:off x="2690561" y="3977451"/>
                <a:ext cx="32868" cy="32781"/>
              </a:xfrm>
              <a:custGeom>
                <a:avLst/>
                <a:gdLst>
                  <a:gd name="connsiteX0" fmla="*/ 0 w 32867"/>
                  <a:gd name="connsiteY0" fmla="*/ 0 h 32780"/>
                  <a:gd name="connsiteX1" fmla="*/ 38949 w 32867"/>
                  <a:gd name="connsiteY1" fmla="*/ 0 h 32780"/>
                  <a:gd name="connsiteX2" fmla="*/ 38949 w 32867"/>
                  <a:gd name="connsiteY2" fmla="*/ 38845 h 32780"/>
                  <a:gd name="connsiteX3" fmla="*/ 0 w 3286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67" h="32780">
                    <a:moveTo>
                      <a:pt x="0" y="0"/>
                    </a:moveTo>
                    <a:lnTo>
                      <a:pt x="38949" y="0"/>
                    </a:lnTo>
                    <a:lnTo>
                      <a:pt x="389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7" name="Freeform 576">
                <a:extLst>
                  <a:ext uri="{FF2B5EF4-FFF2-40B4-BE49-F238E27FC236}">
                    <a16:creationId xmlns:a16="http://schemas.microsoft.com/office/drawing/2014/main" id="{F9759E2B-2FA5-334D-B36A-AFA69E1DC6BE}"/>
                  </a:ext>
                </a:extLst>
              </p:cNvPr>
              <p:cNvSpPr/>
              <p:nvPr/>
            </p:nvSpPr>
            <p:spPr>
              <a:xfrm>
                <a:off x="3940694" y="3709794"/>
                <a:ext cx="788832" cy="163905"/>
              </a:xfrm>
              <a:custGeom>
                <a:avLst/>
                <a:gdLst>
                  <a:gd name="connsiteX0" fmla="*/ 701896 w 788831"/>
                  <a:gd name="connsiteY0" fmla="*/ 173575 h 163904"/>
                  <a:gd name="connsiteX1" fmla="*/ 86936 w 788831"/>
                  <a:gd name="connsiteY1" fmla="*/ 173575 h 163904"/>
                  <a:gd name="connsiteX2" fmla="*/ 0 w 788831"/>
                  <a:gd name="connsiteY2" fmla="*/ 86870 h 163904"/>
                  <a:gd name="connsiteX3" fmla="*/ 0 w 788831"/>
                  <a:gd name="connsiteY3" fmla="*/ 86870 h 163904"/>
                  <a:gd name="connsiteX4" fmla="*/ 86771 w 788831"/>
                  <a:gd name="connsiteY4" fmla="*/ 0 h 163904"/>
                  <a:gd name="connsiteX5" fmla="*/ 86936 w 788831"/>
                  <a:gd name="connsiteY5" fmla="*/ 0 h 163904"/>
                  <a:gd name="connsiteX6" fmla="*/ 701896 w 788831"/>
                  <a:gd name="connsiteY6" fmla="*/ 0 h 163904"/>
                  <a:gd name="connsiteX7" fmla="*/ 788996 w 788831"/>
                  <a:gd name="connsiteY7" fmla="*/ 86870 h 163904"/>
                  <a:gd name="connsiteX8" fmla="*/ 788996 w 788831"/>
                  <a:gd name="connsiteY8" fmla="*/ 86870 h 163904"/>
                  <a:gd name="connsiteX9" fmla="*/ 701896 w 788831"/>
                  <a:gd name="connsiteY9" fmla="*/ 173575 h 16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8831" h="163904">
                    <a:moveTo>
                      <a:pt x="701896" y="173575"/>
                    </a:moveTo>
                    <a:lnTo>
                      <a:pt x="86936" y="173575"/>
                    </a:lnTo>
                    <a:cubicBezTo>
                      <a:pt x="38923" y="173575"/>
                      <a:pt x="0" y="134756"/>
                      <a:pt x="0" y="86870"/>
                    </a:cubicBezTo>
                    <a:lnTo>
                      <a:pt x="0" y="86870"/>
                    </a:lnTo>
                    <a:cubicBezTo>
                      <a:pt x="-91" y="38983"/>
                      <a:pt x="38758" y="91"/>
                      <a:pt x="86771" y="0"/>
                    </a:cubicBezTo>
                    <a:cubicBezTo>
                      <a:pt x="86826" y="0"/>
                      <a:pt x="86881" y="0"/>
                      <a:pt x="86936" y="0"/>
                    </a:cubicBezTo>
                    <a:lnTo>
                      <a:pt x="701896" y="0"/>
                    </a:lnTo>
                    <a:cubicBezTo>
                      <a:pt x="750000" y="0"/>
                      <a:pt x="788996" y="38893"/>
                      <a:pt x="788996" y="86870"/>
                    </a:cubicBezTo>
                    <a:lnTo>
                      <a:pt x="788996" y="86870"/>
                    </a:lnTo>
                    <a:cubicBezTo>
                      <a:pt x="788906" y="134782"/>
                      <a:pt x="749936" y="173575"/>
                      <a:pt x="701896" y="17357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14583603-CBD1-104E-9199-03AA7C1A6FD0}"/>
                  </a:ext>
                </a:extLst>
              </p:cNvPr>
              <p:cNvSpPr/>
              <p:nvPr/>
            </p:nvSpPr>
            <p:spPr>
              <a:xfrm>
                <a:off x="2115371" y="4292148"/>
                <a:ext cx="476586" cy="426153"/>
              </a:xfrm>
              <a:custGeom>
                <a:avLst/>
                <a:gdLst>
                  <a:gd name="connsiteX0" fmla="*/ 0 w 476585"/>
                  <a:gd name="connsiteY0" fmla="*/ 0 h 426152"/>
                  <a:gd name="connsiteX1" fmla="*/ 487761 w 476585"/>
                  <a:gd name="connsiteY1" fmla="*/ 0 h 426152"/>
                  <a:gd name="connsiteX2" fmla="*/ 487761 w 476585"/>
                  <a:gd name="connsiteY2" fmla="*/ 431561 h 426152"/>
                  <a:gd name="connsiteX3" fmla="*/ 0 w 476585"/>
                  <a:gd name="connsiteY3" fmla="*/ 431561 h 42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585" h="426152">
                    <a:moveTo>
                      <a:pt x="0" y="0"/>
                    </a:moveTo>
                    <a:lnTo>
                      <a:pt x="487761" y="0"/>
                    </a:lnTo>
                    <a:lnTo>
                      <a:pt x="487761" y="431561"/>
                    </a:lnTo>
                    <a:lnTo>
                      <a:pt x="0" y="43156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AD413619-EEBD-6F41-9A99-7E4636AF7955}"/>
                  </a:ext>
                </a:extLst>
              </p:cNvPr>
              <p:cNvSpPr/>
              <p:nvPr/>
            </p:nvSpPr>
            <p:spPr>
              <a:xfrm>
                <a:off x="2657857" y="4515387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0" name="Freeform 579">
                <a:extLst>
                  <a:ext uri="{FF2B5EF4-FFF2-40B4-BE49-F238E27FC236}">
                    <a16:creationId xmlns:a16="http://schemas.microsoft.com/office/drawing/2014/main" id="{1ED75785-6D23-3E49-857D-0C90DBB81C21}"/>
                  </a:ext>
                </a:extLst>
              </p:cNvPr>
              <p:cNvSpPr/>
              <p:nvPr/>
            </p:nvSpPr>
            <p:spPr>
              <a:xfrm>
                <a:off x="2657857" y="4392786"/>
                <a:ext cx="279378" cy="32781"/>
              </a:xfrm>
              <a:custGeom>
                <a:avLst/>
                <a:gdLst>
                  <a:gd name="connsiteX0" fmla="*/ 0 w 279377"/>
                  <a:gd name="connsiteY0" fmla="*/ 0 h 32780"/>
                  <a:gd name="connsiteX1" fmla="*/ 293675 w 279377"/>
                  <a:gd name="connsiteY1" fmla="*/ 0 h 32780"/>
                  <a:gd name="connsiteX2" fmla="*/ 293675 w 279377"/>
                  <a:gd name="connsiteY2" fmla="*/ 38845 h 32780"/>
                  <a:gd name="connsiteX3" fmla="*/ 0 w 27937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377" h="32780">
                    <a:moveTo>
                      <a:pt x="0" y="0"/>
                    </a:moveTo>
                    <a:lnTo>
                      <a:pt x="293675" y="0"/>
                    </a:lnTo>
                    <a:lnTo>
                      <a:pt x="29367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1" name="Freeform 580">
                <a:extLst>
                  <a:ext uri="{FF2B5EF4-FFF2-40B4-BE49-F238E27FC236}">
                    <a16:creationId xmlns:a16="http://schemas.microsoft.com/office/drawing/2014/main" id="{4E3AE942-0DD2-A14D-AB8B-943C462A1F85}"/>
                  </a:ext>
                </a:extLst>
              </p:cNvPr>
              <p:cNvSpPr/>
              <p:nvPr/>
            </p:nvSpPr>
            <p:spPr>
              <a:xfrm>
                <a:off x="2657857" y="4326732"/>
                <a:ext cx="460152" cy="32781"/>
              </a:xfrm>
              <a:custGeom>
                <a:avLst/>
                <a:gdLst>
                  <a:gd name="connsiteX0" fmla="*/ 0 w 460151"/>
                  <a:gd name="connsiteY0" fmla="*/ 0 h 32780"/>
                  <a:gd name="connsiteX1" fmla="*/ 463439 w 460151"/>
                  <a:gd name="connsiteY1" fmla="*/ 0 h 32780"/>
                  <a:gd name="connsiteX2" fmla="*/ 463439 w 460151"/>
                  <a:gd name="connsiteY2" fmla="*/ 38845 h 32780"/>
                  <a:gd name="connsiteX3" fmla="*/ 0 w 460151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51" h="32780">
                    <a:moveTo>
                      <a:pt x="0" y="0"/>
                    </a:moveTo>
                    <a:lnTo>
                      <a:pt x="463439" y="0"/>
                    </a:lnTo>
                    <a:lnTo>
                      <a:pt x="46343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2" name="Freeform 581">
                <a:extLst>
                  <a:ext uri="{FF2B5EF4-FFF2-40B4-BE49-F238E27FC236}">
                    <a16:creationId xmlns:a16="http://schemas.microsoft.com/office/drawing/2014/main" id="{F31159C2-6838-E040-AA1F-51D2CF5581BB}"/>
                  </a:ext>
                </a:extLst>
              </p:cNvPr>
              <p:cNvSpPr/>
              <p:nvPr/>
            </p:nvSpPr>
            <p:spPr>
              <a:xfrm>
                <a:off x="2657857" y="4600126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3" name="Freeform 582">
                <a:extLst>
                  <a:ext uri="{FF2B5EF4-FFF2-40B4-BE49-F238E27FC236}">
                    <a16:creationId xmlns:a16="http://schemas.microsoft.com/office/drawing/2014/main" id="{0BA9BC86-39A5-A04E-B2AF-E427BCC3321E}"/>
                  </a:ext>
                </a:extLst>
              </p:cNvPr>
              <p:cNvSpPr/>
              <p:nvPr/>
            </p:nvSpPr>
            <p:spPr>
              <a:xfrm>
                <a:off x="2657857" y="4684864"/>
                <a:ext cx="723096" cy="32781"/>
              </a:xfrm>
              <a:custGeom>
                <a:avLst/>
                <a:gdLst>
                  <a:gd name="connsiteX0" fmla="*/ 0 w 723095"/>
                  <a:gd name="connsiteY0" fmla="*/ 0 h 32780"/>
                  <a:gd name="connsiteX1" fmla="*/ 733449 w 723095"/>
                  <a:gd name="connsiteY1" fmla="*/ 0 h 32780"/>
                  <a:gd name="connsiteX2" fmla="*/ 733449 w 723095"/>
                  <a:gd name="connsiteY2" fmla="*/ 38845 h 32780"/>
                  <a:gd name="connsiteX3" fmla="*/ 0 w 723095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095" h="32780">
                    <a:moveTo>
                      <a:pt x="0" y="0"/>
                    </a:moveTo>
                    <a:lnTo>
                      <a:pt x="733449" y="0"/>
                    </a:lnTo>
                    <a:lnTo>
                      <a:pt x="7334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4" name="Freeform 583">
                <a:extLst>
                  <a:ext uri="{FF2B5EF4-FFF2-40B4-BE49-F238E27FC236}">
                    <a16:creationId xmlns:a16="http://schemas.microsoft.com/office/drawing/2014/main" id="{6BC735E4-B910-F44F-99CC-0C1D2A9DC5E3}"/>
                  </a:ext>
                </a:extLst>
              </p:cNvPr>
              <p:cNvSpPr/>
              <p:nvPr/>
            </p:nvSpPr>
            <p:spPr>
              <a:xfrm>
                <a:off x="4054747" y="4292148"/>
                <a:ext cx="476586" cy="426153"/>
              </a:xfrm>
              <a:custGeom>
                <a:avLst/>
                <a:gdLst>
                  <a:gd name="connsiteX0" fmla="*/ 0 w 476585"/>
                  <a:gd name="connsiteY0" fmla="*/ 0 h 426152"/>
                  <a:gd name="connsiteX1" fmla="*/ 487761 w 476585"/>
                  <a:gd name="connsiteY1" fmla="*/ 0 h 426152"/>
                  <a:gd name="connsiteX2" fmla="*/ 487761 w 476585"/>
                  <a:gd name="connsiteY2" fmla="*/ 431561 h 426152"/>
                  <a:gd name="connsiteX3" fmla="*/ 0 w 476585"/>
                  <a:gd name="connsiteY3" fmla="*/ 431561 h 42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585" h="426152">
                    <a:moveTo>
                      <a:pt x="0" y="0"/>
                    </a:moveTo>
                    <a:lnTo>
                      <a:pt x="487761" y="0"/>
                    </a:lnTo>
                    <a:lnTo>
                      <a:pt x="487761" y="431561"/>
                    </a:lnTo>
                    <a:lnTo>
                      <a:pt x="0" y="43156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5" name="Freeform 584">
                <a:extLst>
                  <a:ext uri="{FF2B5EF4-FFF2-40B4-BE49-F238E27FC236}">
                    <a16:creationId xmlns:a16="http://schemas.microsoft.com/office/drawing/2014/main" id="{BF29E7C3-AE24-834D-B1CB-F8C0570D4365}"/>
                  </a:ext>
                </a:extLst>
              </p:cNvPr>
              <p:cNvSpPr/>
              <p:nvPr/>
            </p:nvSpPr>
            <p:spPr>
              <a:xfrm>
                <a:off x="4597233" y="4515387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317F8961-38B0-0C46-AD2E-F701B857AF9C}"/>
                  </a:ext>
                </a:extLst>
              </p:cNvPr>
              <p:cNvSpPr/>
              <p:nvPr/>
            </p:nvSpPr>
            <p:spPr>
              <a:xfrm>
                <a:off x="4597233" y="4392786"/>
                <a:ext cx="279378" cy="32781"/>
              </a:xfrm>
              <a:custGeom>
                <a:avLst/>
                <a:gdLst>
                  <a:gd name="connsiteX0" fmla="*/ 0 w 279377"/>
                  <a:gd name="connsiteY0" fmla="*/ 0 h 32780"/>
                  <a:gd name="connsiteX1" fmla="*/ 293675 w 279377"/>
                  <a:gd name="connsiteY1" fmla="*/ 0 h 32780"/>
                  <a:gd name="connsiteX2" fmla="*/ 293675 w 279377"/>
                  <a:gd name="connsiteY2" fmla="*/ 38845 h 32780"/>
                  <a:gd name="connsiteX3" fmla="*/ 0 w 27937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377" h="32780">
                    <a:moveTo>
                      <a:pt x="0" y="0"/>
                    </a:moveTo>
                    <a:lnTo>
                      <a:pt x="293675" y="0"/>
                    </a:lnTo>
                    <a:lnTo>
                      <a:pt x="29367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7" name="Freeform 586">
                <a:extLst>
                  <a:ext uri="{FF2B5EF4-FFF2-40B4-BE49-F238E27FC236}">
                    <a16:creationId xmlns:a16="http://schemas.microsoft.com/office/drawing/2014/main" id="{5A11AD28-54E1-B440-863D-69C61D9460B4}"/>
                  </a:ext>
                </a:extLst>
              </p:cNvPr>
              <p:cNvSpPr/>
              <p:nvPr/>
            </p:nvSpPr>
            <p:spPr>
              <a:xfrm>
                <a:off x="4597233" y="4326732"/>
                <a:ext cx="460152" cy="32781"/>
              </a:xfrm>
              <a:custGeom>
                <a:avLst/>
                <a:gdLst>
                  <a:gd name="connsiteX0" fmla="*/ 0 w 460151"/>
                  <a:gd name="connsiteY0" fmla="*/ 0 h 32780"/>
                  <a:gd name="connsiteX1" fmla="*/ 463439 w 460151"/>
                  <a:gd name="connsiteY1" fmla="*/ 0 h 32780"/>
                  <a:gd name="connsiteX2" fmla="*/ 463439 w 460151"/>
                  <a:gd name="connsiteY2" fmla="*/ 38845 h 32780"/>
                  <a:gd name="connsiteX3" fmla="*/ 0 w 460151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51" h="32780">
                    <a:moveTo>
                      <a:pt x="0" y="0"/>
                    </a:moveTo>
                    <a:lnTo>
                      <a:pt x="463439" y="0"/>
                    </a:lnTo>
                    <a:lnTo>
                      <a:pt x="46343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8" name="Freeform 587">
                <a:extLst>
                  <a:ext uri="{FF2B5EF4-FFF2-40B4-BE49-F238E27FC236}">
                    <a16:creationId xmlns:a16="http://schemas.microsoft.com/office/drawing/2014/main" id="{D2B47ABE-1C69-664A-9861-391A4B8C78C9}"/>
                  </a:ext>
                </a:extLst>
              </p:cNvPr>
              <p:cNvSpPr/>
              <p:nvPr/>
            </p:nvSpPr>
            <p:spPr>
              <a:xfrm>
                <a:off x="4597233" y="4600126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9" name="Freeform 588">
                <a:extLst>
                  <a:ext uri="{FF2B5EF4-FFF2-40B4-BE49-F238E27FC236}">
                    <a16:creationId xmlns:a16="http://schemas.microsoft.com/office/drawing/2014/main" id="{7B7C0CF1-9E47-C845-939C-EBC8BA80FC77}"/>
                  </a:ext>
                </a:extLst>
              </p:cNvPr>
              <p:cNvSpPr/>
              <p:nvPr/>
            </p:nvSpPr>
            <p:spPr>
              <a:xfrm>
                <a:off x="4597233" y="4684864"/>
                <a:ext cx="723096" cy="32781"/>
              </a:xfrm>
              <a:custGeom>
                <a:avLst/>
                <a:gdLst>
                  <a:gd name="connsiteX0" fmla="*/ 0 w 723095"/>
                  <a:gd name="connsiteY0" fmla="*/ 0 h 32780"/>
                  <a:gd name="connsiteX1" fmla="*/ 733449 w 723095"/>
                  <a:gd name="connsiteY1" fmla="*/ 0 h 32780"/>
                  <a:gd name="connsiteX2" fmla="*/ 733449 w 723095"/>
                  <a:gd name="connsiteY2" fmla="*/ 38845 h 32780"/>
                  <a:gd name="connsiteX3" fmla="*/ 0 w 723095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095" h="32780">
                    <a:moveTo>
                      <a:pt x="0" y="0"/>
                    </a:moveTo>
                    <a:lnTo>
                      <a:pt x="733449" y="0"/>
                    </a:lnTo>
                    <a:lnTo>
                      <a:pt x="7334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DEE1E7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7EF2733B-9F2B-CB4C-B6F3-4C82B4696FD6}"/>
                  </a:ext>
                </a:extLst>
              </p:cNvPr>
              <p:cNvSpPr/>
              <p:nvPr/>
            </p:nvSpPr>
            <p:spPr>
              <a:xfrm>
                <a:off x="2115371" y="4908922"/>
                <a:ext cx="476586" cy="426153"/>
              </a:xfrm>
              <a:custGeom>
                <a:avLst/>
                <a:gdLst>
                  <a:gd name="connsiteX0" fmla="*/ 0 w 476585"/>
                  <a:gd name="connsiteY0" fmla="*/ 0 h 426152"/>
                  <a:gd name="connsiteX1" fmla="*/ 487761 w 476585"/>
                  <a:gd name="connsiteY1" fmla="*/ 0 h 426152"/>
                  <a:gd name="connsiteX2" fmla="*/ 487761 w 476585"/>
                  <a:gd name="connsiteY2" fmla="*/ 431562 h 426152"/>
                  <a:gd name="connsiteX3" fmla="*/ 0 w 476585"/>
                  <a:gd name="connsiteY3" fmla="*/ 431562 h 42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585" h="426152">
                    <a:moveTo>
                      <a:pt x="0" y="0"/>
                    </a:moveTo>
                    <a:lnTo>
                      <a:pt x="487761" y="0"/>
                    </a:lnTo>
                    <a:lnTo>
                      <a:pt x="487761" y="431562"/>
                    </a:lnTo>
                    <a:lnTo>
                      <a:pt x="0" y="431562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74426226-CD89-E746-A6B0-9422E2904A10}"/>
                  </a:ext>
                </a:extLst>
              </p:cNvPr>
              <p:cNvSpPr/>
              <p:nvPr/>
            </p:nvSpPr>
            <p:spPr>
              <a:xfrm>
                <a:off x="2657857" y="5132325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2" name="Freeform 591">
                <a:extLst>
                  <a:ext uri="{FF2B5EF4-FFF2-40B4-BE49-F238E27FC236}">
                    <a16:creationId xmlns:a16="http://schemas.microsoft.com/office/drawing/2014/main" id="{579A5D6C-1F75-F24F-AF16-8691325003B7}"/>
                  </a:ext>
                </a:extLst>
              </p:cNvPr>
              <p:cNvSpPr/>
              <p:nvPr/>
            </p:nvSpPr>
            <p:spPr>
              <a:xfrm>
                <a:off x="2657857" y="5009560"/>
                <a:ext cx="279378" cy="32781"/>
              </a:xfrm>
              <a:custGeom>
                <a:avLst/>
                <a:gdLst>
                  <a:gd name="connsiteX0" fmla="*/ 0 w 279377"/>
                  <a:gd name="connsiteY0" fmla="*/ 0 h 32780"/>
                  <a:gd name="connsiteX1" fmla="*/ 293675 w 279377"/>
                  <a:gd name="connsiteY1" fmla="*/ 0 h 32780"/>
                  <a:gd name="connsiteX2" fmla="*/ 293675 w 279377"/>
                  <a:gd name="connsiteY2" fmla="*/ 38845 h 32780"/>
                  <a:gd name="connsiteX3" fmla="*/ 0 w 27937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377" h="32780">
                    <a:moveTo>
                      <a:pt x="0" y="0"/>
                    </a:moveTo>
                    <a:lnTo>
                      <a:pt x="293675" y="0"/>
                    </a:lnTo>
                    <a:lnTo>
                      <a:pt x="29367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3" name="Freeform 592">
                <a:extLst>
                  <a:ext uri="{FF2B5EF4-FFF2-40B4-BE49-F238E27FC236}">
                    <a16:creationId xmlns:a16="http://schemas.microsoft.com/office/drawing/2014/main" id="{24CDB14F-69B1-F942-83A7-5314F92B63B1}"/>
                  </a:ext>
                </a:extLst>
              </p:cNvPr>
              <p:cNvSpPr/>
              <p:nvPr/>
            </p:nvSpPr>
            <p:spPr>
              <a:xfrm>
                <a:off x="2657857" y="4943506"/>
                <a:ext cx="460152" cy="32781"/>
              </a:xfrm>
              <a:custGeom>
                <a:avLst/>
                <a:gdLst>
                  <a:gd name="connsiteX0" fmla="*/ 0 w 460151"/>
                  <a:gd name="connsiteY0" fmla="*/ 0 h 32780"/>
                  <a:gd name="connsiteX1" fmla="*/ 463439 w 460151"/>
                  <a:gd name="connsiteY1" fmla="*/ 0 h 32780"/>
                  <a:gd name="connsiteX2" fmla="*/ 463439 w 460151"/>
                  <a:gd name="connsiteY2" fmla="*/ 38845 h 32780"/>
                  <a:gd name="connsiteX3" fmla="*/ 0 w 460151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51" h="32780">
                    <a:moveTo>
                      <a:pt x="0" y="0"/>
                    </a:moveTo>
                    <a:lnTo>
                      <a:pt x="463439" y="0"/>
                    </a:lnTo>
                    <a:lnTo>
                      <a:pt x="46343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7215F323-4C2D-5F48-97C0-BF93CF8C37D0}"/>
                  </a:ext>
                </a:extLst>
              </p:cNvPr>
              <p:cNvSpPr/>
              <p:nvPr/>
            </p:nvSpPr>
            <p:spPr>
              <a:xfrm>
                <a:off x="2657857" y="5216900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5" name="Freeform 594">
                <a:extLst>
                  <a:ext uri="{FF2B5EF4-FFF2-40B4-BE49-F238E27FC236}">
                    <a16:creationId xmlns:a16="http://schemas.microsoft.com/office/drawing/2014/main" id="{8E979DF6-EDA7-4341-8865-E25CED31B2D1}"/>
                  </a:ext>
                </a:extLst>
              </p:cNvPr>
              <p:cNvSpPr/>
              <p:nvPr/>
            </p:nvSpPr>
            <p:spPr>
              <a:xfrm>
                <a:off x="2657857" y="5301638"/>
                <a:ext cx="723096" cy="32781"/>
              </a:xfrm>
              <a:custGeom>
                <a:avLst/>
                <a:gdLst>
                  <a:gd name="connsiteX0" fmla="*/ 0 w 723095"/>
                  <a:gd name="connsiteY0" fmla="*/ 0 h 32780"/>
                  <a:gd name="connsiteX1" fmla="*/ 733449 w 723095"/>
                  <a:gd name="connsiteY1" fmla="*/ 0 h 32780"/>
                  <a:gd name="connsiteX2" fmla="*/ 733449 w 723095"/>
                  <a:gd name="connsiteY2" fmla="*/ 38845 h 32780"/>
                  <a:gd name="connsiteX3" fmla="*/ 0 w 723095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095" h="32780">
                    <a:moveTo>
                      <a:pt x="0" y="0"/>
                    </a:moveTo>
                    <a:lnTo>
                      <a:pt x="733449" y="0"/>
                    </a:lnTo>
                    <a:lnTo>
                      <a:pt x="7334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6" name="Freeform 595">
                <a:extLst>
                  <a:ext uri="{FF2B5EF4-FFF2-40B4-BE49-F238E27FC236}">
                    <a16:creationId xmlns:a16="http://schemas.microsoft.com/office/drawing/2014/main" id="{11219B8A-64C5-C642-9A05-FE6FA107FB55}"/>
                  </a:ext>
                </a:extLst>
              </p:cNvPr>
              <p:cNvSpPr/>
              <p:nvPr/>
            </p:nvSpPr>
            <p:spPr>
              <a:xfrm>
                <a:off x="4054747" y="4908922"/>
                <a:ext cx="476586" cy="426153"/>
              </a:xfrm>
              <a:custGeom>
                <a:avLst/>
                <a:gdLst>
                  <a:gd name="connsiteX0" fmla="*/ 0 w 476585"/>
                  <a:gd name="connsiteY0" fmla="*/ 0 h 426152"/>
                  <a:gd name="connsiteX1" fmla="*/ 487761 w 476585"/>
                  <a:gd name="connsiteY1" fmla="*/ 0 h 426152"/>
                  <a:gd name="connsiteX2" fmla="*/ 487761 w 476585"/>
                  <a:gd name="connsiteY2" fmla="*/ 431562 h 426152"/>
                  <a:gd name="connsiteX3" fmla="*/ 0 w 476585"/>
                  <a:gd name="connsiteY3" fmla="*/ 431562 h 42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585" h="426152">
                    <a:moveTo>
                      <a:pt x="0" y="0"/>
                    </a:moveTo>
                    <a:lnTo>
                      <a:pt x="487761" y="0"/>
                    </a:lnTo>
                    <a:lnTo>
                      <a:pt x="487761" y="431562"/>
                    </a:lnTo>
                    <a:lnTo>
                      <a:pt x="0" y="431562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7" name="Freeform 596">
                <a:extLst>
                  <a:ext uri="{FF2B5EF4-FFF2-40B4-BE49-F238E27FC236}">
                    <a16:creationId xmlns:a16="http://schemas.microsoft.com/office/drawing/2014/main" id="{6F4D8757-CC4B-D343-B04A-10D960898D7B}"/>
                  </a:ext>
                </a:extLst>
              </p:cNvPr>
              <p:cNvSpPr/>
              <p:nvPr/>
            </p:nvSpPr>
            <p:spPr>
              <a:xfrm>
                <a:off x="4597233" y="5132325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8" name="Freeform 597">
                <a:extLst>
                  <a:ext uri="{FF2B5EF4-FFF2-40B4-BE49-F238E27FC236}">
                    <a16:creationId xmlns:a16="http://schemas.microsoft.com/office/drawing/2014/main" id="{FDB25361-51F0-8B49-865F-8A7B94AF59B9}"/>
                  </a:ext>
                </a:extLst>
              </p:cNvPr>
              <p:cNvSpPr/>
              <p:nvPr/>
            </p:nvSpPr>
            <p:spPr>
              <a:xfrm>
                <a:off x="4597233" y="5009560"/>
                <a:ext cx="279378" cy="32781"/>
              </a:xfrm>
              <a:custGeom>
                <a:avLst/>
                <a:gdLst>
                  <a:gd name="connsiteX0" fmla="*/ 0 w 279377"/>
                  <a:gd name="connsiteY0" fmla="*/ 0 h 32780"/>
                  <a:gd name="connsiteX1" fmla="*/ 293675 w 279377"/>
                  <a:gd name="connsiteY1" fmla="*/ 0 h 32780"/>
                  <a:gd name="connsiteX2" fmla="*/ 293675 w 279377"/>
                  <a:gd name="connsiteY2" fmla="*/ 38845 h 32780"/>
                  <a:gd name="connsiteX3" fmla="*/ 0 w 27937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377" h="32780">
                    <a:moveTo>
                      <a:pt x="0" y="0"/>
                    </a:moveTo>
                    <a:lnTo>
                      <a:pt x="293675" y="0"/>
                    </a:lnTo>
                    <a:lnTo>
                      <a:pt x="29367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rgbClr val="EAC389"/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9" name="Freeform 598">
                <a:extLst>
                  <a:ext uri="{FF2B5EF4-FFF2-40B4-BE49-F238E27FC236}">
                    <a16:creationId xmlns:a16="http://schemas.microsoft.com/office/drawing/2014/main" id="{4BF1F34D-FF76-394F-8A73-18350498A3D1}"/>
                  </a:ext>
                </a:extLst>
              </p:cNvPr>
              <p:cNvSpPr/>
              <p:nvPr/>
            </p:nvSpPr>
            <p:spPr>
              <a:xfrm>
                <a:off x="4597233" y="4943506"/>
                <a:ext cx="460152" cy="32781"/>
              </a:xfrm>
              <a:custGeom>
                <a:avLst/>
                <a:gdLst>
                  <a:gd name="connsiteX0" fmla="*/ 0 w 460151"/>
                  <a:gd name="connsiteY0" fmla="*/ 0 h 32780"/>
                  <a:gd name="connsiteX1" fmla="*/ 463439 w 460151"/>
                  <a:gd name="connsiteY1" fmla="*/ 0 h 32780"/>
                  <a:gd name="connsiteX2" fmla="*/ 463439 w 460151"/>
                  <a:gd name="connsiteY2" fmla="*/ 38845 h 32780"/>
                  <a:gd name="connsiteX3" fmla="*/ 0 w 460151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51" h="32780">
                    <a:moveTo>
                      <a:pt x="0" y="0"/>
                    </a:moveTo>
                    <a:lnTo>
                      <a:pt x="463439" y="0"/>
                    </a:lnTo>
                    <a:lnTo>
                      <a:pt x="46343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0" name="Freeform 599">
                <a:extLst>
                  <a:ext uri="{FF2B5EF4-FFF2-40B4-BE49-F238E27FC236}">
                    <a16:creationId xmlns:a16="http://schemas.microsoft.com/office/drawing/2014/main" id="{B7370CFA-41DE-994A-BE94-BDC2D23C6500}"/>
                  </a:ext>
                </a:extLst>
              </p:cNvPr>
              <p:cNvSpPr/>
              <p:nvPr/>
            </p:nvSpPr>
            <p:spPr>
              <a:xfrm>
                <a:off x="4597233" y="5216900"/>
                <a:ext cx="1265417" cy="32781"/>
              </a:xfrm>
              <a:custGeom>
                <a:avLst/>
                <a:gdLst>
                  <a:gd name="connsiteX0" fmla="*/ 0 w 1265417"/>
                  <a:gd name="connsiteY0" fmla="*/ 0 h 32780"/>
                  <a:gd name="connsiteX1" fmla="*/ 1274785 w 1265417"/>
                  <a:gd name="connsiteY1" fmla="*/ 0 h 32780"/>
                  <a:gd name="connsiteX2" fmla="*/ 1274785 w 1265417"/>
                  <a:gd name="connsiteY2" fmla="*/ 38845 h 32780"/>
                  <a:gd name="connsiteX3" fmla="*/ 0 w 1265417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417" h="32780">
                    <a:moveTo>
                      <a:pt x="0" y="0"/>
                    </a:moveTo>
                    <a:lnTo>
                      <a:pt x="1274785" y="0"/>
                    </a:lnTo>
                    <a:lnTo>
                      <a:pt x="1274785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1E9036EC-4747-B045-A374-D7783A1223D9}"/>
                  </a:ext>
                </a:extLst>
              </p:cNvPr>
              <p:cNvSpPr/>
              <p:nvPr/>
            </p:nvSpPr>
            <p:spPr>
              <a:xfrm>
                <a:off x="4597233" y="5301638"/>
                <a:ext cx="723096" cy="32781"/>
              </a:xfrm>
              <a:custGeom>
                <a:avLst/>
                <a:gdLst>
                  <a:gd name="connsiteX0" fmla="*/ 0 w 723095"/>
                  <a:gd name="connsiteY0" fmla="*/ 0 h 32780"/>
                  <a:gd name="connsiteX1" fmla="*/ 733449 w 723095"/>
                  <a:gd name="connsiteY1" fmla="*/ 0 h 32780"/>
                  <a:gd name="connsiteX2" fmla="*/ 733449 w 723095"/>
                  <a:gd name="connsiteY2" fmla="*/ 38845 h 32780"/>
                  <a:gd name="connsiteX3" fmla="*/ 0 w 723095"/>
                  <a:gd name="connsiteY3" fmla="*/ 38845 h 3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095" h="32780">
                    <a:moveTo>
                      <a:pt x="0" y="0"/>
                    </a:moveTo>
                    <a:lnTo>
                      <a:pt x="733449" y="0"/>
                    </a:lnTo>
                    <a:lnTo>
                      <a:pt x="733449" y="38845"/>
                    </a:lnTo>
                    <a:lnTo>
                      <a:pt x="0" y="3884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642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CC6C0691-61C4-AC41-9ECC-41BADFD518D6}"/>
                </a:ext>
              </a:extLst>
            </p:cNvPr>
            <p:cNvSpPr/>
            <p:nvPr/>
          </p:nvSpPr>
          <p:spPr>
            <a:xfrm>
              <a:off x="5959118" y="2884370"/>
              <a:ext cx="49302" cy="2278277"/>
            </a:xfrm>
            <a:custGeom>
              <a:avLst/>
              <a:gdLst>
                <a:gd name="connsiteX0" fmla="*/ 0 w 49301"/>
                <a:gd name="connsiteY0" fmla="*/ 0 h 2278277"/>
                <a:gd name="connsiteX1" fmla="*/ 51603 w 49301"/>
                <a:gd name="connsiteY1" fmla="*/ 0 h 2278277"/>
                <a:gd name="connsiteX2" fmla="*/ 51603 w 49301"/>
                <a:gd name="connsiteY2" fmla="*/ 2293029 h 2278277"/>
                <a:gd name="connsiteX3" fmla="*/ 0 w 49301"/>
                <a:gd name="connsiteY3" fmla="*/ 2293029 h 2278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01" h="2278277">
                  <a:moveTo>
                    <a:pt x="0" y="0"/>
                  </a:moveTo>
                  <a:lnTo>
                    <a:pt x="51603" y="0"/>
                  </a:lnTo>
                  <a:lnTo>
                    <a:pt x="51603" y="2293029"/>
                  </a:lnTo>
                  <a:lnTo>
                    <a:pt x="0" y="229302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025DB6B4-CC00-0740-9386-5056EC84C886}"/>
                </a:ext>
              </a:extLst>
            </p:cNvPr>
            <p:cNvSpPr/>
            <p:nvPr/>
          </p:nvSpPr>
          <p:spPr>
            <a:xfrm>
              <a:off x="589487" y="4189191"/>
              <a:ext cx="854568" cy="1048991"/>
            </a:xfrm>
            <a:custGeom>
              <a:avLst/>
              <a:gdLst>
                <a:gd name="connsiteX0" fmla="*/ 648967 w 854567"/>
                <a:gd name="connsiteY0" fmla="*/ 1000173 h 1048991"/>
                <a:gd name="connsiteX1" fmla="*/ 412646 w 854567"/>
                <a:gd name="connsiteY1" fmla="*/ 1042788 h 1048991"/>
                <a:gd name="connsiteX2" fmla="*/ 257673 w 854567"/>
                <a:gd name="connsiteY2" fmla="*/ 867246 h 1048991"/>
                <a:gd name="connsiteX3" fmla="*/ 235159 w 854567"/>
                <a:gd name="connsiteY3" fmla="*/ 699408 h 1048991"/>
                <a:gd name="connsiteX4" fmla="*/ 96620 w 854567"/>
                <a:gd name="connsiteY4" fmla="*/ 553041 h 1048991"/>
                <a:gd name="connsiteX5" fmla="*/ 60794 w 854567"/>
                <a:gd name="connsiteY5" fmla="*/ 368648 h 1048991"/>
                <a:gd name="connsiteX6" fmla="*/ 17573 w 854567"/>
                <a:gd name="connsiteY6" fmla="*/ 231295 h 1048991"/>
                <a:gd name="connsiteX7" fmla="*/ 5740 w 854567"/>
                <a:gd name="connsiteY7" fmla="*/ 89518 h 1048991"/>
                <a:gd name="connsiteX8" fmla="*/ 106645 w 854567"/>
                <a:gd name="connsiteY8" fmla="*/ 26 h 1048991"/>
                <a:gd name="connsiteX9" fmla="*/ 211987 w 854567"/>
                <a:gd name="connsiteY9" fmla="*/ 57556 h 1048991"/>
                <a:gd name="connsiteX10" fmla="*/ 294157 w 854567"/>
                <a:gd name="connsiteY10" fmla="*/ 149343 h 1048991"/>
                <a:gd name="connsiteX11" fmla="*/ 470165 w 854567"/>
                <a:gd name="connsiteY11" fmla="*/ 209168 h 1048991"/>
                <a:gd name="connsiteX12" fmla="*/ 622508 w 854567"/>
                <a:gd name="connsiteY12" fmla="*/ 307511 h 1048991"/>
                <a:gd name="connsiteX13" fmla="*/ 663264 w 854567"/>
                <a:gd name="connsiteY13" fmla="*/ 496985 h 1048991"/>
                <a:gd name="connsiteX14" fmla="*/ 761868 w 854567"/>
                <a:gd name="connsiteY14" fmla="*/ 568939 h 1048991"/>
                <a:gd name="connsiteX15" fmla="*/ 824669 w 854567"/>
                <a:gd name="connsiteY15" fmla="*/ 898213 h 1048991"/>
                <a:gd name="connsiteX16" fmla="*/ 648967 w 854567"/>
                <a:gd name="connsiteY16" fmla="*/ 1000993 h 104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4567" h="1048991">
                  <a:moveTo>
                    <a:pt x="648967" y="1000173"/>
                  </a:moveTo>
                  <a:cubicBezTo>
                    <a:pt x="593256" y="1060654"/>
                    <a:pt x="491529" y="1065735"/>
                    <a:pt x="412646" y="1042788"/>
                  </a:cubicBezTo>
                  <a:cubicBezTo>
                    <a:pt x="332184" y="1017713"/>
                    <a:pt x="272427" y="950024"/>
                    <a:pt x="257673" y="867246"/>
                  </a:cubicBezTo>
                  <a:cubicBezTo>
                    <a:pt x="248306" y="811191"/>
                    <a:pt x="260467" y="750382"/>
                    <a:pt x="235159" y="699408"/>
                  </a:cubicBezTo>
                  <a:cubicBezTo>
                    <a:pt x="205249" y="638927"/>
                    <a:pt x="131460" y="610899"/>
                    <a:pt x="96620" y="553041"/>
                  </a:cubicBezTo>
                  <a:cubicBezTo>
                    <a:pt x="63752" y="498952"/>
                    <a:pt x="71969" y="430767"/>
                    <a:pt x="60794" y="368648"/>
                  </a:cubicBezTo>
                  <a:cubicBezTo>
                    <a:pt x="49427" y="321967"/>
                    <a:pt x="34988" y="276083"/>
                    <a:pt x="17573" y="231295"/>
                  </a:cubicBezTo>
                  <a:cubicBezTo>
                    <a:pt x="2947" y="185566"/>
                    <a:pt x="-6750" y="136067"/>
                    <a:pt x="5740" y="89518"/>
                  </a:cubicBezTo>
                  <a:cubicBezTo>
                    <a:pt x="18230" y="42969"/>
                    <a:pt x="58329" y="1337"/>
                    <a:pt x="106645" y="26"/>
                  </a:cubicBezTo>
                  <a:cubicBezTo>
                    <a:pt x="147894" y="-958"/>
                    <a:pt x="184542" y="26578"/>
                    <a:pt x="211987" y="57556"/>
                  </a:cubicBezTo>
                  <a:cubicBezTo>
                    <a:pt x="239432" y="88534"/>
                    <a:pt x="261289" y="124265"/>
                    <a:pt x="294157" y="149343"/>
                  </a:cubicBezTo>
                  <a:cubicBezTo>
                    <a:pt x="343459" y="187205"/>
                    <a:pt x="409195" y="195072"/>
                    <a:pt x="470165" y="209168"/>
                  </a:cubicBezTo>
                  <a:cubicBezTo>
                    <a:pt x="531135" y="223264"/>
                    <a:pt x="596378" y="250144"/>
                    <a:pt x="622508" y="307511"/>
                  </a:cubicBezTo>
                  <a:cubicBezTo>
                    <a:pt x="649789" y="366845"/>
                    <a:pt x="626124" y="443224"/>
                    <a:pt x="663264" y="496985"/>
                  </a:cubicBezTo>
                  <a:cubicBezTo>
                    <a:pt x="686436" y="529766"/>
                    <a:pt x="727521" y="546157"/>
                    <a:pt x="761868" y="568939"/>
                  </a:cubicBezTo>
                  <a:cubicBezTo>
                    <a:pt x="870378" y="642570"/>
                    <a:pt x="898495" y="789990"/>
                    <a:pt x="824669" y="898213"/>
                  </a:cubicBezTo>
                  <a:cubicBezTo>
                    <a:pt x="784539" y="957040"/>
                    <a:pt x="720034" y="994773"/>
                    <a:pt x="648967" y="1000993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C67F3B18-9F24-7A4C-958A-FFCAD7F6EDE3}"/>
                </a:ext>
              </a:extLst>
            </p:cNvPr>
            <p:cNvSpPr/>
            <p:nvPr/>
          </p:nvSpPr>
          <p:spPr>
            <a:xfrm>
              <a:off x="719468" y="4336895"/>
              <a:ext cx="608058" cy="819524"/>
            </a:xfrm>
            <a:custGeom>
              <a:avLst/>
              <a:gdLst>
                <a:gd name="connsiteX0" fmla="*/ 622848 w 608057"/>
                <a:gd name="connsiteY0" fmla="*/ 831981 h 819524"/>
                <a:gd name="connsiteX1" fmla="*/ 614138 w 608057"/>
                <a:gd name="connsiteY1" fmla="*/ 825916 h 819524"/>
                <a:gd name="connsiteX2" fmla="*/ 590802 w 608057"/>
                <a:gd name="connsiteY2" fmla="*/ 806248 h 819524"/>
                <a:gd name="connsiteX3" fmla="*/ 514055 w 608057"/>
                <a:gd name="connsiteY3" fmla="*/ 724295 h 819524"/>
                <a:gd name="connsiteX4" fmla="*/ 415451 w 608057"/>
                <a:gd name="connsiteY4" fmla="*/ 591696 h 819524"/>
                <a:gd name="connsiteX5" fmla="*/ 297291 w 608057"/>
                <a:gd name="connsiteY5" fmla="*/ 427792 h 819524"/>
                <a:gd name="connsiteX6" fmla="*/ 85128 w 608057"/>
                <a:gd name="connsiteY6" fmla="*/ 127190 h 819524"/>
                <a:gd name="connsiteX7" fmla="*/ 21857 w 608057"/>
                <a:gd name="connsiteY7" fmla="*/ 34420 h 819524"/>
                <a:gd name="connsiteX8" fmla="*/ 5423 w 608057"/>
                <a:gd name="connsiteY8" fmla="*/ 9179 h 819524"/>
                <a:gd name="connsiteX9" fmla="*/ 0 w 608057"/>
                <a:gd name="connsiteY9" fmla="*/ 0 h 819524"/>
                <a:gd name="connsiteX10" fmla="*/ 6902 w 608057"/>
                <a:gd name="connsiteY10" fmla="*/ 8195 h 819524"/>
                <a:gd name="connsiteX11" fmla="*/ 25144 w 608057"/>
                <a:gd name="connsiteY11" fmla="*/ 32289 h 819524"/>
                <a:gd name="connsiteX12" fmla="*/ 90880 w 608057"/>
                <a:gd name="connsiteY12" fmla="*/ 122437 h 819524"/>
                <a:gd name="connsiteX13" fmla="*/ 304522 w 608057"/>
                <a:gd name="connsiteY13" fmla="*/ 421727 h 819524"/>
                <a:gd name="connsiteX14" fmla="*/ 421532 w 608057"/>
                <a:gd name="connsiteY14" fmla="*/ 586943 h 819524"/>
                <a:gd name="connsiteX15" fmla="*/ 518986 w 608057"/>
                <a:gd name="connsiteY15" fmla="*/ 720362 h 819524"/>
                <a:gd name="connsiteX16" fmla="*/ 593103 w 608057"/>
                <a:gd name="connsiteY16" fmla="*/ 803789 h 819524"/>
                <a:gd name="connsiteX17" fmla="*/ 615124 w 608057"/>
                <a:gd name="connsiteY17" fmla="*/ 824441 h 819524"/>
                <a:gd name="connsiteX18" fmla="*/ 622848 w 608057"/>
                <a:gd name="connsiteY18" fmla="*/ 831981 h 81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8057" h="819524">
                  <a:moveTo>
                    <a:pt x="622848" y="831981"/>
                  </a:moveTo>
                  <a:cubicBezTo>
                    <a:pt x="622848" y="831981"/>
                    <a:pt x="619562" y="830178"/>
                    <a:pt x="614138" y="825916"/>
                  </a:cubicBezTo>
                  <a:cubicBezTo>
                    <a:pt x="608715" y="821655"/>
                    <a:pt x="600662" y="815099"/>
                    <a:pt x="590802" y="806248"/>
                  </a:cubicBezTo>
                  <a:cubicBezTo>
                    <a:pt x="563221" y="780863"/>
                    <a:pt x="537568" y="753470"/>
                    <a:pt x="514055" y="724295"/>
                  </a:cubicBezTo>
                  <a:cubicBezTo>
                    <a:pt x="483981" y="687908"/>
                    <a:pt x="450949" y="642343"/>
                    <a:pt x="415451" y="591696"/>
                  </a:cubicBezTo>
                  <a:lnTo>
                    <a:pt x="297291" y="427792"/>
                  </a:lnTo>
                  <a:cubicBezTo>
                    <a:pt x="213971" y="310600"/>
                    <a:pt x="139032" y="204389"/>
                    <a:pt x="85128" y="127190"/>
                  </a:cubicBezTo>
                  <a:lnTo>
                    <a:pt x="21857" y="34420"/>
                  </a:lnTo>
                  <a:cubicBezTo>
                    <a:pt x="14626" y="23602"/>
                    <a:pt x="8874" y="15243"/>
                    <a:pt x="5423" y="9179"/>
                  </a:cubicBezTo>
                  <a:cubicBezTo>
                    <a:pt x="3307" y="6311"/>
                    <a:pt x="1490" y="3236"/>
                    <a:pt x="0" y="0"/>
                  </a:cubicBezTo>
                  <a:cubicBezTo>
                    <a:pt x="2632" y="2436"/>
                    <a:pt x="4950" y="5189"/>
                    <a:pt x="6902" y="8195"/>
                  </a:cubicBezTo>
                  <a:lnTo>
                    <a:pt x="25144" y="32289"/>
                  </a:lnTo>
                  <a:lnTo>
                    <a:pt x="90880" y="122437"/>
                  </a:lnTo>
                  <a:cubicBezTo>
                    <a:pt x="146098" y="198653"/>
                    <a:pt x="222352" y="304535"/>
                    <a:pt x="304522" y="421727"/>
                  </a:cubicBezTo>
                  <a:lnTo>
                    <a:pt x="421532" y="586943"/>
                  </a:lnTo>
                  <a:cubicBezTo>
                    <a:pt x="457358" y="637918"/>
                    <a:pt x="489569" y="683647"/>
                    <a:pt x="518986" y="720362"/>
                  </a:cubicBezTo>
                  <a:cubicBezTo>
                    <a:pt x="541920" y="749688"/>
                    <a:pt x="566674" y="777551"/>
                    <a:pt x="593103" y="803789"/>
                  </a:cubicBezTo>
                  <a:cubicBezTo>
                    <a:pt x="602470" y="812804"/>
                    <a:pt x="609537" y="820180"/>
                    <a:pt x="615124" y="824441"/>
                  </a:cubicBezTo>
                  <a:cubicBezTo>
                    <a:pt x="617913" y="826727"/>
                    <a:pt x="620497" y="829250"/>
                    <a:pt x="622848" y="83198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404CA05A-0431-874E-96C0-638C5E1615AE}"/>
                </a:ext>
              </a:extLst>
            </p:cNvPr>
            <p:cNvSpPr/>
            <p:nvPr/>
          </p:nvSpPr>
          <p:spPr>
            <a:xfrm>
              <a:off x="990957" y="4483753"/>
              <a:ext cx="49302" cy="245857"/>
            </a:xfrm>
            <a:custGeom>
              <a:avLst/>
              <a:gdLst>
                <a:gd name="connsiteX0" fmla="*/ 62285 w 49301"/>
                <a:gd name="connsiteY0" fmla="*/ 0 h 245857"/>
                <a:gd name="connsiteX1" fmla="*/ 43879 w 49301"/>
                <a:gd name="connsiteY1" fmla="*/ 35076 h 245857"/>
                <a:gd name="connsiteX2" fmla="*/ 8381 w 49301"/>
                <a:gd name="connsiteY2" fmla="*/ 175542 h 245857"/>
                <a:gd name="connsiteX3" fmla="*/ 9860 w 49301"/>
                <a:gd name="connsiteY3" fmla="*/ 217830 h 245857"/>
                <a:gd name="connsiteX4" fmla="*/ 14462 w 49301"/>
                <a:gd name="connsiteY4" fmla="*/ 257003 h 245857"/>
                <a:gd name="connsiteX5" fmla="*/ 3615 w 49301"/>
                <a:gd name="connsiteY5" fmla="*/ 218649 h 245857"/>
                <a:gd name="connsiteX6" fmla="*/ 0 w 49301"/>
                <a:gd name="connsiteY6" fmla="*/ 175378 h 245857"/>
                <a:gd name="connsiteX7" fmla="*/ 4766 w 49301"/>
                <a:gd name="connsiteY7" fmla="*/ 122273 h 245857"/>
                <a:gd name="connsiteX8" fmla="*/ 19392 w 49301"/>
                <a:gd name="connsiteY8" fmla="*/ 71135 h 245857"/>
                <a:gd name="connsiteX9" fmla="*/ 38291 w 49301"/>
                <a:gd name="connsiteY9" fmla="*/ 31961 h 245857"/>
                <a:gd name="connsiteX10" fmla="*/ 62285 w 49301"/>
                <a:gd name="connsiteY10" fmla="*/ 0 h 24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01" h="245857">
                  <a:moveTo>
                    <a:pt x="62285" y="0"/>
                  </a:moveTo>
                  <a:cubicBezTo>
                    <a:pt x="56808" y="12024"/>
                    <a:pt x="50663" y="23734"/>
                    <a:pt x="43879" y="35076"/>
                  </a:cubicBezTo>
                  <a:cubicBezTo>
                    <a:pt x="21764" y="78699"/>
                    <a:pt x="9640" y="126676"/>
                    <a:pt x="8381" y="175542"/>
                  </a:cubicBezTo>
                  <a:cubicBezTo>
                    <a:pt x="7980" y="189655"/>
                    <a:pt x="8474" y="203779"/>
                    <a:pt x="9860" y="217830"/>
                  </a:cubicBezTo>
                  <a:cubicBezTo>
                    <a:pt x="12325" y="241923"/>
                    <a:pt x="15777" y="256675"/>
                    <a:pt x="14462" y="257003"/>
                  </a:cubicBezTo>
                  <a:cubicBezTo>
                    <a:pt x="8589" y="244963"/>
                    <a:pt x="4916" y="231975"/>
                    <a:pt x="3615" y="218649"/>
                  </a:cubicBezTo>
                  <a:cubicBezTo>
                    <a:pt x="1250" y="204345"/>
                    <a:pt x="41" y="189875"/>
                    <a:pt x="0" y="175378"/>
                  </a:cubicBezTo>
                  <a:cubicBezTo>
                    <a:pt x="140" y="157577"/>
                    <a:pt x="1734" y="139816"/>
                    <a:pt x="4766" y="122273"/>
                  </a:cubicBezTo>
                  <a:cubicBezTo>
                    <a:pt x="8210" y="104851"/>
                    <a:pt x="13102" y="87746"/>
                    <a:pt x="19392" y="71135"/>
                  </a:cubicBezTo>
                  <a:cubicBezTo>
                    <a:pt x="24644" y="57600"/>
                    <a:pt x="30964" y="44501"/>
                    <a:pt x="38291" y="31961"/>
                  </a:cubicBezTo>
                  <a:cubicBezTo>
                    <a:pt x="44389" y="20012"/>
                    <a:pt x="52505" y="9200"/>
                    <a:pt x="62285" y="0"/>
                  </a:cubicBezTo>
                  <a:close/>
                </a:path>
              </a:pathLst>
            </a:custGeom>
            <a:solidFill>
              <a:srgbClr val="E1E1E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377C4A64-D848-2746-B8DA-FF13E8162247}"/>
                </a:ext>
              </a:extLst>
            </p:cNvPr>
            <p:cNvSpPr/>
            <p:nvPr/>
          </p:nvSpPr>
          <p:spPr>
            <a:xfrm>
              <a:off x="1185207" y="4741903"/>
              <a:ext cx="49302" cy="245857"/>
            </a:xfrm>
            <a:custGeom>
              <a:avLst/>
              <a:gdLst>
                <a:gd name="connsiteX0" fmla="*/ 56204 w 49301"/>
                <a:gd name="connsiteY0" fmla="*/ 0 h 245857"/>
                <a:gd name="connsiteX1" fmla="*/ 39770 w 49301"/>
                <a:gd name="connsiteY1" fmla="*/ 34584 h 245857"/>
                <a:gd name="connsiteX2" fmla="*/ 24815 w 49301"/>
                <a:gd name="connsiteY2" fmla="*/ 72938 h 245857"/>
                <a:gd name="connsiteX3" fmla="*/ 8381 w 49301"/>
                <a:gd name="connsiteY3" fmla="*/ 171281 h 245857"/>
                <a:gd name="connsiteX4" fmla="*/ 9861 w 49301"/>
                <a:gd name="connsiteY4" fmla="*/ 212257 h 245857"/>
                <a:gd name="connsiteX5" fmla="*/ 13969 w 49301"/>
                <a:gd name="connsiteY5" fmla="*/ 250283 h 245857"/>
                <a:gd name="connsiteX6" fmla="*/ 3616 w 49301"/>
                <a:gd name="connsiteY6" fmla="*/ 213076 h 245857"/>
                <a:gd name="connsiteX7" fmla="*/ 0 w 49301"/>
                <a:gd name="connsiteY7" fmla="*/ 171117 h 245857"/>
                <a:gd name="connsiteX8" fmla="*/ 4109 w 49301"/>
                <a:gd name="connsiteY8" fmla="*/ 119814 h 245857"/>
                <a:gd name="connsiteX9" fmla="*/ 17091 w 49301"/>
                <a:gd name="connsiteY9" fmla="*/ 69823 h 245857"/>
                <a:gd name="connsiteX10" fmla="*/ 34347 w 49301"/>
                <a:gd name="connsiteY10" fmla="*/ 31470 h 245857"/>
                <a:gd name="connsiteX11" fmla="*/ 56204 w 49301"/>
                <a:gd name="connsiteY11" fmla="*/ 0 h 24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01" h="245857">
                  <a:moveTo>
                    <a:pt x="56204" y="0"/>
                  </a:moveTo>
                  <a:cubicBezTo>
                    <a:pt x="51528" y="11890"/>
                    <a:pt x="46037" y="23445"/>
                    <a:pt x="39770" y="34584"/>
                  </a:cubicBezTo>
                  <a:cubicBezTo>
                    <a:pt x="34092" y="47089"/>
                    <a:pt x="29099" y="59892"/>
                    <a:pt x="24815" y="72938"/>
                  </a:cubicBezTo>
                  <a:cubicBezTo>
                    <a:pt x="14465" y="104721"/>
                    <a:pt x="8926" y="137867"/>
                    <a:pt x="8381" y="171281"/>
                  </a:cubicBezTo>
                  <a:cubicBezTo>
                    <a:pt x="8146" y="184956"/>
                    <a:pt x="8640" y="198634"/>
                    <a:pt x="9861" y="212257"/>
                  </a:cubicBezTo>
                  <a:cubicBezTo>
                    <a:pt x="12039" y="224832"/>
                    <a:pt x="13412" y="237533"/>
                    <a:pt x="13969" y="250283"/>
                  </a:cubicBezTo>
                  <a:cubicBezTo>
                    <a:pt x="8361" y="238581"/>
                    <a:pt x="4857" y="225987"/>
                    <a:pt x="3616" y="213076"/>
                  </a:cubicBezTo>
                  <a:cubicBezTo>
                    <a:pt x="1334" y="199203"/>
                    <a:pt x="126" y="185175"/>
                    <a:pt x="0" y="171117"/>
                  </a:cubicBezTo>
                  <a:cubicBezTo>
                    <a:pt x="-13" y="153934"/>
                    <a:pt x="1361" y="136778"/>
                    <a:pt x="4109" y="119814"/>
                  </a:cubicBezTo>
                  <a:cubicBezTo>
                    <a:pt x="7145" y="102843"/>
                    <a:pt x="11486" y="86131"/>
                    <a:pt x="17091" y="69823"/>
                  </a:cubicBezTo>
                  <a:cubicBezTo>
                    <a:pt x="21867" y="56624"/>
                    <a:pt x="27635" y="43803"/>
                    <a:pt x="34347" y="31470"/>
                  </a:cubicBezTo>
                  <a:cubicBezTo>
                    <a:pt x="39854" y="19856"/>
                    <a:pt x="47238" y="9224"/>
                    <a:pt x="56204" y="0"/>
                  </a:cubicBezTo>
                  <a:close/>
                </a:path>
              </a:pathLst>
            </a:custGeom>
            <a:solidFill>
              <a:srgbClr val="E1E1E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2285BE09-5F4A-7043-9910-5E2A5823D7AF}"/>
                </a:ext>
              </a:extLst>
            </p:cNvPr>
            <p:cNvSpPr/>
            <p:nvPr/>
          </p:nvSpPr>
          <p:spPr>
            <a:xfrm>
              <a:off x="776987" y="4741114"/>
              <a:ext cx="279378" cy="81952"/>
            </a:xfrm>
            <a:custGeom>
              <a:avLst/>
              <a:gdLst>
                <a:gd name="connsiteX0" fmla="*/ 290717 w 279377"/>
                <a:gd name="connsiteY0" fmla="*/ 87167 h 81952"/>
                <a:gd name="connsiteX1" fmla="*/ 250290 w 279377"/>
                <a:gd name="connsiteY1" fmla="*/ 67171 h 81952"/>
                <a:gd name="connsiteX2" fmla="*/ 150535 w 279377"/>
                <a:gd name="connsiteY2" fmla="*/ 25867 h 81952"/>
                <a:gd name="connsiteX3" fmla="*/ 93016 w 279377"/>
                <a:gd name="connsiteY3" fmla="*/ 11771 h 81952"/>
                <a:gd name="connsiteX4" fmla="*/ 44865 w 279377"/>
                <a:gd name="connsiteY4" fmla="*/ 6362 h 81952"/>
                <a:gd name="connsiteX5" fmla="*/ 0 w 279377"/>
                <a:gd name="connsiteY5" fmla="*/ 5379 h 81952"/>
                <a:gd name="connsiteX6" fmla="*/ 45029 w 279377"/>
                <a:gd name="connsiteY6" fmla="*/ 133 h 81952"/>
                <a:gd name="connsiteX7" fmla="*/ 94331 w 279377"/>
                <a:gd name="connsiteY7" fmla="*/ 3576 h 81952"/>
                <a:gd name="connsiteX8" fmla="*/ 153329 w 279377"/>
                <a:gd name="connsiteY8" fmla="*/ 17180 h 81952"/>
                <a:gd name="connsiteX9" fmla="*/ 253248 w 279377"/>
                <a:gd name="connsiteY9" fmla="*/ 61598 h 81952"/>
                <a:gd name="connsiteX10" fmla="*/ 290717 w 279377"/>
                <a:gd name="connsiteY10" fmla="*/ 87167 h 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377" h="81952">
                  <a:moveTo>
                    <a:pt x="290717" y="87167"/>
                  </a:moveTo>
                  <a:cubicBezTo>
                    <a:pt x="276761" y="81515"/>
                    <a:pt x="263247" y="74831"/>
                    <a:pt x="250290" y="67171"/>
                  </a:cubicBezTo>
                  <a:cubicBezTo>
                    <a:pt x="218210" y="50741"/>
                    <a:pt x="184850" y="36927"/>
                    <a:pt x="150535" y="25867"/>
                  </a:cubicBezTo>
                  <a:cubicBezTo>
                    <a:pt x="131662" y="20026"/>
                    <a:pt x="112454" y="15319"/>
                    <a:pt x="93016" y="11771"/>
                  </a:cubicBezTo>
                  <a:cubicBezTo>
                    <a:pt x="77093" y="8979"/>
                    <a:pt x="61012" y="7173"/>
                    <a:pt x="44865" y="6362"/>
                  </a:cubicBezTo>
                  <a:cubicBezTo>
                    <a:pt x="17256" y="5215"/>
                    <a:pt x="164" y="6362"/>
                    <a:pt x="0" y="5379"/>
                  </a:cubicBezTo>
                  <a:cubicBezTo>
                    <a:pt x="14633" y="1247"/>
                    <a:pt x="29835" y="-523"/>
                    <a:pt x="45029" y="133"/>
                  </a:cubicBezTo>
                  <a:cubicBezTo>
                    <a:pt x="61529" y="-47"/>
                    <a:pt x="78017" y="1104"/>
                    <a:pt x="94331" y="3576"/>
                  </a:cubicBezTo>
                  <a:cubicBezTo>
                    <a:pt x="114282" y="6781"/>
                    <a:pt x="133992" y="11326"/>
                    <a:pt x="153329" y="17180"/>
                  </a:cubicBezTo>
                  <a:cubicBezTo>
                    <a:pt x="188129" y="28387"/>
                    <a:pt x="221626" y="43278"/>
                    <a:pt x="253248" y="61598"/>
                  </a:cubicBezTo>
                  <a:cubicBezTo>
                    <a:pt x="266731" y="68575"/>
                    <a:pt x="279313" y="77161"/>
                    <a:pt x="290717" y="87167"/>
                  </a:cubicBezTo>
                  <a:close/>
                </a:path>
              </a:pathLst>
            </a:custGeom>
            <a:solidFill>
              <a:srgbClr val="E1E1E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722D0762-BCD2-0D4B-9E31-BAF6F2753D58}"/>
                </a:ext>
              </a:extLst>
            </p:cNvPr>
            <p:cNvSpPr/>
            <p:nvPr/>
          </p:nvSpPr>
          <p:spPr>
            <a:xfrm>
              <a:off x="984384" y="4971208"/>
              <a:ext cx="246510" cy="81952"/>
            </a:xfrm>
            <a:custGeom>
              <a:avLst/>
              <a:gdLst>
                <a:gd name="connsiteX0" fmla="*/ 255384 w 246509"/>
                <a:gd name="connsiteY0" fmla="*/ 88507 h 81952"/>
                <a:gd name="connsiteX1" fmla="*/ 222516 w 246509"/>
                <a:gd name="connsiteY1" fmla="*/ 65888 h 81952"/>
                <a:gd name="connsiteX2" fmla="*/ 184718 w 246509"/>
                <a:gd name="connsiteY2" fmla="*/ 44089 h 81952"/>
                <a:gd name="connsiteX3" fmla="*/ 135416 w 246509"/>
                <a:gd name="connsiteY3" fmla="*/ 23928 h 81952"/>
                <a:gd name="connsiteX4" fmla="*/ 83813 w 246509"/>
                <a:gd name="connsiteY4" fmla="*/ 11144 h 81952"/>
                <a:gd name="connsiteX5" fmla="*/ 40428 w 246509"/>
                <a:gd name="connsiteY5" fmla="*/ 6391 h 81952"/>
                <a:gd name="connsiteX6" fmla="*/ 0 w 246509"/>
                <a:gd name="connsiteY6" fmla="*/ 4916 h 81952"/>
                <a:gd name="connsiteX7" fmla="*/ 40592 w 246509"/>
                <a:gd name="connsiteY7" fmla="*/ 163 h 81952"/>
                <a:gd name="connsiteX8" fmla="*/ 85128 w 246509"/>
                <a:gd name="connsiteY8" fmla="*/ 2949 h 81952"/>
                <a:gd name="connsiteX9" fmla="*/ 138210 w 246509"/>
                <a:gd name="connsiteY9" fmla="*/ 15406 h 81952"/>
                <a:gd name="connsiteX10" fmla="*/ 188498 w 246509"/>
                <a:gd name="connsiteY10" fmla="*/ 36713 h 81952"/>
                <a:gd name="connsiteX11" fmla="*/ 225967 w 246509"/>
                <a:gd name="connsiteY11" fmla="*/ 60643 h 81952"/>
                <a:gd name="connsiteX12" fmla="*/ 255384 w 246509"/>
                <a:gd name="connsiteY12" fmla="*/ 88507 h 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509" h="81952">
                  <a:moveTo>
                    <a:pt x="255384" y="88507"/>
                  </a:moveTo>
                  <a:cubicBezTo>
                    <a:pt x="254398" y="89490"/>
                    <a:pt x="242566" y="79492"/>
                    <a:pt x="222516" y="65888"/>
                  </a:cubicBezTo>
                  <a:cubicBezTo>
                    <a:pt x="210358" y="57885"/>
                    <a:pt x="197737" y="50606"/>
                    <a:pt x="184718" y="44089"/>
                  </a:cubicBezTo>
                  <a:cubicBezTo>
                    <a:pt x="168775" y="36231"/>
                    <a:pt x="152301" y="29494"/>
                    <a:pt x="135416" y="23928"/>
                  </a:cubicBezTo>
                  <a:cubicBezTo>
                    <a:pt x="118508" y="18569"/>
                    <a:pt x="101271" y="14299"/>
                    <a:pt x="83813" y="11144"/>
                  </a:cubicBezTo>
                  <a:cubicBezTo>
                    <a:pt x="69447" y="8790"/>
                    <a:pt x="54964" y="7203"/>
                    <a:pt x="40428" y="6391"/>
                  </a:cubicBezTo>
                  <a:cubicBezTo>
                    <a:pt x="26934" y="6673"/>
                    <a:pt x="13436" y="6181"/>
                    <a:pt x="0" y="4916"/>
                  </a:cubicBezTo>
                  <a:cubicBezTo>
                    <a:pt x="13166" y="1062"/>
                    <a:pt x="26889" y="-545"/>
                    <a:pt x="40592" y="163"/>
                  </a:cubicBezTo>
                  <a:cubicBezTo>
                    <a:pt x="55486" y="-12"/>
                    <a:pt x="70373" y="920"/>
                    <a:pt x="85128" y="2949"/>
                  </a:cubicBezTo>
                  <a:cubicBezTo>
                    <a:pt x="103146" y="5584"/>
                    <a:pt x="120904" y="9751"/>
                    <a:pt x="138210" y="15406"/>
                  </a:cubicBezTo>
                  <a:cubicBezTo>
                    <a:pt x="155507" y="21182"/>
                    <a:pt x="172322" y="28306"/>
                    <a:pt x="188498" y="36713"/>
                  </a:cubicBezTo>
                  <a:cubicBezTo>
                    <a:pt x="201568" y="43749"/>
                    <a:pt x="214092" y="51747"/>
                    <a:pt x="225967" y="60643"/>
                  </a:cubicBezTo>
                  <a:cubicBezTo>
                    <a:pt x="237280" y="68208"/>
                    <a:pt x="247226" y="77630"/>
                    <a:pt x="255384" y="88507"/>
                  </a:cubicBezTo>
                  <a:close/>
                </a:path>
              </a:pathLst>
            </a:custGeom>
            <a:solidFill>
              <a:srgbClr val="E1E1E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93024317-B2B4-E14A-956B-FBECFD613AE7}"/>
                </a:ext>
              </a:extLst>
            </p:cNvPr>
            <p:cNvSpPr/>
            <p:nvPr/>
          </p:nvSpPr>
          <p:spPr>
            <a:xfrm>
              <a:off x="955653" y="3351793"/>
              <a:ext cx="986040" cy="1852125"/>
            </a:xfrm>
            <a:custGeom>
              <a:avLst/>
              <a:gdLst>
                <a:gd name="connsiteX0" fmla="*/ 465546 w 986039"/>
                <a:gd name="connsiteY0" fmla="*/ 1822656 h 1852124"/>
                <a:gd name="connsiteX1" fmla="*/ 102355 w 986039"/>
                <a:gd name="connsiteY1" fmla="*/ 1704808 h 1852124"/>
                <a:gd name="connsiteX2" fmla="*/ 17884 w 986039"/>
                <a:gd name="connsiteY2" fmla="*/ 1342742 h 1852124"/>
                <a:gd name="connsiteX3" fmla="*/ 113037 w 986039"/>
                <a:gd name="connsiteY3" fmla="*/ 1090821 h 1852124"/>
                <a:gd name="connsiteX4" fmla="*/ 29552 w 986039"/>
                <a:gd name="connsiteY4" fmla="*/ 781860 h 1852124"/>
                <a:gd name="connsiteX5" fmla="*/ 118460 w 986039"/>
                <a:gd name="connsiteY5" fmla="*/ 496829 h 1852124"/>
                <a:gd name="connsiteX6" fmla="*/ 161846 w 986039"/>
                <a:gd name="connsiteY6" fmla="*/ 271788 h 1852124"/>
                <a:gd name="connsiteX7" fmla="*/ 252233 w 986039"/>
                <a:gd name="connsiteY7" fmla="*/ 64448 h 1852124"/>
                <a:gd name="connsiteX8" fmla="*/ 460780 w 986039"/>
                <a:gd name="connsiteY8" fmla="*/ 15277 h 1852124"/>
                <a:gd name="connsiteX9" fmla="*/ 565136 w 986039"/>
                <a:gd name="connsiteY9" fmla="*/ 174756 h 1852124"/>
                <a:gd name="connsiteX10" fmla="*/ 611808 w 986039"/>
                <a:gd name="connsiteY10" fmla="*/ 365541 h 1852124"/>
                <a:gd name="connsiteX11" fmla="*/ 813125 w 986039"/>
                <a:gd name="connsiteY11" fmla="*/ 581568 h 1852124"/>
                <a:gd name="connsiteX12" fmla="*/ 952649 w 986039"/>
                <a:gd name="connsiteY12" fmla="*/ 832506 h 1852124"/>
                <a:gd name="connsiteX13" fmla="*/ 866864 w 986039"/>
                <a:gd name="connsiteY13" fmla="*/ 1127535 h 1852124"/>
                <a:gd name="connsiteX14" fmla="*/ 949034 w 986039"/>
                <a:gd name="connsiteY14" fmla="*/ 1301930 h 1852124"/>
                <a:gd name="connsiteX15" fmla="*/ 788028 w 986039"/>
                <a:gd name="connsiteY15" fmla="*/ 1810303 h 1852124"/>
                <a:gd name="connsiteX16" fmla="*/ 465546 w 986039"/>
                <a:gd name="connsiteY16" fmla="*/ 1822656 h 185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6039" h="1852124">
                  <a:moveTo>
                    <a:pt x="465546" y="1822656"/>
                  </a:moveTo>
                  <a:cubicBezTo>
                    <a:pt x="341798" y="1865271"/>
                    <a:pt x="195042" y="1797086"/>
                    <a:pt x="102355" y="1704808"/>
                  </a:cubicBezTo>
                  <a:cubicBezTo>
                    <a:pt x="8716" y="1609266"/>
                    <a:pt x="-23846" y="1469699"/>
                    <a:pt x="17884" y="1342742"/>
                  </a:cubicBezTo>
                  <a:cubicBezTo>
                    <a:pt x="47136" y="1257184"/>
                    <a:pt x="109914" y="1181132"/>
                    <a:pt x="113037" y="1090821"/>
                  </a:cubicBezTo>
                  <a:cubicBezTo>
                    <a:pt x="116652" y="983463"/>
                    <a:pt x="34647" y="889053"/>
                    <a:pt x="29552" y="781860"/>
                  </a:cubicBezTo>
                  <a:cubicBezTo>
                    <a:pt x="24951" y="681550"/>
                    <a:pt x="87235" y="592222"/>
                    <a:pt x="118460" y="496829"/>
                  </a:cubicBezTo>
                  <a:cubicBezTo>
                    <a:pt x="142289" y="424219"/>
                    <a:pt x="147877" y="347020"/>
                    <a:pt x="161846" y="271788"/>
                  </a:cubicBezTo>
                  <a:cubicBezTo>
                    <a:pt x="175815" y="196556"/>
                    <a:pt x="199644" y="120012"/>
                    <a:pt x="252233" y="64448"/>
                  </a:cubicBezTo>
                  <a:cubicBezTo>
                    <a:pt x="304822" y="8884"/>
                    <a:pt x="392415" y="-19635"/>
                    <a:pt x="460780" y="15277"/>
                  </a:cubicBezTo>
                  <a:cubicBezTo>
                    <a:pt x="519614" y="44780"/>
                    <a:pt x="550017" y="110997"/>
                    <a:pt x="565136" y="174756"/>
                  </a:cubicBezTo>
                  <a:cubicBezTo>
                    <a:pt x="580255" y="238515"/>
                    <a:pt x="584857" y="305880"/>
                    <a:pt x="611808" y="365541"/>
                  </a:cubicBezTo>
                  <a:cubicBezTo>
                    <a:pt x="652729" y="456017"/>
                    <a:pt x="738515" y="516170"/>
                    <a:pt x="813125" y="581568"/>
                  </a:cubicBezTo>
                  <a:cubicBezTo>
                    <a:pt x="887735" y="646966"/>
                    <a:pt x="958894" y="733508"/>
                    <a:pt x="952649" y="832506"/>
                  </a:cubicBezTo>
                  <a:cubicBezTo>
                    <a:pt x="946076" y="936094"/>
                    <a:pt x="855196" y="1025259"/>
                    <a:pt x="866864" y="1127535"/>
                  </a:cubicBezTo>
                  <a:cubicBezTo>
                    <a:pt x="873931" y="1191950"/>
                    <a:pt x="919782" y="1244399"/>
                    <a:pt x="949034" y="1301930"/>
                  </a:cubicBezTo>
                  <a:cubicBezTo>
                    <a:pt x="1045330" y="1486656"/>
                    <a:pt x="973245" y="1714263"/>
                    <a:pt x="788028" y="1810303"/>
                  </a:cubicBezTo>
                  <a:cubicBezTo>
                    <a:pt x="687787" y="1862282"/>
                    <a:pt x="569489" y="1866813"/>
                    <a:pt x="465546" y="1822656"/>
                  </a:cubicBezTo>
                </a:path>
              </a:pathLst>
            </a:custGeom>
            <a:solidFill>
              <a:schemeClr val="accent4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B0A57C23-92F5-C542-AF1D-572C69919323}"/>
                </a:ext>
              </a:extLst>
            </p:cNvPr>
            <p:cNvSpPr/>
            <p:nvPr/>
          </p:nvSpPr>
          <p:spPr>
            <a:xfrm>
              <a:off x="1336598" y="3591947"/>
              <a:ext cx="230076" cy="1622658"/>
            </a:xfrm>
            <a:custGeom>
              <a:avLst/>
              <a:gdLst>
                <a:gd name="connsiteX0" fmla="*/ 245325 w 230075"/>
                <a:gd name="connsiteY0" fmla="*/ 1631673 h 1622657"/>
                <a:gd name="connsiteX1" fmla="*/ 237601 w 230075"/>
                <a:gd name="connsiteY1" fmla="*/ 1616594 h 1622657"/>
                <a:gd name="connsiteX2" fmla="*/ 219524 w 230075"/>
                <a:gd name="connsiteY2" fmla="*/ 1571848 h 1622657"/>
                <a:gd name="connsiteX3" fmla="*/ 173180 w 230075"/>
                <a:gd name="connsiteY3" fmla="*/ 1400239 h 1622657"/>
                <a:gd name="connsiteX4" fmla="*/ 133903 w 230075"/>
                <a:gd name="connsiteY4" fmla="*/ 1140122 h 1622657"/>
                <a:gd name="connsiteX5" fmla="*/ 93475 w 230075"/>
                <a:gd name="connsiteY5" fmla="*/ 820836 h 1622657"/>
                <a:gd name="connsiteX6" fmla="*/ 23959 w 230075"/>
                <a:gd name="connsiteY6" fmla="*/ 240612 h 1622657"/>
                <a:gd name="connsiteX7" fmla="*/ 4732 w 230075"/>
                <a:gd name="connsiteY7" fmla="*/ 64415 h 1622657"/>
                <a:gd name="connsiteX8" fmla="*/ 459 w 230075"/>
                <a:gd name="connsiteY8" fmla="*/ 16390 h 1622657"/>
                <a:gd name="connsiteX9" fmla="*/ 459 w 230075"/>
                <a:gd name="connsiteY9" fmla="*/ 0 h 1622657"/>
                <a:gd name="connsiteX10" fmla="*/ 4239 w 230075"/>
                <a:gd name="connsiteY10" fmla="*/ 16390 h 1622657"/>
                <a:gd name="connsiteX11" fmla="*/ 11798 w 230075"/>
                <a:gd name="connsiteY11" fmla="*/ 63923 h 1622657"/>
                <a:gd name="connsiteX12" fmla="*/ 36285 w 230075"/>
                <a:gd name="connsiteY12" fmla="*/ 239465 h 1622657"/>
                <a:gd name="connsiteX13" fmla="*/ 110731 w 230075"/>
                <a:gd name="connsiteY13" fmla="*/ 819196 h 1622657"/>
                <a:gd name="connsiteX14" fmla="*/ 149680 w 230075"/>
                <a:gd name="connsiteY14" fmla="*/ 1138483 h 1622657"/>
                <a:gd name="connsiteX15" fmla="*/ 185341 w 230075"/>
                <a:gd name="connsiteY15" fmla="*/ 1398272 h 1622657"/>
                <a:gd name="connsiteX16" fmla="*/ 226262 w 230075"/>
                <a:gd name="connsiteY16" fmla="*/ 1569881 h 1622657"/>
                <a:gd name="connsiteX17" fmla="*/ 245325 w 230075"/>
                <a:gd name="connsiteY17" fmla="*/ 1631673 h 162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0075" h="1622657">
                  <a:moveTo>
                    <a:pt x="245325" y="1631673"/>
                  </a:moveTo>
                  <a:cubicBezTo>
                    <a:pt x="242066" y="1627026"/>
                    <a:pt x="239466" y="1621951"/>
                    <a:pt x="237601" y="1616594"/>
                  </a:cubicBezTo>
                  <a:cubicBezTo>
                    <a:pt x="232836" y="1606595"/>
                    <a:pt x="226755" y="1591516"/>
                    <a:pt x="219524" y="1571848"/>
                  </a:cubicBezTo>
                  <a:cubicBezTo>
                    <a:pt x="199865" y="1515860"/>
                    <a:pt x="184375" y="1458501"/>
                    <a:pt x="173180" y="1400239"/>
                  </a:cubicBezTo>
                  <a:cubicBezTo>
                    <a:pt x="158061" y="1326646"/>
                    <a:pt x="146393" y="1238137"/>
                    <a:pt x="133903" y="1140122"/>
                  </a:cubicBezTo>
                  <a:cubicBezTo>
                    <a:pt x="121413" y="1042107"/>
                    <a:pt x="107444" y="934094"/>
                    <a:pt x="93475" y="820836"/>
                  </a:cubicBezTo>
                  <a:cubicBezTo>
                    <a:pt x="65373" y="594319"/>
                    <a:pt x="40887" y="389110"/>
                    <a:pt x="23959" y="240612"/>
                  </a:cubicBezTo>
                  <a:cubicBezTo>
                    <a:pt x="15414" y="166200"/>
                    <a:pt x="8840" y="106046"/>
                    <a:pt x="4732" y="64415"/>
                  </a:cubicBezTo>
                  <a:cubicBezTo>
                    <a:pt x="2595" y="43599"/>
                    <a:pt x="1281" y="27372"/>
                    <a:pt x="459" y="16390"/>
                  </a:cubicBezTo>
                  <a:cubicBezTo>
                    <a:pt x="-153" y="10944"/>
                    <a:pt x="-153" y="5446"/>
                    <a:pt x="459" y="0"/>
                  </a:cubicBezTo>
                  <a:cubicBezTo>
                    <a:pt x="2419" y="5279"/>
                    <a:pt x="3690" y="10788"/>
                    <a:pt x="4239" y="16390"/>
                  </a:cubicBezTo>
                  <a:cubicBezTo>
                    <a:pt x="6211" y="27208"/>
                    <a:pt x="8676" y="43271"/>
                    <a:pt x="11798" y="63923"/>
                  </a:cubicBezTo>
                  <a:cubicBezTo>
                    <a:pt x="17879" y="105391"/>
                    <a:pt x="26260" y="165216"/>
                    <a:pt x="36285" y="239465"/>
                  </a:cubicBezTo>
                  <a:cubicBezTo>
                    <a:pt x="56170" y="386979"/>
                    <a:pt x="82629" y="592680"/>
                    <a:pt x="110731" y="819196"/>
                  </a:cubicBezTo>
                  <a:cubicBezTo>
                    <a:pt x="124536" y="932455"/>
                    <a:pt x="137683" y="1040304"/>
                    <a:pt x="149680" y="1138483"/>
                  </a:cubicBezTo>
                  <a:cubicBezTo>
                    <a:pt x="161676" y="1236662"/>
                    <a:pt x="171865" y="1325007"/>
                    <a:pt x="185341" y="1398272"/>
                  </a:cubicBezTo>
                  <a:cubicBezTo>
                    <a:pt x="195418" y="1456262"/>
                    <a:pt x="209084" y="1513575"/>
                    <a:pt x="226262" y="1569881"/>
                  </a:cubicBezTo>
                  <a:cubicBezTo>
                    <a:pt x="238916" y="1609382"/>
                    <a:pt x="246640" y="1631673"/>
                    <a:pt x="245325" y="163167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7AA4A8CC-F8B4-7D41-813F-643B2C32006F}"/>
                </a:ext>
              </a:extLst>
            </p:cNvPr>
            <p:cNvSpPr/>
            <p:nvPr/>
          </p:nvSpPr>
          <p:spPr>
            <a:xfrm>
              <a:off x="1432440" y="4046857"/>
              <a:ext cx="246510" cy="311419"/>
            </a:xfrm>
            <a:custGeom>
              <a:avLst/>
              <a:gdLst>
                <a:gd name="connsiteX0" fmla="*/ 261728 w 246509"/>
                <a:gd name="connsiteY0" fmla="*/ 253 h 311419"/>
                <a:gd name="connsiteX1" fmla="*/ 210125 w 246509"/>
                <a:gd name="connsiteY1" fmla="*/ 36149 h 311419"/>
                <a:gd name="connsiteX2" fmla="*/ 157700 w 246509"/>
                <a:gd name="connsiteY2" fmla="*/ 78600 h 311419"/>
                <a:gd name="connsiteX3" fmla="*/ 54824 w 246509"/>
                <a:gd name="connsiteY3" fmla="*/ 206282 h 311419"/>
                <a:gd name="connsiteX4" fmla="*/ 24914 w 246509"/>
                <a:gd name="connsiteY4" fmla="*/ 266598 h 311419"/>
                <a:gd name="connsiteX5" fmla="*/ 920 w 246509"/>
                <a:gd name="connsiteY5" fmla="*/ 324457 h 311419"/>
                <a:gd name="connsiteX6" fmla="*/ 13739 w 246509"/>
                <a:gd name="connsiteY6" fmla="*/ 262337 h 311419"/>
                <a:gd name="connsiteX7" fmla="*/ 41348 w 246509"/>
                <a:gd name="connsiteY7" fmla="*/ 198742 h 311419"/>
                <a:gd name="connsiteX8" fmla="*/ 147347 w 246509"/>
                <a:gd name="connsiteY8" fmla="*/ 67618 h 311419"/>
                <a:gd name="connsiteX9" fmla="*/ 203716 w 246509"/>
                <a:gd name="connsiteY9" fmla="*/ 27134 h 311419"/>
                <a:gd name="connsiteX10" fmla="*/ 261728 w 246509"/>
                <a:gd name="connsiteY10" fmla="*/ 253 h 31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509" h="311419">
                  <a:moveTo>
                    <a:pt x="261728" y="253"/>
                  </a:moveTo>
                  <a:cubicBezTo>
                    <a:pt x="262878" y="2712"/>
                    <a:pt x="241678" y="14021"/>
                    <a:pt x="210125" y="36149"/>
                  </a:cubicBezTo>
                  <a:cubicBezTo>
                    <a:pt x="191790" y="49209"/>
                    <a:pt x="174282" y="63386"/>
                    <a:pt x="157700" y="78600"/>
                  </a:cubicBezTo>
                  <a:cubicBezTo>
                    <a:pt x="117000" y="115603"/>
                    <a:pt x="82295" y="158675"/>
                    <a:pt x="54824" y="206282"/>
                  </a:cubicBezTo>
                  <a:cubicBezTo>
                    <a:pt x="43627" y="225759"/>
                    <a:pt x="33639" y="245902"/>
                    <a:pt x="24914" y="266598"/>
                  </a:cubicBezTo>
                  <a:cubicBezTo>
                    <a:pt x="9959" y="302002"/>
                    <a:pt x="3549" y="325113"/>
                    <a:pt x="920" y="324457"/>
                  </a:cubicBezTo>
                  <a:cubicBezTo>
                    <a:pt x="-1709" y="323802"/>
                    <a:pt x="920" y="299708"/>
                    <a:pt x="13739" y="262337"/>
                  </a:cubicBezTo>
                  <a:cubicBezTo>
                    <a:pt x="21195" y="240427"/>
                    <a:pt x="30429" y="219158"/>
                    <a:pt x="41348" y="198742"/>
                  </a:cubicBezTo>
                  <a:cubicBezTo>
                    <a:pt x="68165" y="148819"/>
                    <a:pt x="104117" y="104344"/>
                    <a:pt x="147347" y="67618"/>
                  </a:cubicBezTo>
                  <a:cubicBezTo>
                    <a:pt x="164967" y="52573"/>
                    <a:pt x="183822" y="39030"/>
                    <a:pt x="203716" y="27134"/>
                  </a:cubicBezTo>
                  <a:cubicBezTo>
                    <a:pt x="237570" y="6154"/>
                    <a:pt x="261070" y="-1550"/>
                    <a:pt x="261728" y="25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1CF232A1-2035-6F44-905F-41FBCBA5F365}"/>
                </a:ext>
              </a:extLst>
            </p:cNvPr>
            <p:cNvSpPr/>
            <p:nvPr/>
          </p:nvSpPr>
          <p:spPr>
            <a:xfrm>
              <a:off x="1513787" y="4549733"/>
              <a:ext cx="246510" cy="311419"/>
            </a:xfrm>
            <a:custGeom>
              <a:avLst/>
              <a:gdLst>
                <a:gd name="connsiteX0" fmla="*/ 249240 w 246509"/>
                <a:gd name="connsiteY0" fmla="*/ 238 h 311419"/>
                <a:gd name="connsiteX1" fmla="*/ 200924 w 246509"/>
                <a:gd name="connsiteY1" fmla="*/ 37116 h 311419"/>
                <a:gd name="connsiteX2" fmla="*/ 24751 w 246509"/>
                <a:gd name="connsiteY2" fmla="*/ 264125 h 311419"/>
                <a:gd name="connsiteX3" fmla="*/ 922 w 246509"/>
                <a:gd name="connsiteY3" fmla="*/ 320180 h 311419"/>
                <a:gd name="connsiteX4" fmla="*/ 13576 w 246509"/>
                <a:gd name="connsiteY4" fmla="*/ 260027 h 311419"/>
                <a:gd name="connsiteX5" fmla="*/ 194350 w 246509"/>
                <a:gd name="connsiteY5" fmla="*/ 28266 h 311419"/>
                <a:gd name="connsiteX6" fmla="*/ 249240 w 246509"/>
                <a:gd name="connsiteY6" fmla="*/ 238 h 31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09" h="311419">
                  <a:moveTo>
                    <a:pt x="249240" y="238"/>
                  </a:moveTo>
                  <a:cubicBezTo>
                    <a:pt x="250554" y="2533"/>
                    <a:pt x="230505" y="14498"/>
                    <a:pt x="200924" y="37116"/>
                  </a:cubicBezTo>
                  <a:cubicBezTo>
                    <a:pt x="123232" y="96045"/>
                    <a:pt x="62471" y="174340"/>
                    <a:pt x="24751" y="264125"/>
                  </a:cubicBezTo>
                  <a:cubicBezTo>
                    <a:pt x="10125" y="298381"/>
                    <a:pt x="3551" y="320836"/>
                    <a:pt x="922" y="320180"/>
                  </a:cubicBezTo>
                  <a:cubicBezTo>
                    <a:pt x="-1707" y="319525"/>
                    <a:pt x="922" y="296086"/>
                    <a:pt x="13576" y="260027"/>
                  </a:cubicBezTo>
                  <a:cubicBezTo>
                    <a:pt x="46662" y="165060"/>
                    <a:pt x="110194" y="83609"/>
                    <a:pt x="194350" y="28266"/>
                  </a:cubicBezTo>
                  <a:cubicBezTo>
                    <a:pt x="226068" y="6794"/>
                    <a:pt x="248418" y="-1565"/>
                    <a:pt x="249240" y="23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6E3DAFB3-4B00-B74B-B161-78B3B30D40C8}"/>
                </a:ext>
              </a:extLst>
            </p:cNvPr>
            <p:cNvSpPr/>
            <p:nvPr/>
          </p:nvSpPr>
          <p:spPr>
            <a:xfrm>
              <a:off x="1109090" y="4207138"/>
              <a:ext cx="345114" cy="327810"/>
            </a:xfrm>
            <a:custGeom>
              <a:avLst/>
              <a:gdLst>
                <a:gd name="connsiteX0" fmla="*/ 345306 w 345113"/>
                <a:gd name="connsiteY0" fmla="*/ 333326 h 327809"/>
                <a:gd name="connsiteX1" fmla="*/ 303071 w 345113"/>
                <a:gd name="connsiteY1" fmla="*/ 275467 h 327809"/>
                <a:gd name="connsiteX2" fmla="*/ 194606 w 345113"/>
                <a:gd name="connsiteY2" fmla="*/ 143032 h 327809"/>
                <a:gd name="connsiteX3" fmla="*/ 124762 w 345113"/>
                <a:gd name="connsiteY3" fmla="*/ 80093 h 327809"/>
                <a:gd name="connsiteX4" fmla="*/ 61820 w 345113"/>
                <a:gd name="connsiteY4" fmla="*/ 36330 h 327809"/>
                <a:gd name="connsiteX5" fmla="*/ 28 w 345113"/>
                <a:gd name="connsiteY5" fmla="*/ 599 h 327809"/>
                <a:gd name="connsiteX6" fmla="*/ 67572 w 345113"/>
                <a:gd name="connsiteY6" fmla="*/ 26004 h 327809"/>
                <a:gd name="connsiteX7" fmla="*/ 134294 w 345113"/>
                <a:gd name="connsiteY7" fmla="*/ 67800 h 327809"/>
                <a:gd name="connsiteX8" fmla="*/ 206603 w 345113"/>
                <a:gd name="connsiteY8" fmla="*/ 131395 h 327809"/>
                <a:gd name="connsiteX9" fmla="*/ 313095 w 345113"/>
                <a:gd name="connsiteY9" fmla="*/ 268911 h 327809"/>
                <a:gd name="connsiteX10" fmla="*/ 345306 w 345113"/>
                <a:gd name="connsiteY10" fmla="*/ 333326 h 32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113" h="327809">
                  <a:moveTo>
                    <a:pt x="345306" y="333326"/>
                  </a:moveTo>
                  <a:cubicBezTo>
                    <a:pt x="343170" y="334473"/>
                    <a:pt x="328872" y="311527"/>
                    <a:pt x="303071" y="275467"/>
                  </a:cubicBezTo>
                  <a:cubicBezTo>
                    <a:pt x="270476" y="228537"/>
                    <a:pt x="234208" y="184253"/>
                    <a:pt x="194606" y="143032"/>
                  </a:cubicBezTo>
                  <a:cubicBezTo>
                    <a:pt x="172593" y="120694"/>
                    <a:pt x="149270" y="99677"/>
                    <a:pt x="124762" y="80093"/>
                  </a:cubicBezTo>
                  <a:cubicBezTo>
                    <a:pt x="104634" y="64322"/>
                    <a:pt x="83619" y="49710"/>
                    <a:pt x="61820" y="36330"/>
                  </a:cubicBezTo>
                  <a:cubicBezTo>
                    <a:pt x="24350" y="13711"/>
                    <a:pt x="-958" y="3549"/>
                    <a:pt x="28" y="599"/>
                  </a:cubicBezTo>
                  <a:cubicBezTo>
                    <a:pt x="1014" y="-2351"/>
                    <a:pt x="27637" y="5516"/>
                    <a:pt x="67572" y="26004"/>
                  </a:cubicBezTo>
                  <a:cubicBezTo>
                    <a:pt x="90890" y="38147"/>
                    <a:pt x="113201" y="52123"/>
                    <a:pt x="134294" y="67800"/>
                  </a:cubicBezTo>
                  <a:cubicBezTo>
                    <a:pt x="159925" y="87205"/>
                    <a:pt x="184093" y="108460"/>
                    <a:pt x="206603" y="131395"/>
                  </a:cubicBezTo>
                  <a:cubicBezTo>
                    <a:pt x="247151" y="173113"/>
                    <a:pt x="282872" y="219241"/>
                    <a:pt x="313095" y="268911"/>
                  </a:cubicBezTo>
                  <a:cubicBezTo>
                    <a:pt x="336103" y="307101"/>
                    <a:pt x="347278" y="332342"/>
                    <a:pt x="345306" y="33332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FFB430E1-C546-D345-B31C-8DDE79691E00}"/>
                </a:ext>
              </a:extLst>
            </p:cNvPr>
            <p:cNvSpPr/>
            <p:nvPr/>
          </p:nvSpPr>
          <p:spPr>
            <a:xfrm>
              <a:off x="1225276" y="4685021"/>
              <a:ext cx="279378" cy="295029"/>
            </a:xfrm>
            <a:custGeom>
              <a:avLst/>
              <a:gdLst>
                <a:gd name="connsiteX0" fmla="*/ 295185 w 279377"/>
                <a:gd name="connsiteY0" fmla="*/ 309132 h 295028"/>
                <a:gd name="connsiteX1" fmla="*/ 264453 w 279377"/>
                <a:gd name="connsiteY1" fmla="*/ 252749 h 295028"/>
                <a:gd name="connsiteX2" fmla="*/ 227970 w 279377"/>
                <a:gd name="connsiteY2" fmla="*/ 194399 h 295028"/>
                <a:gd name="connsiteX3" fmla="*/ 174395 w 279377"/>
                <a:gd name="connsiteY3" fmla="*/ 128837 h 295028"/>
                <a:gd name="connsiteX4" fmla="*/ 111781 w 279377"/>
                <a:gd name="connsiteY4" fmla="*/ 72454 h 295028"/>
                <a:gd name="connsiteX5" fmla="*/ 55084 w 279377"/>
                <a:gd name="connsiteY5" fmla="*/ 33117 h 295028"/>
                <a:gd name="connsiteX6" fmla="*/ 30 w 279377"/>
                <a:gd name="connsiteY6" fmla="*/ 336 h 295028"/>
                <a:gd name="connsiteX7" fmla="*/ 60836 w 279377"/>
                <a:gd name="connsiteY7" fmla="*/ 23282 h 295028"/>
                <a:gd name="connsiteX8" fmla="*/ 121149 w 279377"/>
                <a:gd name="connsiteY8" fmla="*/ 60489 h 295028"/>
                <a:gd name="connsiteX9" fmla="*/ 186885 w 279377"/>
                <a:gd name="connsiteY9" fmla="*/ 117855 h 295028"/>
                <a:gd name="connsiteX10" fmla="*/ 241117 w 279377"/>
                <a:gd name="connsiteY10" fmla="*/ 185712 h 295028"/>
                <a:gd name="connsiteX11" fmla="*/ 275464 w 279377"/>
                <a:gd name="connsiteY11" fmla="*/ 247504 h 295028"/>
                <a:gd name="connsiteX12" fmla="*/ 295185 w 279377"/>
                <a:gd name="connsiteY12" fmla="*/ 309132 h 2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377" h="295028">
                  <a:moveTo>
                    <a:pt x="295185" y="309132"/>
                  </a:moveTo>
                  <a:cubicBezTo>
                    <a:pt x="292555" y="310116"/>
                    <a:pt x="283352" y="287169"/>
                    <a:pt x="264453" y="252749"/>
                  </a:cubicBezTo>
                  <a:cubicBezTo>
                    <a:pt x="253372" y="232648"/>
                    <a:pt x="241193" y="213168"/>
                    <a:pt x="227970" y="194399"/>
                  </a:cubicBezTo>
                  <a:cubicBezTo>
                    <a:pt x="211517" y="171439"/>
                    <a:pt x="193623" y="149541"/>
                    <a:pt x="174395" y="128837"/>
                  </a:cubicBezTo>
                  <a:cubicBezTo>
                    <a:pt x="154786" y="108693"/>
                    <a:pt x="133870" y="89859"/>
                    <a:pt x="111781" y="72454"/>
                  </a:cubicBezTo>
                  <a:cubicBezTo>
                    <a:pt x="93660" y="58260"/>
                    <a:pt x="74729" y="45125"/>
                    <a:pt x="55084" y="33117"/>
                  </a:cubicBezTo>
                  <a:cubicBezTo>
                    <a:pt x="22216" y="12628"/>
                    <a:pt x="-956" y="2302"/>
                    <a:pt x="30" y="336"/>
                  </a:cubicBezTo>
                  <a:cubicBezTo>
                    <a:pt x="1016" y="-1631"/>
                    <a:pt x="24846" y="4925"/>
                    <a:pt x="60836" y="23282"/>
                  </a:cubicBezTo>
                  <a:cubicBezTo>
                    <a:pt x="81884" y="34094"/>
                    <a:pt x="102050" y="46534"/>
                    <a:pt x="121149" y="60489"/>
                  </a:cubicBezTo>
                  <a:cubicBezTo>
                    <a:pt x="144614" y="77765"/>
                    <a:pt x="166601" y="96953"/>
                    <a:pt x="186885" y="117855"/>
                  </a:cubicBezTo>
                  <a:cubicBezTo>
                    <a:pt x="206764" y="138981"/>
                    <a:pt x="224901" y="161674"/>
                    <a:pt x="241117" y="185712"/>
                  </a:cubicBezTo>
                  <a:cubicBezTo>
                    <a:pt x="254109" y="205417"/>
                    <a:pt x="265591" y="226074"/>
                    <a:pt x="275464" y="247504"/>
                  </a:cubicBezTo>
                  <a:cubicBezTo>
                    <a:pt x="285784" y="266661"/>
                    <a:pt x="292470" y="287554"/>
                    <a:pt x="295185" y="3091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A4FBD04E-9B45-5A41-A1FD-B8F99979DE5E}"/>
                </a:ext>
              </a:extLst>
            </p:cNvPr>
            <p:cNvSpPr/>
            <p:nvPr/>
          </p:nvSpPr>
          <p:spPr>
            <a:xfrm>
              <a:off x="4486933" y="4262182"/>
              <a:ext cx="345114" cy="327810"/>
            </a:xfrm>
            <a:custGeom>
              <a:avLst/>
              <a:gdLst>
                <a:gd name="connsiteX0" fmla="*/ 236184 w 345113"/>
                <a:gd name="connsiteY0" fmla="*/ 85530 h 327809"/>
                <a:gd name="connsiteX1" fmla="*/ 163446 w 345113"/>
                <a:gd name="connsiteY1" fmla="*/ 256 h 327809"/>
                <a:gd name="connsiteX2" fmla="*/ 133472 w 345113"/>
                <a:gd name="connsiteY2" fmla="*/ 3578 h 327809"/>
                <a:gd name="connsiteX3" fmla="*/ 51302 w 345113"/>
                <a:gd name="connsiteY3" fmla="*/ 96184 h 327809"/>
                <a:gd name="connsiteX4" fmla="*/ 10710 w 345113"/>
                <a:gd name="connsiteY4" fmla="*/ 178137 h 327809"/>
                <a:gd name="connsiteX5" fmla="*/ 28 w 345113"/>
                <a:gd name="connsiteY5" fmla="*/ 227308 h 327809"/>
                <a:gd name="connsiteX6" fmla="*/ 27308 w 345113"/>
                <a:gd name="connsiteY6" fmla="*/ 302376 h 327809"/>
                <a:gd name="connsiteX7" fmla="*/ 156151 w 345113"/>
                <a:gd name="connsiteY7" fmla="*/ 314997 h 327809"/>
                <a:gd name="connsiteX8" fmla="*/ 208247 w 345113"/>
                <a:gd name="connsiteY8" fmla="*/ 334010 h 327809"/>
                <a:gd name="connsiteX9" fmla="*/ 308001 w 345113"/>
                <a:gd name="connsiteY9" fmla="*/ 321225 h 327809"/>
                <a:gd name="connsiteX10" fmla="*/ 356481 w 345113"/>
                <a:gd name="connsiteY10" fmla="*/ 290411 h 327809"/>
                <a:gd name="connsiteX11" fmla="*/ 312274 w 345113"/>
                <a:gd name="connsiteY11" fmla="*/ 224849 h 327809"/>
                <a:gd name="connsiteX12" fmla="*/ 303892 w 345113"/>
                <a:gd name="connsiteY12" fmla="*/ 122081 h 327809"/>
                <a:gd name="connsiteX13" fmla="*/ 277598 w 345113"/>
                <a:gd name="connsiteY13" fmla="*/ 75368 h 327809"/>
                <a:gd name="connsiteX14" fmla="*/ 230622 w 345113"/>
                <a:gd name="connsiteY14" fmla="*/ 83299 h 327809"/>
                <a:gd name="connsiteX15" fmla="*/ 229775 w 345113"/>
                <a:gd name="connsiteY15" fmla="*/ 84547 h 32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5113" h="327809">
                  <a:moveTo>
                    <a:pt x="236184" y="85530"/>
                  </a:moveTo>
                  <a:cubicBezTo>
                    <a:pt x="239709" y="41949"/>
                    <a:pt x="207143" y="3771"/>
                    <a:pt x="163446" y="256"/>
                  </a:cubicBezTo>
                  <a:cubicBezTo>
                    <a:pt x="153334" y="-557"/>
                    <a:pt x="143159" y="570"/>
                    <a:pt x="133472" y="3578"/>
                  </a:cubicBezTo>
                  <a:cubicBezTo>
                    <a:pt x="92880" y="16362"/>
                    <a:pt x="69872" y="57994"/>
                    <a:pt x="51302" y="96184"/>
                  </a:cubicBezTo>
                  <a:cubicBezTo>
                    <a:pt x="37826" y="123392"/>
                    <a:pt x="24350" y="150764"/>
                    <a:pt x="10710" y="178137"/>
                  </a:cubicBezTo>
                  <a:cubicBezTo>
                    <a:pt x="3300" y="193454"/>
                    <a:pt x="-361" y="210306"/>
                    <a:pt x="28" y="227308"/>
                  </a:cubicBezTo>
                  <a:cubicBezTo>
                    <a:pt x="28" y="261236"/>
                    <a:pt x="13011" y="292870"/>
                    <a:pt x="27308" y="302376"/>
                  </a:cubicBezTo>
                  <a:cubicBezTo>
                    <a:pt x="64942" y="326470"/>
                    <a:pt x="111615" y="312211"/>
                    <a:pt x="156151" y="314997"/>
                  </a:cubicBezTo>
                  <a:cubicBezTo>
                    <a:pt x="181624" y="316800"/>
                    <a:pt x="182610" y="333190"/>
                    <a:pt x="208247" y="334010"/>
                  </a:cubicBezTo>
                  <a:cubicBezTo>
                    <a:pt x="242019" y="336368"/>
                    <a:pt x="275924" y="332022"/>
                    <a:pt x="308001" y="321225"/>
                  </a:cubicBezTo>
                  <a:cubicBezTo>
                    <a:pt x="331337" y="311063"/>
                    <a:pt x="340869" y="310571"/>
                    <a:pt x="356481" y="290411"/>
                  </a:cubicBezTo>
                  <a:cubicBezTo>
                    <a:pt x="321970" y="287953"/>
                    <a:pt x="318683" y="257630"/>
                    <a:pt x="312274" y="224849"/>
                  </a:cubicBezTo>
                  <a:cubicBezTo>
                    <a:pt x="305865" y="192068"/>
                    <a:pt x="310466" y="155846"/>
                    <a:pt x="303892" y="122081"/>
                  </a:cubicBezTo>
                  <a:cubicBezTo>
                    <a:pt x="301651" y="103660"/>
                    <a:pt x="292200" y="86868"/>
                    <a:pt x="277598" y="75368"/>
                  </a:cubicBezTo>
                  <a:cubicBezTo>
                    <a:pt x="262430" y="64620"/>
                    <a:pt x="241398" y="68171"/>
                    <a:pt x="230622" y="83299"/>
                  </a:cubicBezTo>
                  <a:cubicBezTo>
                    <a:pt x="230330" y="83709"/>
                    <a:pt x="230048" y="84125"/>
                    <a:pt x="229775" y="84547"/>
                  </a:cubicBez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55EA4D0F-A5D6-2C44-B7D3-6F59FF96147F}"/>
                </a:ext>
              </a:extLst>
            </p:cNvPr>
            <p:cNvSpPr/>
            <p:nvPr/>
          </p:nvSpPr>
          <p:spPr>
            <a:xfrm>
              <a:off x="4582935" y="4309358"/>
              <a:ext cx="147906" cy="327810"/>
            </a:xfrm>
            <a:custGeom>
              <a:avLst/>
              <a:gdLst>
                <a:gd name="connsiteX0" fmla="*/ 0 w 147905"/>
                <a:gd name="connsiteY0" fmla="*/ 0 h 327809"/>
                <a:gd name="connsiteX1" fmla="*/ 2136 w 147905"/>
                <a:gd name="connsiteY1" fmla="*/ 217010 h 327809"/>
                <a:gd name="connsiteX2" fmla="*/ 42564 w 147905"/>
                <a:gd name="connsiteY2" fmla="*/ 230614 h 327809"/>
                <a:gd name="connsiteX3" fmla="*/ 34511 w 147905"/>
                <a:gd name="connsiteY3" fmla="*/ 319123 h 327809"/>
                <a:gd name="connsiteX4" fmla="*/ 126213 w 147905"/>
                <a:gd name="connsiteY4" fmla="*/ 333055 h 327809"/>
                <a:gd name="connsiteX5" fmla="*/ 156287 w 147905"/>
                <a:gd name="connsiteY5" fmla="*/ 54416 h 327809"/>
                <a:gd name="connsiteX6" fmla="*/ 0 w 147905"/>
                <a:gd name="connsiteY6" fmla="*/ 0 h 32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05" h="327809">
                  <a:moveTo>
                    <a:pt x="0" y="0"/>
                  </a:moveTo>
                  <a:lnTo>
                    <a:pt x="2136" y="217010"/>
                  </a:lnTo>
                  <a:lnTo>
                    <a:pt x="42564" y="230614"/>
                  </a:lnTo>
                  <a:lnTo>
                    <a:pt x="34511" y="319123"/>
                  </a:lnTo>
                  <a:lnTo>
                    <a:pt x="126213" y="333055"/>
                  </a:lnTo>
                  <a:cubicBezTo>
                    <a:pt x="126213" y="333055"/>
                    <a:pt x="154972" y="58186"/>
                    <a:pt x="156287" y="54416"/>
                  </a:cubicBezTo>
                  <a:cubicBezTo>
                    <a:pt x="157602" y="5064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221AC299-F51A-D541-8176-0C361370214F}"/>
                </a:ext>
              </a:extLst>
            </p:cNvPr>
            <p:cNvSpPr/>
            <p:nvPr/>
          </p:nvSpPr>
          <p:spPr>
            <a:xfrm>
              <a:off x="4593289" y="4393337"/>
              <a:ext cx="32868" cy="16390"/>
            </a:xfrm>
            <a:custGeom>
              <a:avLst/>
              <a:gdLst>
                <a:gd name="connsiteX0" fmla="*/ 32868 w 32867"/>
                <a:gd name="connsiteY0" fmla="*/ 2726 h 0"/>
                <a:gd name="connsiteX1" fmla="*/ 16434 w 32867"/>
                <a:gd name="connsiteY1" fmla="*/ 5185 h 0"/>
                <a:gd name="connsiteX2" fmla="*/ 0 w 32867"/>
                <a:gd name="connsiteY2" fmla="*/ 12397 h 0"/>
                <a:gd name="connsiteX3" fmla="*/ 14626 w 32867"/>
                <a:gd name="connsiteY3" fmla="*/ 1907 h 0"/>
                <a:gd name="connsiteX4" fmla="*/ 32868 w 32867"/>
                <a:gd name="connsiteY4" fmla="*/ 272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32868" y="2726"/>
                  </a:moveTo>
                  <a:cubicBezTo>
                    <a:pt x="27310" y="2875"/>
                    <a:pt x="21791" y="3700"/>
                    <a:pt x="16434" y="5185"/>
                  </a:cubicBezTo>
                  <a:cubicBezTo>
                    <a:pt x="7724" y="8299"/>
                    <a:pt x="1479" y="13053"/>
                    <a:pt x="0" y="12397"/>
                  </a:cubicBezTo>
                  <a:cubicBezTo>
                    <a:pt x="3374" y="7185"/>
                    <a:pt x="8598" y="3438"/>
                    <a:pt x="14626" y="1907"/>
                  </a:cubicBezTo>
                  <a:cubicBezTo>
                    <a:pt x="20457" y="-900"/>
                    <a:pt x="27314" y="-592"/>
                    <a:pt x="32868" y="272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AB521334-677A-6240-8392-302EF6564683}"/>
                </a:ext>
              </a:extLst>
            </p:cNvPr>
            <p:cNvSpPr/>
            <p:nvPr/>
          </p:nvSpPr>
          <p:spPr>
            <a:xfrm>
              <a:off x="4608982" y="4422961"/>
              <a:ext cx="16434" cy="16390"/>
            </a:xfrm>
            <a:custGeom>
              <a:avLst/>
              <a:gdLst>
                <a:gd name="connsiteX0" fmla="*/ 11423 w 0"/>
                <a:gd name="connsiteY0" fmla="*/ 6704 h 0"/>
                <a:gd name="connsiteX1" fmla="*/ 4784 w 0"/>
                <a:gd name="connsiteY1" fmla="*/ 11392 h 0"/>
                <a:gd name="connsiteX2" fmla="*/ 83 w 0"/>
                <a:gd name="connsiteY2" fmla="*/ 6704 h 0"/>
                <a:gd name="connsiteX3" fmla="*/ 4784 w 0"/>
                <a:gd name="connsiteY3" fmla="*/ 83 h 0"/>
                <a:gd name="connsiteX4" fmla="*/ 11423 w 0"/>
                <a:gd name="connsiteY4" fmla="*/ 4772 h 0"/>
                <a:gd name="connsiteX5" fmla="*/ 11423 w 0"/>
                <a:gd name="connsiteY5" fmla="*/ 670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>
                  <a:moveTo>
                    <a:pt x="11423" y="6704"/>
                  </a:moveTo>
                  <a:cubicBezTo>
                    <a:pt x="10887" y="9827"/>
                    <a:pt x="7915" y="11926"/>
                    <a:pt x="4784" y="11392"/>
                  </a:cubicBezTo>
                  <a:cubicBezTo>
                    <a:pt x="2379" y="10982"/>
                    <a:pt x="494" y="9103"/>
                    <a:pt x="83" y="6704"/>
                  </a:cubicBezTo>
                  <a:cubicBezTo>
                    <a:pt x="-452" y="3581"/>
                    <a:pt x="1653" y="616"/>
                    <a:pt x="4784" y="83"/>
                  </a:cubicBezTo>
                  <a:cubicBezTo>
                    <a:pt x="7915" y="-451"/>
                    <a:pt x="10888" y="1649"/>
                    <a:pt x="11423" y="4772"/>
                  </a:cubicBezTo>
                  <a:cubicBezTo>
                    <a:pt x="11532" y="5411"/>
                    <a:pt x="11532" y="6065"/>
                    <a:pt x="11423" y="670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D448D4A1-7D6E-2944-AA88-CF266C21EC91}"/>
                </a:ext>
              </a:extLst>
            </p:cNvPr>
            <p:cNvSpPr/>
            <p:nvPr/>
          </p:nvSpPr>
          <p:spPr>
            <a:xfrm>
              <a:off x="4684415" y="4426817"/>
              <a:ext cx="16434" cy="16390"/>
            </a:xfrm>
            <a:custGeom>
              <a:avLst/>
              <a:gdLst>
                <a:gd name="connsiteX0" fmla="*/ 10436 w 0"/>
                <a:gd name="connsiteY0" fmla="*/ 4322 h 0"/>
                <a:gd name="connsiteX1" fmla="*/ 6185 w 0"/>
                <a:gd name="connsiteY1" fmla="*/ 10409 h 0"/>
                <a:gd name="connsiteX2" fmla="*/ 82 w 0"/>
                <a:gd name="connsiteY2" fmla="*/ 6170 h 0"/>
                <a:gd name="connsiteX3" fmla="*/ 82 w 0"/>
                <a:gd name="connsiteY3" fmla="*/ 4322 h 0"/>
                <a:gd name="connsiteX4" fmla="*/ 6185 w 0"/>
                <a:gd name="connsiteY4" fmla="*/ 83 h 0"/>
                <a:gd name="connsiteX5" fmla="*/ 10436 w 0"/>
                <a:gd name="connsiteY5" fmla="*/ 4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>
                  <a:moveTo>
                    <a:pt x="10436" y="4322"/>
                  </a:moveTo>
                  <a:cubicBezTo>
                    <a:pt x="10947" y="7174"/>
                    <a:pt x="9044" y="9899"/>
                    <a:pt x="6185" y="10409"/>
                  </a:cubicBezTo>
                  <a:cubicBezTo>
                    <a:pt x="3326" y="10919"/>
                    <a:pt x="594" y="9021"/>
                    <a:pt x="82" y="6170"/>
                  </a:cubicBezTo>
                  <a:cubicBezTo>
                    <a:pt x="-27" y="5559"/>
                    <a:pt x="-27" y="4933"/>
                    <a:pt x="82" y="4322"/>
                  </a:cubicBezTo>
                  <a:cubicBezTo>
                    <a:pt x="593" y="1471"/>
                    <a:pt x="3326" y="-427"/>
                    <a:pt x="6185" y="83"/>
                  </a:cubicBezTo>
                  <a:cubicBezTo>
                    <a:pt x="8352" y="470"/>
                    <a:pt x="10048" y="2161"/>
                    <a:pt x="10436" y="4322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6A5FAFD1-A3E8-FF40-BF06-D365598A8C63}"/>
                </a:ext>
              </a:extLst>
            </p:cNvPr>
            <p:cNvSpPr/>
            <p:nvPr/>
          </p:nvSpPr>
          <p:spPr>
            <a:xfrm>
              <a:off x="4676773" y="4395346"/>
              <a:ext cx="16434" cy="16390"/>
            </a:xfrm>
            <a:custGeom>
              <a:avLst/>
              <a:gdLst>
                <a:gd name="connsiteX0" fmla="*/ 30403 w 16433"/>
                <a:gd name="connsiteY0" fmla="*/ 8749 h 0"/>
                <a:gd name="connsiteX1" fmla="*/ 15448 w 16433"/>
                <a:gd name="connsiteY1" fmla="*/ 4324 h 0"/>
                <a:gd name="connsiteX2" fmla="*/ 0 w 16433"/>
                <a:gd name="connsiteY2" fmla="*/ 2193 h 0"/>
                <a:gd name="connsiteX3" fmla="*/ 16434 w 16433"/>
                <a:gd name="connsiteY3" fmla="*/ 1046 h 0"/>
                <a:gd name="connsiteX4" fmla="*/ 30403 w 16433"/>
                <a:gd name="connsiteY4" fmla="*/ 874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30403" y="8749"/>
                  </a:moveTo>
                  <a:cubicBezTo>
                    <a:pt x="30403" y="8749"/>
                    <a:pt x="23829" y="5963"/>
                    <a:pt x="15448" y="4324"/>
                  </a:cubicBezTo>
                  <a:cubicBezTo>
                    <a:pt x="7066" y="2685"/>
                    <a:pt x="164" y="3177"/>
                    <a:pt x="0" y="2193"/>
                  </a:cubicBezTo>
                  <a:cubicBezTo>
                    <a:pt x="5132" y="-262"/>
                    <a:pt x="11009" y="-673"/>
                    <a:pt x="16434" y="1046"/>
                  </a:cubicBezTo>
                  <a:cubicBezTo>
                    <a:pt x="25308" y="2193"/>
                    <a:pt x="31060" y="7438"/>
                    <a:pt x="30403" y="874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332900E9-E097-BF4C-96D4-539E720CD8E3}"/>
                </a:ext>
              </a:extLst>
            </p:cNvPr>
            <p:cNvSpPr/>
            <p:nvPr/>
          </p:nvSpPr>
          <p:spPr>
            <a:xfrm>
              <a:off x="4595425" y="4445550"/>
              <a:ext cx="32868" cy="16390"/>
            </a:xfrm>
            <a:custGeom>
              <a:avLst/>
              <a:gdLst>
                <a:gd name="connsiteX0" fmla="*/ 33854 w 32867"/>
                <a:gd name="connsiteY0" fmla="*/ 12143 h 16390"/>
                <a:gd name="connsiteX1" fmla="*/ 11952 w 32867"/>
                <a:gd name="connsiteY1" fmla="*/ 24372 h 16390"/>
                <a:gd name="connsiteX2" fmla="*/ 0 w 32867"/>
                <a:gd name="connsiteY2" fmla="*/ 13126 h 16390"/>
                <a:gd name="connsiteX3" fmla="*/ 16434 w 32867"/>
                <a:gd name="connsiteY3" fmla="*/ 14 h 16390"/>
                <a:gd name="connsiteX4" fmla="*/ 33854 w 32867"/>
                <a:gd name="connsiteY4" fmla="*/ 1214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16390">
                  <a:moveTo>
                    <a:pt x="33854" y="12143"/>
                  </a:moveTo>
                  <a:cubicBezTo>
                    <a:pt x="31192" y="21552"/>
                    <a:pt x="21386" y="27027"/>
                    <a:pt x="11952" y="24372"/>
                  </a:cubicBezTo>
                  <a:cubicBezTo>
                    <a:pt x="6363" y="22800"/>
                    <a:pt x="1900" y="18599"/>
                    <a:pt x="0" y="13126"/>
                  </a:cubicBezTo>
                  <a:cubicBezTo>
                    <a:pt x="0" y="6242"/>
                    <a:pt x="6738" y="342"/>
                    <a:pt x="16434" y="14"/>
                  </a:cubicBezTo>
                  <a:cubicBezTo>
                    <a:pt x="26130" y="-314"/>
                    <a:pt x="34182" y="5259"/>
                    <a:pt x="33854" y="12143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7487EE1F-7905-1449-8BB4-5D456988D410}"/>
                </a:ext>
              </a:extLst>
            </p:cNvPr>
            <p:cNvSpPr/>
            <p:nvPr/>
          </p:nvSpPr>
          <p:spPr>
            <a:xfrm>
              <a:off x="4678215" y="4443462"/>
              <a:ext cx="16434" cy="16390"/>
            </a:xfrm>
            <a:custGeom>
              <a:avLst/>
              <a:gdLst>
                <a:gd name="connsiteX0" fmla="*/ 27811 w 16433"/>
                <a:gd name="connsiteY0" fmla="*/ 13247 h 16390"/>
                <a:gd name="connsiteX1" fmla="*/ 13513 w 16433"/>
                <a:gd name="connsiteY1" fmla="*/ 25212 h 16390"/>
                <a:gd name="connsiteX2" fmla="*/ 30 w 16433"/>
                <a:gd name="connsiteY2" fmla="*/ 13477 h 16390"/>
                <a:gd name="connsiteX3" fmla="*/ 11796 w 16433"/>
                <a:gd name="connsiteY3" fmla="*/ 29 h 16390"/>
                <a:gd name="connsiteX4" fmla="*/ 14499 w 16433"/>
                <a:gd name="connsiteY4" fmla="*/ 135 h 16390"/>
                <a:gd name="connsiteX5" fmla="*/ 27811 w 16433"/>
                <a:gd name="connsiteY5" fmla="*/ 13247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3" h="16390">
                  <a:moveTo>
                    <a:pt x="27811" y="13247"/>
                  </a:moveTo>
                  <a:cubicBezTo>
                    <a:pt x="27116" y="20458"/>
                    <a:pt x="20754" y="25782"/>
                    <a:pt x="13513" y="25212"/>
                  </a:cubicBezTo>
                  <a:cubicBezTo>
                    <a:pt x="6540" y="25685"/>
                    <a:pt x="504" y="20431"/>
                    <a:pt x="30" y="13477"/>
                  </a:cubicBezTo>
                  <a:cubicBezTo>
                    <a:pt x="-445" y="6523"/>
                    <a:pt x="4823" y="502"/>
                    <a:pt x="11796" y="29"/>
                  </a:cubicBezTo>
                  <a:cubicBezTo>
                    <a:pt x="12698" y="-32"/>
                    <a:pt x="13604" y="3"/>
                    <a:pt x="14499" y="135"/>
                  </a:cubicBezTo>
                  <a:cubicBezTo>
                    <a:pt x="21787" y="134"/>
                    <a:pt x="27721" y="5979"/>
                    <a:pt x="27811" y="13247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25EC908C-54C1-A547-A310-08E518FA51ED}"/>
                </a:ext>
              </a:extLst>
            </p:cNvPr>
            <p:cNvSpPr/>
            <p:nvPr/>
          </p:nvSpPr>
          <p:spPr>
            <a:xfrm>
              <a:off x="4653628" y="4478535"/>
              <a:ext cx="16434" cy="16390"/>
            </a:xfrm>
            <a:custGeom>
              <a:avLst/>
              <a:gdLst>
                <a:gd name="connsiteX0" fmla="*/ 17886 w 16433"/>
                <a:gd name="connsiteY0" fmla="*/ 4563 h 16390"/>
                <a:gd name="connsiteX1" fmla="*/ 19864 w 16433"/>
                <a:gd name="connsiteY1" fmla="*/ 19032 h 16390"/>
                <a:gd name="connsiteX2" fmla="*/ 5356 w 16433"/>
                <a:gd name="connsiteY2" fmla="*/ 21004 h 16390"/>
                <a:gd name="connsiteX3" fmla="*/ 1452 w 16433"/>
                <a:gd name="connsiteY3" fmla="*/ 14725 h 16390"/>
                <a:gd name="connsiteX4" fmla="*/ 4575 w 16433"/>
                <a:gd name="connsiteY4" fmla="*/ 1449 h 16390"/>
                <a:gd name="connsiteX5" fmla="*/ 17886 w 16433"/>
                <a:gd name="connsiteY5" fmla="*/ 456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3" h="16390">
                  <a:moveTo>
                    <a:pt x="17886" y="4563"/>
                  </a:moveTo>
                  <a:cubicBezTo>
                    <a:pt x="22439" y="8014"/>
                    <a:pt x="23324" y="14492"/>
                    <a:pt x="19864" y="19032"/>
                  </a:cubicBezTo>
                  <a:cubicBezTo>
                    <a:pt x="16404" y="23572"/>
                    <a:pt x="9908" y="24455"/>
                    <a:pt x="5356" y="21004"/>
                  </a:cubicBezTo>
                  <a:cubicBezTo>
                    <a:pt x="3323" y="19463"/>
                    <a:pt x="1933" y="17227"/>
                    <a:pt x="1452" y="14725"/>
                  </a:cubicBezTo>
                  <a:cubicBezTo>
                    <a:pt x="-1361" y="10199"/>
                    <a:pt x="37" y="4255"/>
                    <a:pt x="4575" y="1449"/>
                  </a:cubicBezTo>
                  <a:cubicBezTo>
                    <a:pt x="9113" y="-1358"/>
                    <a:pt x="15073" y="37"/>
                    <a:pt x="17886" y="4563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BC1E3FAF-7615-504B-A52D-7A7391BF9EDC}"/>
                </a:ext>
              </a:extLst>
            </p:cNvPr>
            <p:cNvSpPr/>
            <p:nvPr/>
          </p:nvSpPr>
          <p:spPr>
            <a:xfrm>
              <a:off x="4658273" y="4485029"/>
              <a:ext cx="16434" cy="16390"/>
            </a:xfrm>
            <a:custGeom>
              <a:avLst/>
              <a:gdLst>
                <a:gd name="connsiteX0" fmla="*/ 16692 w 16433"/>
                <a:gd name="connsiteY0" fmla="*/ 3806 h 16390"/>
                <a:gd name="connsiteX1" fmla="*/ 19271 w 16433"/>
                <a:gd name="connsiteY1" fmla="*/ 18416 h 16390"/>
                <a:gd name="connsiteX2" fmla="*/ 4622 w 16433"/>
                <a:gd name="connsiteY2" fmla="*/ 20988 h 16390"/>
                <a:gd name="connsiteX3" fmla="*/ 258 w 16433"/>
                <a:gd name="connsiteY3" fmla="*/ 13968 h 16390"/>
                <a:gd name="connsiteX4" fmla="*/ 2723 w 16433"/>
                <a:gd name="connsiteY4" fmla="*/ 36 h 16390"/>
                <a:gd name="connsiteX5" fmla="*/ 16692 w 16433"/>
                <a:gd name="connsiteY5" fmla="*/ 3805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3" h="16390">
                  <a:moveTo>
                    <a:pt x="16692" y="3806"/>
                  </a:moveTo>
                  <a:cubicBezTo>
                    <a:pt x="21450" y="7130"/>
                    <a:pt x="22604" y="13671"/>
                    <a:pt x="19271" y="18416"/>
                  </a:cubicBezTo>
                  <a:cubicBezTo>
                    <a:pt x="15939" y="23161"/>
                    <a:pt x="9380" y="24312"/>
                    <a:pt x="4622" y="20988"/>
                  </a:cubicBezTo>
                  <a:cubicBezTo>
                    <a:pt x="2266" y="19342"/>
                    <a:pt x="689" y="16805"/>
                    <a:pt x="258" y="13968"/>
                  </a:cubicBezTo>
                  <a:cubicBezTo>
                    <a:pt x="-483" y="9179"/>
                    <a:pt x="383" y="4281"/>
                    <a:pt x="2723" y="36"/>
                  </a:cubicBezTo>
                  <a:cubicBezTo>
                    <a:pt x="7665" y="-239"/>
                    <a:pt x="12564" y="1083"/>
                    <a:pt x="16692" y="3805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8ECF48AA-E34D-E148-9729-27B94E1B2517}"/>
                </a:ext>
              </a:extLst>
            </p:cNvPr>
            <p:cNvSpPr/>
            <p:nvPr/>
          </p:nvSpPr>
          <p:spPr>
            <a:xfrm>
              <a:off x="4625300" y="4535192"/>
              <a:ext cx="32868" cy="16390"/>
            </a:xfrm>
            <a:custGeom>
              <a:avLst/>
              <a:gdLst>
                <a:gd name="connsiteX0" fmla="*/ 43914 w 32867"/>
                <a:gd name="connsiteY0" fmla="*/ 20023 h 16390"/>
                <a:gd name="connsiteX1" fmla="*/ 19263 w 32867"/>
                <a:gd name="connsiteY1" fmla="*/ 20023 h 16390"/>
                <a:gd name="connsiteX2" fmla="*/ 199 w 32867"/>
                <a:gd name="connsiteY2" fmla="*/ 3633 h 16390"/>
                <a:gd name="connsiteX3" fmla="*/ 24686 w 32867"/>
                <a:gd name="connsiteY3" fmla="*/ 3633 h 16390"/>
                <a:gd name="connsiteX4" fmla="*/ 43914 w 32867"/>
                <a:gd name="connsiteY4" fmla="*/ 2002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16390">
                  <a:moveTo>
                    <a:pt x="43914" y="20023"/>
                  </a:moveTo>
                  <a:cubicBezTo>
                    <a:pt x="42270" y="24449"/>
                    <a:pt x="31260" y="24613"/>
                    <a:pt x="19263" y="20023"/>
                  </a:cubicBezTo>
                  <a:cubicBezTo>
                    <a:pt x="7266" y="15434"/>
                    <a:pt x="-1444" y="8878"/>
                    <a:pt x="199" y="3633"/>
                  </a:cubicBezTo>
                  <a:cubicBezTo>
                    <a:pt x="1843" y="-1612"/>
                    <a:pt x="12689" y="-793"/>
                    <a:pt x="24686" y="3633"/>
                  </a:cubicBezTo>
                  <a:cubicBezTo>
                    <a:pt x="36683" y="8058"/>
                    <a:pt x="45393" y="16418"/>
                    <a:pt x="43914" y="20023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959ACEF4-76CF-0B4F-A6BD-7F484532D6FB}"/>
                </a:ext>
              </a:extLst>
            </p:cNvPr>
            <p:cNvSpPr/>
            <p:nvPr/>
          </p:nvSpPr>
          <p:spPr>
            <a:xfrm>
              <a:off x="4725253" y="4422503"/>
              <a:ext cx="32868" cy="32781"/>
            </a:xfrm>
            <a:custGeom>
              <a:avLst/>
              <a:gdLst>
                <a:gd name="connsiteX0" fmla="*/ 5587 w 32867"/>
                <a:gd name="connsiteY0" fmla="*/ 5031 h 32780"/>
                <a:gd name="connsiteX1" fmla="*/ 38455 w 32867"/>
                <a:gd name="connsiteY1" fmla="*/ 15029 h 32780"/>
                <a:gd name="connsiteX2" fmla="*/ 0 w 32867"/>
                <a:gd name="connsiteY2" fmla="*/ 4781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67" h="32780">
                  <a:moveTo>
                    <a:pt x="5587" y="5031"/>
                  </a:moveTo>
                  <a:cubicBezTo>
                    <a:pt x="5587" y="5031"/>
                    <a:pt x="38455" y="-11360"/>
                    <a:pt x="38455" y="15029"/>
                  </a:cubicBezTo>
                  <a:cubicBezTo>
                    <a:pt x="38455" y="41418"/>
                    <a:pt x="28431" y="52072"/>
                    <a:pt x="0" y="47810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8796A5B6-A79B-4041-8973-7C2292DC800B}"/>
                </a:ext>
              </a:extLst>
            </p:cNvPr>
            <p:cNvSpPr/>
            <p:nvPr/>
          </p:nvSpPr>
          <p:spPr>
            <a:xfrm>
              <a:off x="4736394" y="4436316"/>
              <a:ext cx="16434" cy="16390"/>
            </a:xfrm>
            <a:custGeom>
              <a:avLst/>
              <a:gdLst>
                <a:gd name="connsiteX0" fmla="*/ 364 w 16433"/>
                <a:gd name="connsiteY0" fmla="*/ 19573 h 16390"/>
                <a:gd name="connsiteX1" fmla="*/ 5129 w 16433"/>
                <a:gd name="connsiteY1" fmla="*/ 19573 h 16390"/>
                <a:gd name="connsiteX2" fmla="*/ 8252 w 16433"/>
                <a:gd name="connsiteY2" fmla="*/ 13509 h 16390"/>
                <a:gd name="connsiteX3" fmla="*/ 4801 w 16433"/>
                <a:gd name="connsiteY3" fmla="*/ 5641 h 16390"/>
                <a:gd name="connsiteX4" fmla="*/ 692 w 16433"/>
                <a:gd name="connsiteY4" fmla="*/ 4166 h 16390"/>
                <a:gd name="connsiteX5" fmla="*/ 6609 w 16433"/>
                <a:gd name="connsiteY5" fmla="*/ 68 h 16390"/>
                <a:gd name="connsiteX6" fmla="*/ 16633 w 16433"/>
                <a:gd name="connsiteY6" fmla="*/ 13017 h 16390"/>
                <a:gd name="connsiteX7" fmla="*/ 6854 w 16433"/>
                <a:gd name="connsiteY7" fmla="*/ 25398 h 16390"/>
                <a:gd name="connsiteX8" fmla="*/ 5294 w 16433"/>
                <a:gd name="connsiteY8" fmla="*/ 25473 h 16390"/>
                <a:gd name="connsiteX9" fmla="*/ 364 w 16433"/>
                <a:gd name="connsiteY9" fmla="*/ 1957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33" h="16390">
                  <a:moveTo>
                    <a:pt x="364" y="19573"/>
                  </a:moveTo>
                  <a:cubicBezTo>
                    <a:pt x="1350" y="19573"/>
                    <a:pt x="3157" y="19573"/>
                    <a:pt x="5129" y="19573"/>
                  </a:cubicBezTo>
                  <a:cubicBezTo>
                    <a:pt x="7319" y="18382"/>
                    <a:pt x="8557" y="15977"/>
                    <a:pt x="8252" y="13509"/>
                  </a:cubicBezTo>
                  <a:cubicBezTo>
                    <a:pt x="7881" y="10611"/>
                    <a:pt x="6683" y="7880"/>
                    <a:pt x="4801" y="5641"/>
                  </a:cubicBezTo>
                  <a:cubicBezTo>
                    <a:pt x="3486" y="4494"/>
                    <a:pt x="1678" y="4658"/>
                    <a:pt x="692" y="4166"/>
                  </a:cubicBezTo>
                  <a:cubicBezTo>
                    <a:pt x="-294" y="3674"/>
                    <a:pt x="692" y="-587"/>
                    <a:pt x="6609" y="68"/>
                  </a:cubicBezTo>
                  <a:cubicBezTo>
                    <a:pt x="12377" y="1811"/>
                    <a:pt x="16402" y="7010"/>
                    <a:pt x="16633" y="13017"/>
                  </a:cubicBezTo>
                  <a:cubicBezTo>
                    <a:pt x="17361" y="19129"/>
                    <a:pt x="12982" y="24673"/>
                    <a:pt x="6854" y="25398"/>
                  </a:cubicBezTo>
                  <a:cubicBezTo>
                    <a:pt x="6336" y="25460"/>
                    <a:pt x="5815" y="25485"/>
                    <a:pt x="5294" y="25473"/>
                  </a:cubicBezTo>
                  <a:cubicBezTo>
                    <a:pt x="199" y="23835"/>
                    <a:pt x="-622" y="20065"/>
                    <a:pt x="364" y="19573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3E339B5F-A859-F84C-818F-A0EC395DEA98}"/>
                </a:ext>
              </a:extLst>
            </p:cNvPr>
            <p:cNvSpPr/>
            <p:nvPr/>
          </p:nvSpPr>
          <p:spPr>
            <a:xfrm>
              <a:off x="4562557" y="4287067"/>
              <a:ext cx="180774" cy="147514"/>
            </a:xfrm>
            <a:custGeom>
              <a:avLst/>
              <a:gdLst>
                <a:gd name="connsiteX0" fmla="*/ 1808 w 180773"/>
                <a:gd name="connsiteY0" fmla="*/ 77035 h 147514"/>
                <a:gd name="connsiteX1" fmla="*/ 71817 w 180773"/>
                <a:gd name="connsiteY1" fmla="*/ 95065 h 147514"/>
                <a:gd name="connsiteX2" fmla="*/ 163683 w 180773"/>
                <a:gd name="connsiteY2" fmla="*/ 74085 h 147514"/>
                <a:gd name="connsiteX3" fmla="*/ 163683 w 180773"/>
                <a:gd name="connsiteY3" fmla="*/ 148170 h 147514"/>
                <a:gd name="connsiteX4" fmla="*/ 176172 w 180773"/>
                <a:gd name="connsiteY4" fmla="*/ 130960 h 147514"/>
                <a:gd name="connsiteX5" fmla="*/ 186362 w 180773"/>
                <a:gd name="connsiteY5" fmla="*/ 74413 h 147514"/>
                <a:gd name="connsiteX6" fmla="*/ 24980 w 180773"/>
                <a:gd name="connsiteY6" fmla="*/ 0 h 147514"/>
                <a:gd name="connsiteX7" fmla="*/ 0 w 180773"/>
                <a:gd name="connsiteY7" fmla="*/ 61956 h 14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773" h="147514">
                  <a:moveTo>
                    <a:pt x="1808" y="77035"/>
                  </a:moveTo>
                  <a:cubicBezTo>
                    <a:pt x="7067" y="108013"/>
                    <a:pt x="34676" y="105391"/>
                    <a:pt x="71817" y="95065"/>
                  </a:cubicBezTo>
                  <a:cubicBezTo>
                    <a:pt x="108957" y="84739"/>
                    <a:pt x="163683" y="74085"/>
                    <a:pt x="163683" y="74085"/>
                  </a:cubicBezTo>
                  <a:lnTo>
                    <a:pt x="163683" y="148170"/>
                  </a:lnTo>
                  <a:lnTo>
                    <a:pt x="176172" y="130960"/>
                  </a:lnTo>
                  <a:lnTo>
                    <a:pt x="186362" y="74413"/>
                  </a:lnTo>
                  <a:lnTo>
                    <a:pt x="24980" y="0"/>
                  </a:lnTo>
                  <a:lnTo>
                    <a:pt x="0" y="61956"/>
                  </a:ln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06011138-8143-264D-B7E4-074EC3579C82}"/>
                </a:ext>
              </a:extLst>
            </p:cNvPr>
            <p:cNvSpPr/>
            <p:nvPr/>
          </p:nvSpPr>
          <p:spPr>
            <a:xfrm>
              <a:off x="4637496" y="4418683"/>
              <a:ext cx="16434" cy="49171"/>
            </a:xfrm>
            <a:custGeom>
              <a:avLst/>
              <a:gdLst>
                <a:gd name="connsiteX0" fmla="*/ 13969 w 16433"/>
                <a:gd name="connsiteY0" fmla="*/ 62120 h 49171"/>
                <a:gd name="connsiteX1" fmla="*/ 8874 w 16433"/>
                <a:gd name="connsiteY1" fmla="*/ 57695 h 49171"/>
                <a:gd name="connsiteX2" fmla="*/ 0 w 16433"/>
                <a:gd name="connsiteY2" fmla="*/ 41304 h 49171"/>
                <a:gd name="connsiteX3" fmla="*/ 0 w 16433"/>
                <a:gd name="connsiteY3" fmla="*/ 38354 h 49171"/>
                <a:gd name="connsiteX4" fmla="*/ 2958 w 16433"/>
                <a:gd name="connsiteY4" fmla="*/ 39501 h 49171"/>
                <a:gd name="connsiteX5" fmla="*/ 11832 w 16433"/>
                <a:gd name="connsiteY5" fmla="*/ 42943 h 49171"/>
                <a:gd name="connsiteX6" fmla="*/ 18241 w 16433"/>
                <a:gd name="connsiteY6" fmla="*/ 44090 h 49171"/>
                <a:gd name="connsiteX7" fmla="*/ 19392 w 16433"/>
                <a:gd name="connsiteY7" fmla="*/ 0 h 49171"/>
                <a:gd name="connsiteX8" fmla="*/ 21857 w 16433"/>
                <a:gd name="connsiteY8" fmla="*/ 12948 h 49171"/>
                <a:gd name="connsiteX9" fmla="*/ 21857 w 16433"/>
                <a:gd name="connsiteY9" fmla="*/ 44582 h 49171"/>
                <a:gd name="connsiteX10" fmla="*/ 19556 w 16433"/>
                <a:gd name="connsiteY10" fmla="*/ 48188 h 49171"/>
                <a:gd name="connsiteX11" fmla="*/ 15941 w 16433"/>
                <a:gd name="connsiteY11" fmla="*/ 48188 h 49171"/>
                <a:gd name="connsiteX12" fmla="*/ 11011 w 16433"/>
                <a:gd name="connsiteY12" fmla="*/ 46057 h 49171"/>
                <a:gd name="connsiteX13" fmla="*/ 1972 w 16433"/>
                <a:gd name="connsiteY13" fmla="*/ 42287 h 49171"/>
                <a:gd name="connsiteX14" fmla="*/ 4108 w 16433"/>
                <a:gd name="connsiteY14" fmla="*/ 40648 h 49171"/>
                <a:gd name="connsiteX15" fmla="*/ 13969 w 16433"/>
                <a:gd name="connsiteY15" fmla="*/ 62120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33" h="49171">
                  <a:moveTo>
                    <a:pt x="13969" y="62120"/>
                  </a:moveTo>
                  <a:cubicBezTo>
                    <a:pt x="13969" y="62120"/>
                    <a:pt x="11668" y="60973"/>
                    <a:pt x="8874" y="57695"/>
                  </a:cubicBezTo>
                  <a:cubicBezTo>
                    <a:pt x="4758" y="52938"/>
                    <a:pt x="1730" y="47345"/>
                    <a:pt x="0" y="41304"/>
                  </a:cubicBezTo>
                  <a:lnTo>
                    <a:pt x="0" y="38354"/>
                  </a:lnTo>
                  <a:lnTo>
                    <a:pt x="2958" y="39501"/>
                  </a:lnTo>
                  <a:lnTo>
                    <a:pt x="11832" y="42943"/>
                  </a:lnTo>
                  <a:cubicBezTo>
                    <a:pt x="14626" y="42943"/>
                    <a:pt x="19063" y="46549"/>
                    <a:pt x="18241" y="44090"/>
                  </a:cubicBezTo>
                  <a:cubicBezTo>
                    <a:pt x="21035" y="19996"/>
                    <a:pt x="18241" y="0"/>
                    <a:pt x="19392" y="0"/>
                  </a:cubicBezTo>
                  <a:cubicBezTo>
                    <a:pt x="20864" y="4167"/>
                    <a:pt x="21695" y="8533"/>
                    <a:pt x="21857" y="12948"/>
                  </a:cubicBezTo>
                  <a:cubicBezTo>
                    <a:pt x="22994" y="23463"/>
                    <a:pt x="22994" y="34068"/>
                    <a:pt x="21857" y="44582"/>
                  </a:cubicBezTo>
                  <a:cubicBezTo>
                    <a:pt x="21913" y="46143"/>
                    <a:pt x="20998" y="47578"/>
                    <a:pt x="19556" y="48188"/>
                  </a:cubicBezTo>
                  <a:cubicBezTo>
                    <a:pt x="18377" y="48543"/>
                    <a:pt x="17120" y="48543"/>
                    <a:pt x="15941" y="48188"/>
                  </a:cubicBezTo>
                  <a:lnTo>
                    <a:pt x="11011" y="46057"/>
                  </a:lnTo>
                  <a:cubicBezTo>
                    <a:pt x="8052" y="44910"/>
                    <a:pt x="5094" y="43763"/>
                    <a:pt x="1972" y="42287"/>
                  </a:cubicBezTo>
                  <a:lnTo>
                    <a:pt x="4108" y="40648"/>
                  </a:lnTo>
                  <a:cubicBezTo>
                    <a:pt x="6339" y="48243"/>
                    <a:pt x="9660" y="55475"/>
                    <a:pt x="13969" y="6212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9E43120B-047F-A74D-98AF-9D53FF8221B0}"/>
                </a:ext>
              </a:extLst>
            </p:cNvPr>
            <p:cNvSpPr/>
            <p:nvPr/>
          </p:nvSpPr>
          <p:spPr>
            <a:xfrm>
              <a:off x="4648835" y="4478323"/>
              <a:ext cx="16434" cy="16390"/>
            </a:xfrm>
            <a:custGeom>
              <a:avLst/>
              <a:gdLst>
                <a:gd name="connsiteX0" fmla="*/ 29581 w 16433"/>
                <a:gd name="connsiteY0" fmla="*/ 21 h 16390"/>
                <a:gd name="connsiteX1" fmla="*/ 18406 w 16433"/>
                <a:gd name="connsiteY1" fmla="*/ 14609 h 16390"/>
                <a:gd name="connsiteX2" fmla="*/ 0 w 16433"/>
                <a:gd name="connsiteY2" fmla="*/ 17067 h 16390"/>
                <a:gd name="connsiteX3" fmla="*/ 16434 w 16433"/>
                <a:gd name="connsiteY3" fmla="*/ 11658 h 16390"/>
                <a:gd name="connsiteX4" fmla="*/ 29581 w 16433"/>
                <a:gd name="connsiteY4" fmla="*/ 21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16390">
                  <a:moveTo>
                    <a:pt x="29581" y="21"/>
                  </a:moveTo>
                  <a:cubicBezTo>
                    <a:pt x="30567" y="21"/>
                    <a:pt x="27773" y="9200"/>
                    <a:pt x="18406" y="14609"/>
                  </a:cubicBezTo>
                  <a:cubicBezTo>
                    <a:pt x="13013" y="18305"/>
                    <a:pt x="6178" y="19218"/>
                    <a:pt x="0" y="17067"/>
                  </a:cubicBezTo>
                  <a:cubicBezTo>
                    <a:pt x="5682" y="15951"/>
                    <a:pt x="11202" y="14134"/>
                    <a:pt x="16434" y="11658"/>
                  </a:cubicBezTo>
                  <a:cubicBezTo>
                    <a:pt x="25144" y="7725"/>
                    <a:pt x="28759" y="-471"/>
                    <a:pt x="29581" y="21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33EE3745-1C67-F644-9769-1AA4A086D72A}"/>
                </a:ext>
              </a:extLst>
            </p:cNvPr>
            <p:cNvSpPr/>
            <p:nvPr/>
          </p:nvSpPr>
          <p:spPr>
            <a:xfrm>
              <a:off x="4598729" y="4421460"/>
              <a:ext cx="16434" cy="16390"/>
            </a:xfrm>
            <a:custGeom>
              <a:avLst/>
              <a:gdLst>
                <a:gd name="connsiteX0" fmla="*/ 7706 w 0"/>
                <a:gd name="connsiteY0" fmla="*/ 6238 h 0"/>
                <a:gd name="connsiteX1" fmla="*/ 2612 w 0"/>
                <a:gd name="connsiteY1" fmla="*/ 4926 h 0"/>
                <a:gd name="connsiteX2" fmla="*/ 311 w 0"/>
                <a:gd name="connsiteY2" fmla="*/ 173 h 0"/>
                <a:gd name="connsiteX3" fmla="*/ 4748 w 0"/>
                <a:gd name="connsiteY3" fmla="*/ 2468 h 0"/>
                <a:gd name="connsiteX4" fmla="*/ 7706 w 0"/>
                <a:gd name="connsiteY4" fmla="*/ 623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7706" y="6238"/>
                  </a:moveTo>
                  <a:cubicBezTo>
                    <a:pt x="7706" y="7057"/>
                    <a:pt x="4912" y="6238"/>
                    <a:pt x="2612" y="4926"/>
                  </a:cubicBezTo>
                  <a:cubicBezTo>
                    <a:pt x="311" y="3615"/>
                    <a:pt x="-511" y="665"/>
                    <a:pt x="311" y="173"/>
                  </a:cubicBezTo>
                  <a:cubicBezTo>
                    <a:pt x="1133" y="-319"/>
                    <a:pt x="2776" y="173"/>
                    <a:pt x="4748" y="2468"/>
                  </a:cubicBezTo>
                  <a:cubicBezTo>
                    <a:pt x="6720" y="4763"/>
                    <a:pt x="8035" y="5418"/>
                    <a:pt x="7706" y="623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ABDD1875-F913-2D40-8CD9-3C1E655104E5}"/>
                </a:ext>
              </a:extLst>
            </p:cNvPr>
            <p:cNvSpPr/>
            <p:nvPr/>
          </p:nvSpPr>
          <p:spPr>
            <a:xfrm>
              <a:off x="4604392" y="4417953"/>
              <a:ext cx="16434" cy="16390"/>
            </a:xfrm>
            <a:custGeom>
              <a:avLst/>
              <a:gdLst>
                <a:gd name="connsiteX0" fmla="*/ 4673 w 0"/>
                <a:gd name="connsiteY0" fmla="*/ 7286 h 0"/>
                <a:gd name="connsiteX1" fmla="*/ 1387 w 0"/>
                <a:gd name="connsiteY1" fmla="*/ 4500 h 0"/>
                <a:gd name="connsiteX2" fmla="*/ 236 w 0"/>
                <a:gd name="connsiteY2" fmla="*/ 239 h 0"/>
                <a:gd name="connsiteX3" fmla="*/ 4180 w 0"/>
                <a:gd name="connsiteY3" fmla="*/ 2697 h 0"/>
                <a:gd name="connsiteX4" fmla="*/ 4673 w 0"/>
                <a:gd name="connsiteY4" fmla="*/ 72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4673" y="7286"/>
                  </a:moveTo>
                  <a:cubicBezTo>
                    <a:pt x="3687" y="7286"/>
                    <a:pt x="2373" y="6139"/>
                    <a:pt x="1387" y="4500"/>
                  </a:cubicBezTo>
                  <a:cubicBezTo>
                    <a:pt x="401" y="2861"/>
                    <a:pt x="-421" y="894"/>
                    <a:pt x="236" y="239"/>
                  </a:cubicBezTo>
                  <a:cubicBezTo>
                    <a:pt x="894" y="-417"/>
                    <a:pt x="2866" y="239"/>
                    <a:pt x="4180" y="2697"/>
                  </a:cubicBezTo>
                  <a:cubicBezTo>
                    <a:pt x="5495" y="5156"/>
                    <a:pt x="5495" y="6959"/>
                    <a:pt x="4673" y="7286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FCAEB845-56A6-1F46-ACEB-8764C2595242}"/>
                </a:ext>
              </a:extLst>
            </p:cNvPr>
            <p:cNvSpPr/>
            <p:nvPr/>
          </p:nvSpPr>
          <p:spPr>
            <a:xfrm>
              <a:off x="4694599" y="4421672"/>
              <a:ext cx="16434" cy="16390"/>
            </a:xfrm>
            <a:custGeom>
              <a:avLst/>
              <a:gdLst>
                <a:gd name="connsiteX0" fmla="*/ 5839 w 0"/>
                <a:gd name="connsiteY0" fmla="*/ 289 h 0"/>
                <a:gd name="connsiteX1" fmla="*/ 4196 w 0"/>
                <a:gd name="connsiteY1" fmla="*/ 3895 h 0"/>
                <a:gd name="connsiteX2" fmla="*/ 252 w 0"/>
                <a:gd name="connsiteY2" fmla="*/ 5042 h 0"/>
                <a:gd name="connsiteX3" fmla="*/ 1895 w 0"/>
                <a:gd name="connsiteY3" fmla="*/ 1437 h 0"/>
                <a:gd name="connsiteX4" fmla="*/ 5839 w 0"/>
                <a:gd name="connsiteY4" fmla="*/ 28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5839" y="289"/>
                  </a:moveTo>
                  <a:cubicBezTo>
                    <a:pt x="5839" y="289"/>
                    <a:pt x="5839" y="2584"/>
                    <a:pt x="4196" y="3895"/>
                  </a:cubicBezTo>
                  <a:cubicBezTo>
                    <a:pt x="2553" y="5206"/>
                    <a:pt x="909" y="5698"/>
                    <a:pt x="252" y="5042"/>
                  </a:cubicBezTo>
                  <a:cubicBezTo>
                    <a:pt x="-405" y="4387"/>
                    <a:pt x="252" y="2748"/>
                    <a:pt x="1895" y="1437"/>
                  </a:cubicBezTo>
                  <a:cubicBezTo>
                    <a:pt x="3539" y="125"/>
                    <a:pt x="5182" y="-366"/>
                    <a:pt x="5839" y="28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92898D43-8E1B-154E-A52C-C17DA2A3D189}"/>
                </a:ext>
              </a:extLst>
            </p:cNvPr>
            <p:cNvSpPr/>
            <p:nvPr/>
          </p:nvSpPr>
          <p:spPr>
            <a:xfrm>
              <a:off x="4696127" y="4426610"/>
              <a:ext cx="16434" cy="16390"/>
            </a:xfrm>
            <a:custGeom>
              <a:avLst/>
              <a:gdLst>
                <a:gd name="connsiteX0" fmla="*/ 8749 w 0"/>
                <a:gd name="connsiteY0" fmla="*/ 759 h 0"/>
                <a:gd name="connsiteX1" fmla="*/ 4969 w 0"/>
                <a:gd name="connsiteY1" fmla="*/ 3710 h 0"/>
                <a:gd name="connsiteX2" fmla="*/ 39 w 0"/>
                <a:gd name="connsiteY2" fmla="*/ 3710 h 0"/>
                <a:gd name="connsiteX3" fmla="*/ 3818 w 0"/>
                <a:gd name="connsiteY3" fmla="*/ 596 h 0"/>
                <a:gd name="connsiteX4" fmla="*/ 8749 w 0"/>
                <a:gd name="connsiteY4" fmla="*/ 75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8749" y="759"/>
                  </a:moveTo>
                  <a:cubicBezTo>
                    <a:pt x="8749" y="1579"/>
                    <a:pt x="7270" y="3054"/>
                    <a:pt x="4969" y="3710"/>
                  </a:cubicBezTo>
                  <a:cubicBezTo>
                    <a:pt x="2668" y="4365"/>
                    <a:pt x="367" y="4529"/>
                    <a:pt x="39" y="3710"/>
                  </a:cubicBezTo>
                  <a:cubicBezTo>
                    <a:pt x="-290" y="2890"/>
                    <a:pt x="1518" y="1415"/>
                    <a:pt x="3818" y="596"/>
                  </a:cubicBezTo>
                  <a:cubicBezTo>
                    <a:pt x="6119" y="-224"/>
                    <a:pt x="8420" y="-224"/>
                    <a:pt x="8749" y="75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B9B42AA6-FE70-3343-9756-8302AEBB5655}"/>
                </a:ext>
              </a:extLst>
            </p:cNvPr>
            <p:cNvSpPr/>
            <p:nvPr/>
          </p:nvSpPr>
          <p:spPr>
            <a:xfrm>
              <a:off x="4723774" y="5236076"/>
              <a:ext cx="197208" cy="49171"/>
            </a:xfrm>
            <a:custGeom>
              <a:avLst/>
              <a:gdLst>
                <a:gd name="connsiteX0" fmla="*/ 0 w 197207"/>
                <a:gd name="connsiteY0" fmla="*/ 0 h 49171"/>
                <a:gd name="connsiteX1" fmla="*/ 191784 w 197207"/>
                <a:gd name="connsiteY1" fmla="*/ 21472 h 49171"/>
                <a:gd name="connsiteX2" fmla="*/ 205270 w 197207"/>
                <a:gd name="connsiteY2" fmla="*/ 40350 h 49171"/>
                <a:gd name="connsiteX3" fmla="*/ 202959 w 197207"/>
                <a:gd name="connsiteY3" fmla="*/ 46385 h 49171"/>
                <a:gd name="connsiteX4" fmla="*/ 202960 w 197207"/>
                <a:gd name="connsiteY4" fmla="*/ 46385 h 49171"/>
                <a:gd name="connsiteX5" fmla="*/ 189813 w 197207"/>
                <a:gd name="connsiteY5" fmla="*/ 53105 h 49171"/>
                <a:gd name="connsiteX6" fmla="*/ 11011 w 197207"/>
                <a:gd name="connsiteY6" fmla="*/ 51630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207" h="49171">
                  <a:moveTo>
                    <a:pt x="0" y="0"/>
                  </a:moveTo>
                  <a:lnTo>
                    <a:pt x="191784" y="21472"/>
                  </a:lnTo>
                  <a:cubicBezTo>
                    <a:pt x="200735" y="22971"/>
                    <a:pt x="206773" y="31423"/>
                    <a:pt x="205270" y="40350"/>
                  </a:cubicBezTo>
                  <a:cubicBezTo>
                    <a:pt x="204909" y="42495"/>
                    <a:pt x="204123" y="44546"/>
                    <a:pt x="202959" y="46385"/>
                  </a:cubicBezTo>
                  <a:lnTo>
                    <a:pt x="202960" y="46385"/>
                  </a:lnTo>
                  <a:cubicBezTo>
                    <a:pt x="200005" y="50705"/>
                    <a:pt x="195055" y="53236"/>
                    <a:pt x="189813" y="53105"/>
                  </a:cubicBezTo>
                  <a:lnTo>
                    <a:pt x="11011" y="51630"/>
                  </a:lnTo>
                  <a:close/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FD530E24-600F-D744-9093-4E71D4CE3444}"/>
                </a:ext>
              </a:extLst>
            </p:cNvPr>
            <p:cNvSpPr/>
            <p:nvPr/>
          </p:nvSpPr>
          <p:spPr>
            <a:xfrm>
              <a:off x="4890441" y="5252139"/>
              <a:ext cx="16434" cy="32781"/>
            </a:xfrm>
            <a:custGeom>
              <a:avLst/>
              <a:gdLst>
                <a:gd name="connsiteX0" fmla="*/ 4740 w 0"/>
                <a:gd name="connsiteY0" fmla="*/ 0 h 32780"/>
                <a:gd name="connsiteX1" fmla="*/ 4740 w 0"/>
                <a:gd name="connsiteY1" fmla="*/ 18193 h 32780"/>
                <a:gd name="connsiteX2" fmla="*/ 796 w 0"/>
                <a:gd name="connsiteY2" fmla="*/ 36223 h 32780"/>
                <a:gd name="connsiteX3" fmla="*/ 796 w 0"/>
                <a:gd name="connsiteY3" fmla="*/ 17866 h 32780"/>
                <a:gd name="connsiteX4" fmla="*/ 4740 w 0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4740" y="0"/>
                  </a:moveTo>
                  <a:cubicBezTo>
                    <a:pt x="5803" y="6018"/>
                    <a:pt x="5803" y="12175"/>
                    <a:pt x="4740" y="18193"/>
                  </a:cubicBezTo>
                  <a:cubicBezTo>
                    <a:pt x="4578" y="24398"/>
                    <a:pt x="3240" y="30515"/>
                    <a:pt x="796" y="36223"/>
                  </a:cubicBezTo>
                  <a:cubicBezTo>
                    <a:pt x="-265" y="30150"/>
                    <a:pt x="-265" y="23939"/>
                    <a:pt x="796" y="17866"/>
                  </a:cubicBezTo>
                  <a:cubicBezTo>
                    <a:pt x="909" y="11709"/>
                    <a:pt x="2250" y="5635"/>
                    <a:pt x="474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8790B604-86FD-6647-A988-B9056B6BBEEC}"/>
                </a:ext>
              </a:extLst>
            </p:cNvPr>
            <p:cNvSpPr/>
            <p:nvPr/>
          </p:nvSpPr>
          <p:spPr>
            <a:xfrm>
              <a:off x="4841860" y="5256401"/>
              <a:ext cx="16434" cy="16390"/>
            </a:xfrm>
            <a:custGeom>
              <a:avLst/>
              <a:gdLst>
                <a:gd name="connsiteX0" fmla="*/ 4019 w 0"/>
                <a:gd name="connsiteY0" fmla="*/ 0 h 16390"/>
                <a:gd name="connsiteX1" fmla="*/ 4019 w 0"/>
                <a:gd name="connsiteY1" fmla="*/ 12129 h 16390"/>
                <a:gd name="connsiteX2" fmla="*/ 732 w 0"/>
                <a:gd name="connsiteY2" fmla="*/ 23930 h 16390"/>
                <a:gd name="connsiteX3" fmla="*/ 732 w 0"/>
                <a:gd name="connsiteY3" fmla="*/ 11637 h 16390"/>
                <a:gd name="connsiteX4" fmla="*/ 4019 w 0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4019" y="0"/>
                  </a:moveTo>
                  <a:cubicBezTo>
                    <a:pt x="5005" y="0"/>
                    <a:pt x="5005" y="5573"/>
                    <a:pt x="4019" y="12129"/>
                  </a:cubicBezTo>
                  <a:cubicBezTo>
                    <a:pt x="3033" y="18685"/>
                    <a:pt x="1718" y="23930"/>
                    <a:pt x="732" y="23930"/>
                  </a:cubicBezTo>
                  <a:cubicBezTo>
                    <a:pt x="-244" y="19890"/>
                    <a:pt x="-244" y="15677"/>
                    <a:pt x="732" y="11637"/>
                  </a:cubicBezTo>
                  <a:cubicBezTo>
                    <a:pt x="1390" y="5737"/>
                    <a:pt x="2869" y="0"/>
                    <a:pt x="4019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360A2587-88EE-8F4B-AD37-B58EE3F9B23C}"/>
                </a:ext>
              </a:extLst>
            </p:cNvPr>
            <p:cNvSpPr/>
            <p:nvPr/>
          </p:nvSpPr>
          <p:spPr>
            <a:xfrm>
              <a:off x="4831335" y="5256401"/>
              <a:ext cx="16434" cy="16390"/>
            </a:xfrm>
            <a:custGeom>
              <a:avLst/>
              <a:gdLst>
                <a:gd name="connsiteX0" fmla="*/ 4190 w 0"/>
                <a:gd name="connsiteY0" fmla="*/ 0 h 16390"/>
                <a:gd name="connsiteX1" fmla="*/ 4190 w 0"/>
                <a:gd name="connsiteY1" fmla="*/ 13112 h 16390"/>
                <a:gd name="connsiteX2" fmla="*/ 739 w 0"/>
                <a:gd name="connsiteY2" fmla="*/ 25897 h 16390"/>
                <a:gd name="connsiteX3" fmla="*/ 739 w 0"/>
                <a:gd name="connsiteY3" fmla="*/ 12785 h 16390"/>
                <a:gd name="connsiteX4" fmla="*/ 4190 w 0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4190" y="0"/>
                  </a:moveTo>
                  <a:cubicBezTo>
                    <a:pt x="5176" y="0"/>
                    <a:pt x="5176" y="6064"/>
                    <a:pt x="4190" y="13112"/>
                  </a:cubicBezTo>
                  <a:cubicBezTo>
                    <a:pt x="4038" y="17581"/>
                    <a:pt x="2857" y="21956"/>
                    <a:pt x="739" y="25897"/>
                  </a:cubicBezTo>
                  <a:cubicBezTo>
                    <a:pt x="-246" y="25897"/>
                    <a:pt x="-246" y="19833"/>
                    <a:pt x="739" y="12785"/>
                  </a:cubicBezTo>
                  <a:cubicBezTo>
                    <a:pt x="892" y="8316"/>
                    <a:pt x="2073" y="3941"/>
                    <a:pt x="419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F6FFE3C9-FE84-4247-B9BB-B3E5755DC370}"/>
                </a:ext>
              </a:extLst>
            </p:cNvPr>
            <p:cNvSpPr/>
            <p:nvPr/>
          </p:nvSpPr>
          <p:spPr>
            <a:xfrm>
              <a:off x="4819122" y="5253942"/>
              <a:ext cx="16434" cy="16390"/>
            </a:xfrm>
            <a:custGeom>
              <a:avLst/>
              <a:gdLst>
                <a:gd name="connsiteX0" fmla="*/ 4078 w 0"/>
                <a:gd name="connsiteY0" fmla="*/ 0 h 16390"/>
                <a:gd name="connsiteX1" fmla="*/ 4078 w 0"/>
                <a:gd name="connsiteY1" fmla="*/ 13112 h 16390"/>
                <a:gd name="connsiteX2" fmla="*/ 134 w 0"/>
                <a:gd name="connsiteY2" fmla="*/ 25733 h 16390"/>
                <a:gd name="connsiteX3" fmla="*/ 4571 w 0"/>
                <a:gd name="connsiteY3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16390">
                  <a:moveTo>
                    <a:pt x="4078" y="0"/>
                  </a:moveTo>
                  <a:cubicBezTo>
                    <a:pt x="5064" y="0"/>
                    <a:pt x="4078" y="6065"/>
                    <a:pt x="4078" y="13112"/>
                  </a:cubicBezTo>
                  <a:cubicBezTo>
                    <a:pt x="4078" y="20160"/>
                    <a:pt x="1120" y="25897"/>
                    <a:pt x="134" y="25733"/>
                  </a:cubicBezTo>
                  <a:cubicBezTo>
                    <a:pt x="-483" y="16924"/>
                    <a:pt x="1039" y="8097"/>
                    <a:pt x="4571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035C4355-B491-8D43-A32E-BF9D8DE82086}"/>
                </a:ext>
              </a:extLst>
            </p:cNvPr>
            <p:cNvSpPr/>
            <p:nvPr/>
          </p:nvSpPr>
          <p:spPr>
            <a:xfrm>
              <a:off x="4806387" y="5255086"/>
              <a:ext cx="16434" cy="16390"/>
            </a:xfrm>
            <a:custGeom>
              <a:avLst/>
              <a:gdLst>
                <a:gd name="connsiteX0" fmla="*/ 4159 w 0"/>
                <a:gd name="connsiteY0" fmla="*/ 3 h 16390"/>
                <a:gd name="connsiteX1" fmla="*/ 4159 w 0"/>
                <a:gd name="connsiteY1" fmla="*/ 13771 h 16390"/>
                <a:gd name="connsiteX2" fmla="*/ 872 w 0"/>
                <a:gd name="connsiteY2" fmla="*/ 27212 h 16390"/>
                <a:gd name="connsiteX3" fmla="*/ 872 w 0"/>
                <a:gd name="connsiteY3" fmla="*/ 13444 h 16390"/>
                <a:gd name="connsiteX4" fmla="*/ 4159 w 0"/>
                <a:gd name="connsiteY4" fmla="*/ 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4159" y="3"/>
                  </a:moveTo>
                  <a:cubicBezTo>
                    <a:pt x="5145" y="3"/>
                    <a:pt x="5145" y="6232"/>
                    <a:pt x="4159" y="13771"/>
                  </a:cubicBezTo>
                  <a:cubicBezTo>
                    <a:pt x="4199" y="18454"/>
                    <a:pt x="3070" y="23073"/>
                    <a:pt x="872" y="27212"/>
                  </a:cubicBezTo>
                  <a:cubicBezTo>
                    <a:pt x="-291" y="22695"/>
                    <a:pt x="-291" y="17960"/>
                    <a:pt x="872" y="13444"/>
                  </a:cubicBezTo>
                  <a:cubicBezTo>
                    <a:pt x="1694" y="5904"/>
                    <a:pt x="3173" y="-161"/>
                    <a:pt x="4159" y="3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3B6D9FE7-B7F0-2E41-A944-279278672E2A}"/>
                </a:ext>
              </a:extLst>
            </p:cNvPr>
            <p:cNvSpPr/>
            <p:nvPr/>
          </p:nvSpPr>
          <p:spPr>
            <a:xfrm>
              <a:off x="4765517" y="5242807"/>
              <a:ext cx="16434" cy="49171"/>
            </a:xfrm>
            <a:custGeom>
              <a:avLst/>
              <a:gdLst>
                <a:gd name="connsiteX0" fmla="*/ 27938 w 16433"/>
                <a:gd name="connsiteY0" fmla="*/ 19494 h 49171"/>
                <a:gd name="connsiteX1" fmla="*/ 22350 w 16433"/>
                <a:gd name="connsiteY1" fmla="*/ 19494 h 49171"/>
                <a:gd name="connsiteX2" fmla="*/ 7560 w 16433"/>
                <a:gd name="connsiteY2" fmla="*/ 15069 h 49171"/>
                <a:gd name="connsiteX3" fmla="*/ 0 w 16433"/>
                <a:gd name="connsiteY3" fmla="*/ 6709 h 49171"/>
                <a:gd name="connsiteX4" fmla="*/ 10170 w 16433"/>
                <a:gd name="connsiteY4" fmla="*/ 197 h 49171"/>
                <a:gd name="connsiteX5" fmla="*/ 11175 w 16433"/>
                <a:gd name="connsiteY5" fmla="*/ 481 h 49171"/>
                <a:gd name="connsiteX6" fmla="*/ 25472 w 16433"/>
                <a:gd name="connsiteY6" fmla="*/ 23592 h 49171"/>
                <a:gd name="connsiteX7" fmla="*/ 14133 w 16433"/>
                <a:gd name="connsiteY7" fmla="*/ 49489 h 49171"/>
                <a:gd name="connsiteX8" fmla="*/ 10517 w 16433"/>
                <a:gd name="connsiteY8" fmla="*/ 51456 h 49171"/>
                <a:gd name="connsiteX9" fmla="*/ 6738 w 16433"/>
                <a:gd name="connsiteY9" fmla="*/ 48997 h 49171"/>
                <a:gd name="connsiteX10" fmla="*/ 6738 w 16433"/>
                <a:gd name="connsiteY10" fmla="*/ 42441 h 49171"/>
                <a:gd name="connsiteX11" fmla="*/ 11010 w 16433"/>
                <a:gd name="connsiteY11" fmla="*/ 32443 h 49171"/>
                <a:gd name="connsiteX12" fmla="*/ 21692 w 16433"/>
                <a:gd name="connsiteY12" fmla="*/ 21461 h 49171"/>
                <a:gd name="connsiteX13" fmla="*/ 26787 w 16433"/>
                <a:gd name="connsiteY13" fmla="*/ 19003 h 49171"/>
                <a:gd name="connsiteX14" fmla="*/ 13147 w 16433"/>
                <a:gd name="connsiteY14" fmla="*/ 33590 h 49171"/>
                <a:gd name="connsiteX15" fmla="*/ 9367 w 16433"/>
                <a:gd name="connsiteY15" fmla="*/ 43097 h 49171"/>
                <a:gd name="connsiteX16" fmla="*/ 9367 w 16433"/>
                <a:gd name="connsiteY16" fmla="*/ 47850 h 49171"/>
                <a:gd name="connsiteX17" fmla="*/ 11832 w 16433"/>
                <a:gd name="connsiteY17" fmla="*/ 47849 h 49171"/>
                <a:gd name="connsiteX18" fmla="*/ 22186 w 16433"/>
                <a:gd name="connsiteY18" fmla="*/ 23755 h 49171"/>
                <a:gd name="connsiteX19" fmla="*/ 10518 w 16433"/>
                <a:gd name="connsiteY19" fmla="*/ 4087 h 49171"/>
                <a:gd name="connsiteX20" fmla="*/ 2794 w 16433"/>
                <a:gd name="connsiteY20" fmla="*/ 7529 h 49171"/>
                <a:gd name="connsiteX21" fmla="*/ 8546 w 16433"/>
                <a:gd name="connsiteY21" fmla="*/ 13430 h 49171"/>
                <a:gd name="connsiteX22" fmla="*/ 27938 w 16433"/>
                <a:gd name="connsiteY22" fmla="*/ 19494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33" h="49171">
                  <a:moveTo>
                    <a:pt x="27938" y="19494"/>
                  </a:moveTo>
                  <a:cubicBezTo>
                    <a:pt x="26089" y="19812"/>
                    <a:pt x="24199" y="19812"/>
                    <a:pt x="22350" y="19494"/>
                  </a:cubicBezTo>
                  <a:cubicBezTo>
                    <a:pt x="17302" y="18443"/>
                    <a:pt x="12354" y="16963"/>
                    <a:pt x="7560" y="15069"/>
                  </a:cubicBezTo>
                  <a:cubicBezTo>
                    <a:pt x="4930" y="13921"/>
                    <a:pt x="0" y="12282"/>
                    <a:pt x="0" y="6709"/>
                  </a:cubicBezTo>
                  <a:cubicBezTo>
                    <a:pt x="1005" y="2110"/>
                    <a:pt x="5558" y="-805"/>
                    <a:pt x="10170" y="197"/>
                  </a:cubicBezTo>
                  <a:cubicBezTo>
                    <a:pt x="10510" y="271"/>
                    <a:pt x="10846" y="366"/>
                    <a:pt x="11175" y="481"/>
                  </a:cubicBezTo>
                  <a:cubicBezTo>
                    <a:pt x="21159" y="3413"/>
                    <a:pt x="27323" y="13377"/>
                    <a:pt x="25472" y="23592"/>
                  </a:cubicBezTo>
                  <a:cubicBezTo>
                    <a:pt x="23917" y="33032"/>
                    <a:pt x="20019" y="41935"/>
                    <a:pt x="14133" y="49489"/>
                  </a:cubicBezTo>
                  <a:cubicBezTo>
                    <a:pt x="13246" y="50608"/>
                    <a:pt x="11941" y="51318"/>
                    <a:pt x="10517" y="51456"/>
                  </a:cubicBezTo>
                  <a:cubicBezTo>
                    <a:pt x="8851" y="51558"/>
                    <a:pt x="7315" y="50559"/>
                    <a:pt x="6738" y="48997"/>
                  </a:cubicBezTo>
                  <a:cubicBezTo>
                    <a:pt x="5913" y="46889"/>
                    <a:pt x="5913" y="44549"/>
                    <a:pt x="6738" y="42441"/>
                  </a:cubicBezTo>
                  <a:cubicBezTo>
                    <a:pt x="7668" y="38919"/>
                    <a:pt x="9107" y="35551"/>
                    <a:pt x="11010" y="32443"/>
                  </a:cubicBezTo>
                  <a:cubicBezTo>
                    <a:pt x="13739" y="28059"/>
                    <a:pt x="17382" y="24314"/>
                    <a:pt x="21692" y="21461"/>
                  </a:cubicBezTo>
                  <a:cubicBezTo>
                    <a:pt x="23212" y="20315"/>
                    <a:pt x="24943" y="19480"/>
                    <a:pt x="26787" y="19003"/>
                  </a:cubicBezTo>
                  <a:cubicBezTo>
                    <a:pt x="21289" y="22885"/>
                    <a:pt x="16646" y="27850"/>
                    <a:pt x="13147" y="33590"/>
                  </a:cubicBezTo>
                  <a:cubicBezTo>
                    <a:pt x="11467" y="36577"/>
                    <a:pt x="10196" y="39774"/>
                    <a:pt x="9367" y="43097"/>
                  </a:cubicBezTo>
                  <a:cubicBezTo>
                    <a:pt x="8875" y="44643"/>
                    <a:pt x="8875" y="46304"/>
                    <a:pt x="9367" y="47850"/>
                  </a:cubicBezTo>
                  <a:cubicBezTo>
                    <a:pt x="9367" y="48669"/>
                    <a:pt x="10682" y="48833"/>
                    <a:pt x="11832" y="47849"/>
                  </a:cubicBezTo>
                  <a:cubicBezTo>
                    <a:pt x="17037" y="40686"/>
                    <a:pt x="20574" y="32455"/>
                    <a:pt x="22186" y="23755"/>
                  </a:cubicBezTo>
                  <a:cubicBezTo>
                    <a:pt x="23776" y="15212"/>
                    <a:pt x="18792" y="6810"/>
                    <a:pt x="10518" y="4087"/>
                  </a:cubicBezTo>
                  <a:cubicBezTo>
                    <a:pt x="6902" y="2940"/>
                    <a:pt x="3122" y="4087"/>
                    <a:pt x="2794" y="7529"/>
                  </a:cubicBezTo>
                  <a:cubicBezTo>
                    <a:pt x="2465" y="10971"/>
                    <a:pt x="5752" y="12282"/>
                    <a:pt x="8546" y="13430"/>
                  </a:cubicBezTo>
                  <a:cubicBezTo>
                    <a:pt x="20049" y="17527"/>
                    <a:pt x="27938" y="19002"/>
                    <a:pt x="27938" y="1949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424F4B7A-8C4D-F649-9C8D-BED40C4F034C}"/>
                </a:ext>
              </a:extLst>
            </p:cNvPr>
            <p:cNvSpPr/>
            <p:nvPr/>
          </p:nvSpPr>
          <p:spPr>
            <a:xfrm>
              <a:off x="4723446" y="5236081"/>
              <a:ext cx="197208" cy="49171"/>
            </a:xfrm>
            <a:custGeom>
              <a:avLst/>
              <a:gdLst>
                <a:gd name="connsiteX0" fmla="*/ 0 w 197207"/>
                <a:gd name="connsiteY0" fmla="*/ 159 h 49171"/>
                <a:gd name="connsiteX1" fmla="*/ 4108 w 197207"/>
                <a:gd name="connsiteY1" fmla="*/ 159 h 49171"/>
                <a:gd name="connsiteX2" fmla="*/ 15448 w 197207"/>
                <a:gd name="connsiteY2" fmla="*/ 1142 h 49171"/>
                <a:gd name="connsiteX3" fmla="*/ 57026 w 197207"/>
                <a:gd name="connsiteY3" fmla="*/ 4912 h 49171"/>
                <a:gd name="connsiteX4" fmla="*/ 118818 w 197207"/>
                <a:gd name="connsiteY4" fmla="*/ 11141 h 49171"/>
                <a:gd name="connsiteX5" fmla="*/ 193099 w 197207"/>
                <a:gd name="connsiteY5" fmla="*/ 27531 h 49171"/>
                <a:gd name="connsiteX6" fmla="*/ 197372 w 197207"/>
                <a:gd name="connsiteY6" fmla="*/ 31957 h 49171"/>
                <a:gd name="connsiteX7" fmla="*/ 196551 w 197207"/>
                <a:gd name="connsiteY7" fmla="*/ 38185 h 49171"/>
                <a:gd name="connsiteX8" fmla="*/ 187676 w 197207"/>
                <a:gd name="connsiteY8" fmla="*/ 44250 h 49171"/>
                <a:gd name="connsiteX9" fmla="*/ 168284 w 197207"/>
                <a:gd name="connsiteY9" fmla="*/ 48019 h 49171"/>
                <a:gd name="connsiteX10" fmla="*/ 131636 w 197207"/>
                <a:gd name="connsiteY10" fmla="*/ 49986 h 49171"/>
                <a:gd name="connsiteX11" fmla="*/ 69516 w 197207"/>
                <a:gd name="connsiteY11" fmla="*/ 49986 h 49171"/>
                <a:gd name="connsiteX12" fmla="*/ 27609 w 197207"/>
                <a:gd name="connsiteY12" fmla="*/ 48511 h 49171"/>
                <a:gd name="connsiteX13" fmla="*/ 16269 w 197207"/>
                <a:gd name="connsiteY13" fmla="*/ 48511 h 49171"/>
                <a:gd name="connsiteX14" fmla="*/ 12325 w 197207"/>
                <a:gd name="connsiteY14" fmla="*/ 48511 h 49171"/>
                <a:gd name="connsiteX15" fmla="*/ 27773 w 197207"/>
                <a:gd name="connsiteY15" fmla="*/ 48511 h 49171"/>
                <a:gd name="connsiteX16" fmla="*/ 69516 w 197207"/>
                <a:gd name="connsiteY16" fmla="*/ 48511 h 49171"/>
                <a:gd name="connsiteX17" fmla="*/ 131472 w 197207"/>
                <a:gd name="connsiteY17" fmla="*/ 47200 h 49171"/>
                <a:gd name="connsiteX18" fmla="*/ 167955 w 197207"/>
                <a:gd name="connsiteY18" fmla="*/ 45069 h 49171"/>
                <a:gd name="connsiteX19" fmla="*/ 186526 w 197207"/>
                <a:gd name="connsiteY19" fmla="*/ 41463 h 49171"/>
                <a:gd name="connsiteX20" fmla="*/ 193757 w 197207"/>
                <a:gd name="connsiteY20" fmla="*/ 36710 h 49171"/>
                <a:gd name="connsiteX21" fmla="*/ 191456 w 197207"/>
                <a:gd name="connsiteY21" fmla="*/ 30809 h 49171"/>
                <a:gd name="connsiteX22" fmla="*/ 118489 w 197207"/>
                <a:gd name="connsiteY22" fmla="*/ 14419 h 49171"/>
                <a:gd name="connsiteX23" fmla="*/ 56861 w 197207"/>
                <a:gd name="connsiteY23" fmla="*/ 7535 h 49171"/>
                <a:gd name="connsiteX24" fmla="*/ 15283 w 197207"/>
                <a:gd name="connsiteY24" fmla="*/ 2618 h 49171"/>
                <a:gd name="connsiteX25" fmla="*/ 3944 w 197207"/>
                <a:gd name="connsiteY25" fmla="*/ 1142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207" h="49171">
                  <a:moveTo>
                    <a:pt x="0" y="159"/>
                  </a:moveTo>
                  <a:cubicBezTo>
                    <a:pt x="1361" y="-53"/>
                    <a:pt x="2747" y="-53"/>
                    <a:pt x="4108" y="159"/>
                  </a:cubicBezTo>
                  <a:lnTo>
                    <a:pt x="15448" y="1142"/>
                  </a:lnTo>
                  <a:lnTo>
                    <a:pt x="57026" y="4912"/>
                  </a:lnTo>
                  <a:lnTo>
                    <a:pt x="118818" y="11141"/>
                  </a:lnTo>
                  <a:cubicBezTo>
                    <a:pt x="144277" y="12759"/>
                    <a:pt x="169332" y="18287"/>
                    <a:pt x="193099" y="27531"/>
                  </a:cubicBezTo>
                  <a:cubicBezTo>
                    <a:pt x="194983" y="28484"/>
                    <a:pt x="196488" y="30043"/>
                    <a:pt x="197372" y="31957"/>
                  </a:cubicBezTo>
                  <a:cubicBezTo>
                    <a:pt x="198119" y="34044"/>
                    <a:pt x="197814" y="36362"/>
                    <a:pt x="196551" y="38185"/>
                  </a:cubicBezTo>
                  <a:cubicBezTo>
                    <a:pt x="194358" y="41142"/>
                    <a:pt x="191233" y="43278"/>
                    <a:pt x="187676" y="44250"/>
                  </a:cubicBezTo>
                  <a:cubicBezTo>
                    <a:pt x="181370" y="46213"/>
                    <a:pt x="174867" y="47477"/>
                    <a:pt x="168284" y="48019"/>
                  </a:cubicBezTo>
                  <a:cubicBezTo>
                    <a:pt x="155466" y="49003"/>
                    <a:pt x="143304" y="49494"/>
                    <a:pt x="131636" y="49986"/>
                  </a:cubicBezTo>
                  <a:cubicBezTo>
                    <a:pt x="108300" y="50806"/>
                    <a:pt x="87100" y="50806"/>
                    <a:pt x="69516" y="49986"/>
                  </a:cubicBezTo>
                  <a:cubicBezTo>
                    <a:pt x="51931" y="49166"/>
                    <a:pt x="37469" y="49003"/>
                    <a:pt x="27609" y="48511"/>
                  </a:cubicBezTo>
                  <a:lnTo>
                    <a:pt x="16269" y="48511"/>
                  </a:lnTo>
                  <a:lnTo>
                    <a:pt x="12325" y="48511"/>
                  </a:lnTo>
                  <a:lnTo>
                    <a:pt x="27773" y="48511"/>
                  </a:lnTo>
                  <a:lnTo>
                    <a:pt x="69516" y="48511"/>
                  </a:lnTo>
                  <a:cubicBezTo>
                    <a:pt x="87100" y="48511"/>
                    <a:pt x="108136" y="48511"/>
                    <a:pt x="131472" y="47200"/>
                  </a:cubicBezTo>
                  <a:cubicBezTo>
                    <a:pt x="143140" y="47200"/>
                    <a:pt x="155466" y="46216"/>
                    <a:pt x="167955" y="45069"/>
                  </a:cubicBezTo>
                  <a:cubicBezTo>
                    <a:pt x="174254" y="44517"/>
                    <a:pt x="180479" y="43308"/>
                    <a:pt x="186526" y="41463"/>
                  </a:cubicBezTo>
                  <a:cubicBezTo>
                    <a:pt x="189366" y="40652"/>
                    <a:pt x="191889" y="38994"/>
                    <a:pt x="193757" y="36710"/>
                  </a:cubicBezTo>
                  <a:cubicBezTo>
                    <a:pt x="195236" y="34579"/>
                    <a:pt x="193757" y="32284"/>
                    <a:pt x="191456" y="30809"/>
                  </a:cubicBezTo>
                  <a:cubicBezTo>
                    <a:pt x="168082" y="21772"/>
                    <a:pt x="143491" y="16248"/>
                    <a:pt x="118489" y="14419"/>
                  </a:cubicBezTo>
                  <a:lnTo>
                    <a:pt x="56861" y="7535"/>
                  </a:lnTo>
                  <a:lnTo>
                    <a:pt x="15283" y="2618"/>
                  </a:lnTo>
                  <a:lnTo>
                    <a:pt x="3944" y="1142"/>
                  </a:ln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A8008FC9-2C94-1342-ACE2-FAAD77820FD2}"/>
                </a:ext>
              </a:extLst>
            </p:cNvPr>
            <p:cNvSpPr/>
            <p:nvPr/>
          </p:nvSpPr>
          <p:spPr>
            <a:xfrm>
              <a:off x="4135230" y="5017591"/>
              <a:ext cx="591624" cy="262248"/>
            </a:xfrm>
            <a:custGeom>
              <a:avLst/>
              <a:gdLst>
                <a:gd name="connsiteX0" fmla="*/ 593803 w 591623"/>
                <a:gd name="connsiteY0" fmla="*/ 178329 h 262247"/>
                <a:gd name="connsiteX1" fmla="*/ 12369 w 591623"/>
                <a:gd name="connsiteY1" fmla="*/ 0 h 262247"/>
                <a:gd name="connsiteX2" fmla="*/ 1687 w 591623"/>
                <a:gd name="connsiteY2" fmla="*/ 54580 h 262247"/>
                <a:gd name="connsiteX3" fmla="*/ 74654 w 591623"/>
                <a:gd name="connsiteY3" fmla="*/ 165544 h 262247"/>
                <a:gd name="connsiteX4" fmla="*/ 555348 w 591623"/>
                <a:gd name="connsiteY4" fmla="*/ 272410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623" h="262247">
                  <a:moveTo>
                    <a:pt x="593803" y="178329"/>
                  </a:moveTo>
                  <a:lnTo>
                    <a:pt x="12369" y="0"/>
                  </a:lnTo>
                  <a:lnTo>
                    <a:pt x="1687" y="54580"/>
                  </a:lnTo>
                  <a:cubicBezTo>
                    <a:pt x="-7905" y="105127"/>
                    <a:pt x="24348" y="154176"/>
                    <a:pt x="74654" y="165544"/>
                  </a:cubicBezTo>
                  <a:lnTo>
                    <a:pt x="555348" y="272410"/>
                  </a:lnTo>
                  <a:close/>
                </a:path>
              </a:pathLst>
            </a:custGeom>
            <a:solidFill>
              <a:srgbClr val="46348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8F932773-66B9-3D44-9F11-A8BE5CE2694C}"/>
                </a:ext>
              </a:extLst>
            </p:cNvPr>
            <p:cNvSpPr/>
            <p:nvPr/>
          </p:nvSpPr>
          <p:spPr>
            <a:xfrm>
              <a:off x="4147598" y="4954652"/>
              <a:ext cx="1002474" cy="245857"/>
            </a:xfrm>
            <a:custGeom>
              <a:avLst/>
              <a:gdLst>
                <a:gd name="connsiteX0" fmla="*/ 529010 w 1002473"/>
                <a:gd name="connsiteY0" fmla="*/ 127026 h 245857"/>
                <a:gd name="connsiteX1" fmla="*/ 0 w 1002473"/>
                <a:gd name="connsiteY1" fmla="*/ 62939 h 245857"/>
                <a:gd name="connsiteX2" fmla="*/ 30239 w 1002473"/>
                <a:gd name="connsiteY2" fmla="*/ 199145 h 245857"/>
                <a:gd name="connsiteX3" fmla="*/ 497457 w 1002473"/>
                <a:gd name="connsiteY3" fmla="*/ 253397 h 245857"/>
                <a:gd name="connsiteX4" fmla="*/ 657853 w 1002473"/>
                <a:gd name="connsiteY4" fmla="*/ 253397 h 245857"/>
                <a:gd name="connsiteX5" fmla="*/ 970099 w 1002473"/>
                <a:gd name="connsiteY5" fmla="*/ 138664 h 245857"/>
                <a:gd name="connsiteX6" fmla="*/ 1001211 w 1002473"/>
                <a:gd name="connsiteY6" fmla="*/ 70781 h 245857"/>
                <a:gd name="connsiteX7" fmla="*/ 1001159 w 1002473"/>
                <a:gd name="connsiteY7" fmla="*/ 70643 h 245857"/>
                <a:gd name="connsiteX8" fmla="*/ 974207 w 1002473"/>
                <a:gd name="connsiteY8" fmla="*/ 0 h 24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473" h="245857">
                  <a:moveTo>
                    <a:pt x="529010" y="127026"/>
                  </a:moveTo>
                  <a:lnTo>
                    <a:pt x="0" y="62939"/>
                  </a:lnTo>
                  <a:lnTo>
                    <a:pt x="30239" y="199145"/>
                  </a:lnTo>
                  <a:lnTo>
                    <a:pt x="497457" y="253397"/>
                  </a:lnTo>
                  <a:lnTo>
                    <a:pt x="657853" y="253397"/>
                  </a:lnTo>
                  <a:lnTo>
                    <a:pt x="970099" y="138664"/>
                  </a:lnTo>
                  <a:cubicBezTo>
                    <a:pt x="997485" y="128487"/>
                    <a:pt x="1011414" y="98095"/>
                    <a:pt x="1001211" y="70781"/>
                  </a:cubicBezTo>
                  <a:cubicBezTo>
                    <a:pt x="1001194" y="70735"/>
                    <a:pt x="1001176" y="70689"/>
                    <a:pt x="1001159" y="70643"/>
                  </a:cubicBezTo>
                  <a:lnTo>
                    <a:pt x="974207" y="0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AEC031F7-8D30-254C-A4D6-8A9F610B3616}"/>
                </a:ext>
              </a:extLst>
            </p:cNvPr>
            <p:cNvSpPr/>
            <p:nvPr/>
          </p:nvSpPr>
          <p:spPr>
            <a:xfrm>
              <a:off x="4138479" y="5017591"/>
              <a:ext cx="591624" cy="262248"/>
            </a:xfrm>
            <a:custGeom>
              <a:avLst/>
              <a:gdLst>
                <a:gd name="connsiteX0" fmla="*/ 607646 w 591623"/>
                <a:gd name="connsiteY0" fmla="*/ 190458 h 262247"/>
                <a:gd name="connsiteX1" fmla="*/ 9120 w 591623"/>
                <a:gd name="connsiteY1" fmla="*/ 0 h 262247"/>
                <a:gd name="connsiteX2" fmla="*/ 2053 w 591623"/>
                <a:gd name="connsiteY2" fmla="*/ 36223 h 262247"/>
                <a:gd name="connsiteX3" fmla="*/ 89975 w 591623"/>
                <a:gd name="connsiteY3" fmla="*/ 168494 h 262247"/>
                <a:gd name="connsiteX4" fmla="*/ 581516 w 591623"/>
                <a:gd name="connsiteY4" fmla="*/ 272410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623" h="262247">
                  <a:moveTo>
                    <a:pt x="607646" y="190458"/>
                  </a:moveTo>
                  <a:lnTo>
                    <a:pt x="9120" y="0"/>
                  </a:lnTo>
                  <a:lnTo>
                    <a:pt x="2053" y="36223"/>
                  </a:lnTo>
                  <a:cubicBezTo>
                    <a:pt x="-9595" y="96826"/>
                    <a:pt x="29471" y="155598"/>
                    <a:pt x="89975" y="168494"/>
                  </a:cubicBezTo>
                  <a:lnTo>
                    <a:pt x="581516" y="272410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58ECC757-7081-0949-9201-48C1A01171A3}"/>
                </a:ext>
              </a:extLst>
            </p:cNvPr>
            <p:cNvSpPr/>
            <p:nvPr/>
          </p:nvSpPr>
          <p:spPr>
            <a:xfrm>
              <a:off x="4595261" y="4955963"/>
              <a:ext cx="558756" cy="360591"/>
            </a:xfrm>
            <a:custGeom>
              <a:avLst/>
              <a:gdLst>
                <a:gd name="connsiteX0" fmla="*/ 24651 w 558755"/>
                <a:gd name="connsiteY0" fmla="*/ 370425 h 360590"/>
                <a:gd name="connsiteX1" fmla="*/ 498443 w 558755"/>
                <a:gd name="connsiteY1" fmla="*/ 190130 h 360590"/>
                <a:gd name="connsiteX2" fmla="*/ 553826 w 558755"/>
                <a:gd name="connsiteY2" fmla="*/ 66289 h 360590"/>
                <a:gd name="connsiteX3" fmla="*/ 552675 w 558755"/>
                <a:gd name="connsiteY3" fmla="*/ 63431 h 360590"/>
                <a:gd name="connsiteX4" fmla="*/ 525888 w 558755"/>
                <a:gd name="connsiteY4" fmla="*/ 0 h 360590"/>
                <a:gd name="connsiteX5" fmla="*/ 0 w 558755"/>
                <a:gd name="connsiteY5" fmla="*/ 299126 h 360590"/>
                <a:gd name="connsiteX6" fmla="*/ 3451 w 558755"/>
                <a:gd name="connsiteY6" fmla="*/ 309288 h 360590"/>
                <a:gd name="connsiteX7" fmla="*/ 5259 w 558755"/>
                <a:gd name="connsiteY7" fmla="*/ 314861 h 3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755" h="360590">
                  <a:moveTo>
                    <a:pt x="24651" y="370425"/>
                  </a:moveTo>
                  <a:lnTo>
                    <a:pt x="498443" y="190130"/>
                  </a:lnTo>
                  <a:cubicBezTo>
                    <a:pt x="548025" y="171185"/>
                    <a:pt x="572821" y="115740"/>
                    <a:pt x="553826" y="66289"/>
                  </a:cubicBezTo>
                  <a:cubicBezTo>
                    <a:pt x="553458" y="65330"/>
                    <a:pt x="553074" y="64377"/>
                    <a:pt x="552675" y="63431"/>
                  </a:cubicBezTo>
                  <a:lnTo>
                    <a:pt x="525888" y="0"/>
                  </a:lnTo>
                  <a:lnTo>
                    <a:pt x="0" y="299126"/>
                  </a:lnTo>
                  <a:lnTo>
                    <a:pt x="3451" y="309288"/>
                  </a:lnTo>
                  <a:lnTo>
                    <a:pt x="5259" y="314861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DFC90304-0640-FA4F-ABEA-82C43C9F332D}"/>
                </a:ext>
              </a:extLst>
            </p:cNvPr>
            <p:cNvSpPr/>
            <p:nvPr/>
          </p:nvSpPr>
          <p:spPr>
            <a:xfrm>
              <a:off x="4404091" y="5254434"/>
              <a:ext cx="197208" cy="49171"/>
            </a:xfrm>
            <a:custGeom>
              <a:avLst/>
              <a:gdLst>
                <a:gd name="connsiteX0" fmla="*/ 208590 w 197207"/>
                <a:gd name="connsiteY0" fmla="*/ 50155 h 49171"/>
                <a:gd name="connsiteX1" fmla="*/ 15655 w 197207"/>
                <a:gd name="connsiteY1" fmla="*/ 50155 h 49171"/>
                <a:gd name="connsiteX2" fmla="*/ 19 w 197207"/>
                <a:gd name="connsiteY2" fmla="*/ 33005 h 49171"/>
                <a:gd name="connsiteX3" fmla="*/ 1686 w 197207"/>
                <a:gd name="connsiteY3" fmla="*/ 26553 h 49171"/>
                <a:gd name="connsiteX4" fmla="*/ 1686 w 197207"/>
                <a:gd name="connsiteY4" fmla="*/ 26553 h 49171"/>
                <a:gd name="connsiteX5" fmla="*/ 14011 w 197207"/>
                <a:gd name="connsiteY5" fmla="*/ 18357 h 49171"/>
                <a:gd name="connsiteX6" fmla="*/ 191827 w 197207"/>
                <a:gd name="connsiteY6" fmla="*/ 0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207" h="49171">
                  <a:moveTo>
                    <a:pt x="208590" y="50155"/>
                  </a:moveTo>
                  <a:lnTo>
                    <a:pt x="15655" y="50155"/>
                  </a:lnTo>
                  <a:cubicBezTo>
                    <a:pt x="6589" y="49725"/>
                    <a:pt x="-412" y="42047"/>
                    <a:pt x="19" y="33005"/>
                  </a:cubicBezTo>
                  <a:cubicBezTo>
                    <a:pt x="126" y="30763"/>
                    <a:pt x="693" y="28567"/>
                    <a:pt x="1686" y="26553"/>
                  </a:cubicBezTo>
                  <a:lnTo>
                    <a:pt x="1686" y="26553"/>
                  </a:lnTo>
                  <a:cubicBezTo>
                    <a:pt x="4257" y="22024"/>
                    <a:pt x="8831" y="18983"/>
                    <a:pt x="14011" y="18357"/>
                  </a:cubicBezTo>
                  <a:lnTo>
                    <a:pt x="191827" y="0"/>
                  </a:lnTo>
                  <a:close/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6461086D-745C-EE42-8DC4-0FEB47FC462E}"/>
                </a:ext>
              </a:extLst>
            </p:cNvPr>
            <p:cNvSpPr/>
            <p:nvPr/>
          </p:nvSpPr>
          <p:spPr>
            <a:xfrm>
              <a:off x="4439009" y="5271152"/>
              <a:ext cx="16434" cy="32781"/>
            </a:xfrm>
            <a:custGeom>
              <a:avLst/>
              <a:gdLst>
                <a:gd name="connsiteX0" fmla="*/ 1772 w 0"/>
                <a:gd name="connsiteY0" fmla="*/ 36387 h 32780"/>
                <a:gd name="connsiteX1" fmla="*/ 293 w 0"/>
                <a:gd name="connsiteY1" fmla="*/ 18193 h 32780"/>
                <a:gd name="connsiteX2" fmla="*/ 2265 w 0"/>
                <a:gd name="connsiteY2" fmla="*/ 0 h 32780"/>
                <a:gd name="connsiteX3" fmla="*/ 3744 w 0"/>
                <a:gd name="connsiteY3" fmla="*/ 18193 h 32780"/>
                <a:gd name="connsiteX4" fmla="*/ 1772 w 0"/>
                <a:gd name="connsiteY4" fmla="*/ 36387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1772" y="36387"/>
                  </a:moveTo>
                  <a:cubicBezTo>
                    <a:pt x="117" y="30473"/>
                    <a:pt x="-385" y="24296"/>
                    <a:pt x="293" y="18193"/>
                  </a:cubicBezTo>
                  <a:cubicBezTo>
                    <a:pt x="-197" y="12059"/>
                    <a:pt x="472" y="5888"/>
                    <a:pt x="2265" y="0"/>
                  </a:cubicBezTo>
                  <a:cubicBezTo>
                    <a:pt x="3725" y="5947"/>
                    <a:pt x="4225" y="12089"/>
                    <a:pt x="3744" y="18193"/>
                  </a:cubicBezTo>
                  <a:cubicBezTo>
                    <a:pt x="4233" y="24328"/>
                    <a:pt x="3565" y="30499"/>
                    <a:pt x="1772" y="3638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6135E279-8AB5-F741-84E5-CBAA383705F7}"/>
                </a:ext>
              </a:extLst>
            </p:cNvPr>
            <p:cNvSpPr/>
            <p:nvPr/>
          </p:nvSpPr>
          <p:spPr>
            <a:xfrm>
              <a:off x="4487703" y="5273119"/>
              <a:ext cx="16434" cy="16390"/>
            </a:xfrm>
            <a:custGeom>
              <a:avLst/>
              <a:gdLst>
                <a:gd name="connsiteX0" fmla="*/ 1558 w 0"/>
                <a:gd name="connsiteY0" fmla="*/ 24094 h 16390"/>
                <a:gd name="connsiteX1" fmla="*/ 243 w 0"/>
                <a:gd name="connsiteY1" fmla="*/ 11965 h 16390"/>
                <a:gd name="connsiteX2" fmla="*/ 2215 w 0"/>
                <a:gd name="connsiteY2" fmla="*/ 0 h 16390"/>
                <a:gd name="connsiteX3" fmla="*/ 3530 w 0"/>
                <a:gd name="connsiteY3" fmla="*/ 12129 h 16390"/>
                <a:gd name="connsiteX4" fmla="*/ 1558 w 0"/>
                <a:gd name="connsiteY4" fmla="*/ 24094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558" y="24094"/>
                  </a:moveTo>
                  <a:cubicBezTo>
                    <a:pt x="119" y="20222"/>
                    <a:pt x="-333" y="16054"/>
                    <a:pt x="243" y="11965"/>
                  </a:cubicBezTo>
                  <a:cubicBezTo>
                    <a:pt x="243" y="5409"/>
                    <a:pt x="1229" y="0"/>
                    <a:pt x="2215" y="0"/>
                  </a:cubicBezTo>
                  <a:cubicBezTo>
                    <a:pt x="3655" y="3872"/>
                    <a:pt x="4106" y="8040"/>
                    <a:pt x="3530" y="12129"/>
                  </a:cubicBezTo>
                  <a:cubicBezTo>
                    <a:pt x="3366" y="18685"/>
                    <a:pt x="2544" y="24094"/>
                    <a:pt x="1558" y="2409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45595212-1154-1F41-BA98-00B84FC21370}"/>
                </a:ext>
              </a:extLst>
            </p:cNvPr>
            <p:cNvSpPr/>
            <p:nvPr/>
          </p:nvSpPr>
          <p:spPr>
            <a:xfrm>
              <a:off x="4497946" y="5271152"/>
              <a:ext cx="16434" cy="16390"/>
            </a:xfrm>
            <a:custGeom>
              <a:avLst/>
              <a:gdLst>
                <a:gd name="connsiteX0" fmla="*/ 1504 w 0"/>
                <a:gd name="connsiteY0" fmla="*/ 26061 h 16390"/>
                <a:gd name="connsiteX1" fmla="*/ 25 w 0"/>
                <a:gd name="connsiteY1" fmla="*/ 12949 h 16390"/>
                <a:gd name="connsiteX2" fmla="*/ 2162 w 0"/>
                <a:gd name="connsiteY2" fmla="*/ 0 h 16390"/>
                <a:gd name="connsiteX3" fmla="*/ 2162 w 0"/>
                <a:gd name="connsiteY3" fmla="*/ 26061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16390">
                  <a:moveTo>
                    <a:pt x="1504" y="26061"/>
                  </a:moveTo>
                  <a:cubicBezTo>
                    <a:pt x="518" y="26061"/>
                    <a:pt x="-139" y="20160"/>
                    <a:pt x="25" y="12949"/>
                  </a:cubicBezTo>
                  <a:cubicBezTo>
                    <a:pt x="189" y="5737"/>
                    <a:pt x="1175" y="0"/>
                    <a:pt x="2162" y="0"/>
                  </a:cubicBezTo>
                  <a:cubicBezTo>
                    <a:pt x="4353" y="8549"/>
                    <a:pt x="4353" y="17511"/>
                    <a:pt x="2162" y="26061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9D89C1DF-0561-9E40-9912-0CD81D12E250}"/>
                </a:ext>
              </a:extLst>
            </p:cNvPr>
            <p:cNvSpPr/>
            <p:nvPr/>
          </p:nvSpPr>
          <p:spPr>
            <a:xfrm>
              <a:off x="4510761" y="5271804"/>
              <a:ext cx="16434" cy="16390"/>
            </a:xfrm>
            <a:custGeom>
              <a:avLst/>
              <a:gdLst>
                <a:gd name="connsiteX0" fmla="*/ 1179 w 0"/>
                <a:gd name="connsiteY0" fmla="*/ 26064 h 16390"/>
                <a:gd name="connsiteX1" fmla="*/ 193 w 0"/>
                <a:gd name="connsiteY1" fmla="*/ 12952 h 16390"/>
                <a:gd name="connsiteX2" fmla="*/ 2659 w 0"/>
                <a:gd name="connsiteY2" fmla="*/ 3 h 16390"/>
                <a:gd name="connsiteX3" fmla="*/ 2659 w 0"/>
                <a:gd name="connsiteY3" fmla="*/ 13116 h 16390"/>
                <a:gd name="connsiteX4" fmla="*/ 1180 w 0"/>
                <a:gd name="connsiteY4" fmla="*/ 26064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179" y="26064"/>
                  </a:moveTo>
                  <a:cubicBezTo>
                    <a:pt x="193" y="26064"/>
                    <a:pt x="-300" y="20164"/>
                    <a:pt x="193" y="12952"/>
                  </a:cubicBezTo>
                  <a:cubicBezTo>
                    <a:pt x="686" y="5740"/>
                    <a:pt x="1673" y="-161"/>
                    <a:pt x="2659" y="3"/>
                  </a:cubicBezTo>
                  <a:cubicBezTo>
                    <a:pt x="3711" y="4311"/>
                    <a:pt x="3711" y="8808"/>
                    <a:pt x="2659" y="13116"/>
                  </a:cubicBezTo>
                  <a:cubicBezTo>
                    <a:pt x="3187" y="17488"/>
                    <a:pt x="2680" y="21923"/>
                    <a:pt x="1180" y="2606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6A7B90B5-79CB-204C-ABCC-D5882D3B7774}"/>
                </a:ext>
              </a:extLst>
            </p:cNvPr>
            <p:cNvSpPr/>
            <p:nvPr/>
          </p:nvSpPr>
          <p:spPr>
            <a:xfrm>
              <a:off x="4522602" y="5267874"/>
              <a:ext cx="16434" cy="16390"/>
            </a:xfrm>
            <a:custGeom>
              <a:avLst/>
              <a:gdLst>
                <a:gd name="connsiteX0" fmla="*/ 1664 w 0"/>
                <a:gd name="connsiteY0" fmla="*/ 27372 h 16390"/>
                <a:gd name="connsiteX1" fmla="*/ 185 w 0"/>
                <a:gd name="connsiteY1" fmla="*/ 13604 h 16390"/>
                <a:gd name="connsiteX2" fmla="*/ 1992 w 0"/>
                <a:gd name="connsiteY2" fmla="*/ 0 h 16390"/>
                <a:gd name="connsiteX3" fmla="*/ 3471 w 0"/>
                <a:gd name="connsiteY3" fmla="*/ 13768 h 16390"/>
                <a:gd name="connsiteX4" fmla="*/ 1664 w 0"/>
                <a:gd name="connsiteY4" fmla="*/ 27372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664" y="27372"/>
                  </a:moveTo>
                  <a:cubicBezTo>
                    <a:pt x="193" y="22940"/>
                    <a:pt x="-311" y="18246"/>
                    <a:pt x="185" y="13604"/>
                  </a:cubicBezTo>
                  <a:cubicBezTo>
                    <a:pt x="185" y="6065"/>
                    <a:pt x="185" y="0"/>
                    <a:pt x="1992" y="0"/>
                  </a:cubicBezTo>
                  <a:cubicBezTo>
                    <a:pt x="3800" y="0"/>
                    <a:pt x="3636" y="6228"/>
                    <a:pt x="3471" y="13768"/>
                  </a:cubicBezTo>
                  <a:cubicBezTo>
                    <a:pt x="3307" y="21308"/>
                    <a:pt x="2650" y="27372"/>
                    <a:pt x="1664" y="27372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C137C033-BBD7-BE46-8E7E-0F3F42514B04}"/>
                </a:ext>
              </a:extLst>
            </p:cNvPr>
            <p:cNvSpPr/>
            <p:nvPr/>
          </p:nvSpPr>
          <p:spPr>
            <a:xfrm>
              <a:off x="4540535" y="5252930"/>
              <a:ext cx="16434" cy="49171"/>
            </a:xfrm>
            <a:custGeom>
              <a:avLst/>
              <a:gdLst>
                <a:gd name="connsiteX0" fmla="*/ 0 w 16433"/>
                <a:gd name="connsiteY0" fmla="*/ 33137 h 49171"/>
                <a:gd name="connsiteX1" fmla="*/ 5752 w 16433"/>
                <a:gd name="connsiteY1" fmla="*/ 33137 h 49171"/>
                <a:gd name="connsiteX2" fmla="*/ 20707 w 16433"/>
                <a:gd name="connsiteY2" fmla="*/ 35923 h 49171"/>
                <a:gd name="connsiteX3" fmla="*/ 29252 w 16433"/>
                <a:gd name="connsiteY3" fmla="*/ 43299 h 49171"/>
                <a:gd name="connsiteX4" fmla="*/ 19814 w 16433"/>
                <a:gd name="connsiteY4" fmla="*/ 50827 h 49171"/>
                <a:gd name="connsiteX5" fmla="*/ 18899 w 16433"/>
                <a:gd name="connsiteY5" fmla="*/ 50675 h 49171"/>
                <a:gd name="connsiteX6" fmla="*/ 2465 w 16433"/>
                <a:gd name="connsiteY6" fmla="*/ 29367 h 49171"/>
                <a:gd name="connsiteX7" fmla="*/ 10846 w 16433"/>
                <a:gd name="connsiteY7" fmla="*/ 2487 h 49171"/>
                <a:gd name="connsiteX8" fmla="*/ 14297 w 16433"/>
                <a:gd name="connsiteY8" fmla="*/ 28 h 49171"/>
                <a:gd name="connsiteX9" fmla="*/ 18406 w 16433"/>
                <a:gd name="connsiteY9" fmla="*/ 1995 h 49171"/>
                <a:gd name="connsiteX10" fmla="*/ 18406 w 16433"/>
                <a:gd name="connsiteY10" fmla="*/ 8715 h 49171"/>
                <a:gd name="connsiteX11" fmla="*/ 15283 w 16433"/>
                <a:gd name="connsiteY11" fmla="*/ 18877 h 49171"/>
                <a:gd name="connsiteX12" fmla="*/ 5752 w 16433"/>
                <a:gd name="connsiteY12" fmla="*/ 31170 h 49171"/>
                <a:gd name="connsiteX13" fmla="*/ 986 w 16433"/>
                <a:gd name="connsiteY13" fmla="*/ 34120 h 49171"/>
                <a:gd name="connsiteX14" fmla="*/ 12983 w 16433"/>
                <a:gd name="connsiteY14" fmla="*/ 17730 h 49171"/>
                <a:gd name="connsiteX15" fmla="*/ 15612 w 16433"/>
                <a:gd name="connsiteY15" fmla="*/ 7896 h 49171"/>
                <a:gd name="connsiteX16" fmla="*/ 15612 w 16433"/>
                <a:gd name="connsiteY16" fmla="*/ 3142 h 49171"/>
                <a:gd name="connsiteX17" fmla="*/ 13147 w 16433"/>
                <a:gd name="connsiteY17" fmla="*/ 3142 h 49171"/>
                <a:gd name="connsiteX18" fmla="*/ 5752 w 16433"/>
                <a:gd name="connsiteY18" fmla="*/ 28384 h 49171"/>
                <a:gd name="connsiteX19" fmla="*/ 19392 w 16433"/>
                <a:gd name="connsiteY19" fmla="*/ 46741 h 49171"/>
                <a:gd name="connsiteX20" fmla="*/ 26787 w 16433"/>
                <a:gd name="connsiteY20" fmla="*/ 42316 h 49171"/>
                <a:gd name="connsiteX21" fmla="*/ 20378 w 16433"/>
                <a:gd name="connsiteY21" fmla="*/ 37235 h 49171"/>
                <a:gd name="connsiteX22" fmla="*/ 0 w 16433"/>
                <a:gd name="connsiteY22" fmla="*/ 33137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33" h="49171">
                  <a:moveTo>
                    <a:pt x="0" y="33137"/>
                  </a:moveTo>
                  <a:lnTo>
                    <a:pt x="5752" y="33137"/>
                  </a:lnTo>
                  <a:cubicBezTo>
                    <a:pt x="10814" y="33592"/>
                    <a:pt x="15822" y="34525"/>
                    <a:pt x="20707" y="35923"/>
                  </a:cubicBezTo>
                  <a:cubicBezTo>
                    <a:pt x="23501" y="36743"/>
                    <a:pt x="28595" y="37890"/>
                    <a:pt x="29252" y="43299"/>
                  </a:cubicBezTo>
                  <a:cubicBezTo>
                    <a:pt x="28730" y="47977"/>
                    <a:pt x="24505" y="51348"/>
                    <a:pt x="19814" y="50827"/>
                  </a:cubicBezTo>
                  <a:cubicBezTo>
                    <a:pt x="19506" y="50793"/>
                    <a:pt x="19201" y="50742"/>
                    <a:pt x="18899" y="50675"/>
                  </a:cubicBezTo>
                  <a:cubicBezTo>
                    <a:pt x="8779" y="48783"/>
                    <a:pt x="1703" y="39607"/>
                    <a:pt x="2465" y="29367"/>
                  </a:cubicBezTo>
                  <a:cubicBezTo>
                    <a:pt x="3044" y="19864"/>
                    <a:pt x="5919" y="10641"/>
                    <a:pt x="10846" y="2487"/>
                  </a:cubicBezTo>
                  <a:cubicBezTo>
                    <a:pt x="11584" y="1206"/>
                    <a:pt x="12843" y="308"/>
                    <a:pt x="14297" y="28"/>
                  </a:cubicBezTo>
                  <a:cubicBezTo>
                    <a:pt x="15932" y="-160"/>
                    <a:pt x="17531" y="605"/>
                    <a:pt x="18406" y="1995"/>
                  </a:cubicBezTo>
                  <a:cubicBezTo>
                    <a:pt x="19197" y="4166"/>
                    <a:pt x="19197" y="6545"/>
                    <a:pt x="18406" y="8715"/>
                  </a:cubicBezTo>
                  <a:cubicBezTo>
                    <a:pt x="17785" y="12217"/>
                    <a:pt x="16736" y="15630"/>
                    <a:pt x="15283" y="18877"/>
                  </a:cubicBezTo>
                  <a:cubicBezTo>
                    <a:pt x="13026" y="23609"/>
                    <a:pt x="9776" y="27801"/>
                    <a:pt x="5752" y="31170"/>
                  </a:cubicBezTo>
                  <a:cubicBezTo>
                    <a:pt x="2958" y="33465"/>
                    <a:pt x="1150" y="34285"/>
                    <a:pt x="986" y="34120"/>
                  </a:cubicBezTo>
                  <a:cubicBezTo>
                    <a:pt x="6084" y="29548"/>
                    <a:pt x="10170" y="23966"/>
                    <a:pt x="12983" y="17730"/>
                  </a:cubicBezTo>
                  <a:cubicBezTo>
                    <a:pt x="14397" y="14619"/>
                    <a:pt x="15285" y="11296"/>
                    <a:pt x="15612" y="7896"/>
                  </a:cubicBezTo>
                  <a:cubicBezTo>
                    <a:pt x="16208" y="6367"/>
                    <a:pt x="16208" y="4671"/>
                    <a:pt x="15612" y="3142"/>
                  </a:cubicBezTo>
                  <a:cubicBezTo>
                    <a:pt x="15612" y="2323"/>
                    <a:pt x="14297" y="2323"/>
                    <a:pt x="13147" y="3142"/>
                  </a:cubicBezTo>
                  <a:cubicBezTo>
                    <a:pt x="8836" y="10905"/>
                    <a:pt x="6309" y="19527"/>
                    <a:pt x="5752" y="28384"/>
                  </a:cubicBezTo>
                  <a:cubicBezTo>
                    <a:pt x="5058" y="37043"/>
                    <a:pt x="10883" y="44884"/>
                    <a:pt x="19392" y="46741"/>
                  </a:cubicBezTo>
                  <a:cubicBezTo>
                    <a:pt x="23172" y="46741"/>
                    <a:pt x="26787" y="45266"/>
                    <a:pt x="26787" y="42316"/>
                  </a:cubicBezTo>
                  <a:cubicBezTo>
                    <a:pt x="26787" y="39366"/>
                    <a:pt x="23172" y="38054"/>
                    <a:pt x="20378" y="37235"/>
                  </a:cubicBezTo>
                  <a:cubicBezTo>
                    <a:pt x="8053" y="34285"/>
                    <a:pt x="0" y="33793"/>
                    <a:pt x="0" y="3313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DD8332F5-2977-C245-A9EF-76DCD1EFA9AA}"/>
                </a:ext>
              </a:extLst>
            </p:cNvPr>
            <p:cNvSpPr/>
            <p:nvPr/>
          </p:nvSpPr>
          <p:spPr>
            <a:xfrm>
              <a:off x="4412423" y="5256564"/>
              <a:ext cx="197208" cy="32781"/>
            </a:xfrm>
            <a:custGeom>
              <a:avLst/>
              <a:gdLst>
                <a:gd name="connsiteX0" fmla="*/ 200586 w 197207"/>
                <a:gd name="connsiteY0" fmla="*/ 47696 h 32780"/>
                <a:gd name="connsiteX1" fmla="*/ 196478 w 197207"/>
                <a:gd name="connsiteY1" fmla="*/ 47696 h 32780"/>
                <a:gd name="connsiteX2" fmla="*/ 185138 w 197207"/>
                <a:gd name="connsiteY2" fmla="*/ 47696 h 32780"/>
                <a:gd name="connsiteX3" fmla="*/ 143396 w 197207"/>
                <a:gd name="connsiteY3" fmla="*/ 48516 h 32780"/>
                <a:gd name="connsiteX4" fmla="*/ 81275 w 197207"/>
                <a:gd name="connsiteY4" fmla="*/ 48516 h 32780"/>
                <a:gd name="connsiteX5" fmla="*/ 5515 w 197207"/>
                <a:gd name="connsiteY5" fmla="*/ 39829 h 32780"/>
                <a:gd name="connsiteX6" fmla="*/ 749 w 197207"/>
                <a:gd name="connsiteY6" fmla="*/ 36059 h 32780"/>
                <a:gd name="connsiteX7" fmla="*/ 749 w 197207"/>
                <a:gd name="connsiteY7" fmla="*/ 29667 h 32780"/>
                <a:gd name="connsiteX8" fmla="*/ 8966 w 197207"/>
                <a:gd name="connsiteY8" fmla="*/ 22619 h 32780"/>
                <a:gd name="connsiteX9" fmla="*/ 27701 w 197207"/>
                <a:gd name="connsiteY9" fmla="*/ 16719 h 32780"/>
                <a:gd name="connsiteX10" fmla="*/ 64020 w 197207"/>
                <a:gd name="connsiteY10" fmla="*/ 10818 h 32780"/>
                <a:gd name="connsiteX11" fmla="*/ 125647 w 197207"/>
                <a:gd name="connsiteY11" fmla="*/ 3278 h 32780"/>
                <a:gd name="connsiteX12" fmla="*/ 167389 w 197207"/>
                <a:gd name="connsiteY12" fmla="*/ 0 h 32780"/>
                <a:gd name="connsiteX13" fmla="*/ 178729 w 197207"/>
                <a:gd name="connsiteY13" fmla="*/ 0 h 32780"/>
                <a:gd name="connsiteX14" fmla="*/ 182673 w 197207"/>
                <a:gd name="connsiteY14" fmla="*/ 0 h 32780"/>
                <a:gd name="connsiteX15" fmla="*/ 178729 w 197207"/>
                <a:gd name="connsiteY15" fmla="*/ 0 h 32780"/>
                <a:gd name="connsiteX16" fmla="*/ 167554 w 197207"/>
                <a:gd name="connsiteY16" fmla="*/ 984 h 32780"/>
                <a:gd name="connsiteX17" fmla="*/ 125976 w 197207"/>
                <a:gd name="connsiteY17" fmla="*/ 5409 h 32780"/>
                <a:gd name="connsiteX18" fmla="*/ 64513 w 197207"/>
                <a:gd name="connsiteY18" fmla="*/ 13604 h 32780"/>
                <a:gd name="connsiteX19" fmla="*/ 28522 w 197207"/>
                <a:gd name="connsiteY19" fmla="*/ 19833 h 32780"/>
                <a:gd name="connsiteX20" fmla="*/ 10280 w 197207"/>
                <a:gd name="connsiteY20" fmla="*/ 25569 h 32780"/>
                <a:gd name="connsiteX21" fmla="*/ 3707 w 197207"/>
                <a:gd name="connsiteY21" fmla="*/ 30978 h 32780"/>
                <a:gd name="connsiteX22" fmla="*/ 6665 w 197207"/>
                <a:gd name="connsiteY22" fmla="*/ 36551 h 32780"/>
                <a:gd name="connsiteX23" fmla="*/ 81111 w 197207"/>
                <a:gd name="connsiteY23" fmla="*/ 45238 h 32780"/>
                <a:gd name="connsiteX24" fmla="*/ 143231 w 197207"/>
                <a:gd name="connsiteY24" fmla="*/ 45238 h 32780"/>
                <a:gd name="connsiteX25" fmla="*/ 184974 w 197207"/>
                <a:gd name="connsiteY25" fmla="*/ 45238 h 32780"/>
                <a:gd name="connsiteX26" fmla="*/ 196313 w 197207"/>
                <a:gd name="connsiteY26" fmla="*/ 45238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207" h="32780">
                  <a:moveTo>
                    <a:pt x="200586" y="47696"/>
                  </a:moveTo>
                  <a:cubicBezTo>
                    <a:pt x="199227" y="47935"/>
                    <a:pt x="197837" y="47935"/>
                    <a:pt x="196478" y="47696"/>
                  </a:cubicBezTo>
                  <a:lnTo>
                    <a:pt x="185138" y="47696"/>
                  </a:lnTo>
                  <a:lnTo>
                    <a:pt x="143396" y="48516"/>
                  </a:lnTo>
                  <a:lnTo>
                    <a:pt x="81275" y="48516"/>
                  </a:lnTo>
                  <a:cubicBezTo>
                    <a:pt x="55722" y="49592"/>
                    <a:pt x="30157" y="46661"/>
                    <a:pt x="5515" y="39829"/>
                  </a:cubicBezTo>
                  <a:cubicBezTo>
                    <a:pt x="3556" y="39125"/>
                    <a:pt x="1882" y="37801"/>
                    <a:pt x="749" y="36059"/>
                  </a:cubicBezTo>
                  <a:cubicBezTo>
                    <a:pt x="-250" y="34045"/>
                    <a:pt x="-250" y="31681"/>
                    <a:pt x="749" y="29667"/>
                  </a:cubicBezTo>
                  <a:cubicBezTo>
                    <a:pt x="2610" y="26459"/>
                    <a:pt x="5507" y="23974"/>
                    <a:pt x="8966" y="22619"/>
                  </a:cubicBezTo>
                  <a:cubicBezTo>
                    <a:pt x="14998" y="20035"/>
                    <a:pt x="21274" y="18059"/>
                    <a:pt x="27701" y="16719"/>
                  </a:cubicBezTo>
                  <a:cubicBezTo>
                    <a:pt x="40355" y="14260"/>
                    <a:pt x="52516" y="12621"/>
                    <a:pt x="64020" y="10818"/>
                  </a:cubicBezTo>
                  <a:cubicBezTo>
                    <a:pt x="87191" y="7376"/>
                    <a:pt x="108063" y="4917"/>
                    <a:pt x="125647" y="3278"/>
                  </a:cubicBezTo>
                  <a:cubicBezTo>
                    <a:pt x="143231" y="1639"/>
                    <a:pt x="157529" y="492"/>
                    <a:pt x="167389" y="0"/>
                  </a:cubicBezTo>
                  <a:lnTo>
                    <a:pt x="178729" y="0"/>
                  </a:lnTo>
                  <a:lnTo>
                    <a:pt x="182673" y="0"/>
                  </a:lnTo>
                  <a:cubicBezTo>
                    <a:pt x="181364" y="172"/>
                    <a:pt x="180038" y="172"/>
                    <a:pt x="178729" y="0"/>
                  </a:cubicBezTo>
                  <a:lnTo>
                    <a:pt x="167554" y="984"/>
                  </a:lnTo>
                  <a:lnTo>
                    <a:pt x="125976" y="5409"/>
                  </a:lnTo>
                  <a:cubicBezTo>
                    <a:pt x="108391" y="7376"/>
                    <a:pt x="87520" y="10162"/>
                    <a:pt x="64513" y="13604"/>
                  </a:cubicBezTo>
                  <a:cubicBezTo>
                    <a:pt x="53009" y="15571"/>
                    <a:pt x="40848" y="17374"/>
                    <a:pt x="28522" y="19833"/>
                  </a:cubicBezTo>
                  <a:cubicBezTo>
                    <a:pt x="22255" y="21096"/>
                    <a:pt x="16140" y="23019"/>
                    <a:pt x="10280" y="25569"/>
                  </a:cubicBezTo>
                  <a:cubicBezTo>
                    <a:pt x="7589" y="26664"/>
                    <a:pt x="5296" y="28551"/>
                    <a:pt x="3707" y="30978"/>
                  </a:cubicBezTo>
                  <a:cubicBezTo>
                    <a:pt x="2556" y="33273"/>
                    <a:pt x="3707" y="35567"/>
                    <a:pt x="6665" y="36551"/>
                  </a:cubicBezTo>
                  <a:cubicBezTo>
                    <a:pt x="30894" y="43199"/>
                    <a:pt x="55997" y="46129"/>
                    <a:pt x="81111" y="45238"/>
                  </a:cubicBezTo>
                  <a:lnTo>
                    <a:pt x="143231" y="45238"/>
                  </a:lnTo>
                  <a:lnTo>
                    <a:pt x="184974" y="45238"/>
                  </a:lnTo>
                  <a:lnTo>
                    <a:pt x="196313" y="45238"/>
                  </a:ln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F666AB89-6C39-2E47-BEF1-3E7CD408F723}"/>
                </a:ext>
              </a:extLst>
            </p:cNvPr>
            <p:cNvSpPr/>
            <p:nvPr/>
          </p:nvSpPr>
          <p:spPr>
            <a:xfrm>
              <a:off x="4732097" y="4461629"/>
              <a:ext cx="16434" cy="16390"/>
            </a:xfrm>
            <a:custGeom>
              <a:avLst/>
              <a:gdLst>
                <a:gd name="connsiteX0" fmla="*/ 5811 w 16433"/>
                <a:gd name="connsiteY0" fmla="*/ 2455 h 16390"/>
                <a:gd name="connsiteX1" fmla="*/ 13206 w 16433"/>
                <a:gd name="connsiteY1" fmla="*/ 488 h 16390"/>
                <a:gd name="connsiteX2" fmla="*/ 18114 w 16433"/>
                <a:gd name="connsiteY2" fmla="*/ 17170 h 16390"/>
                <a:gd name="connsiteX3" fmla="*/ 17808 w 16433"/>
                <a:gd name="connsiteY3" fmla="*/ 17698 h 16390"/>
                <a:gd name="connsiteX4" fmla="*/ 3292 w 16433"/>
                <a:gd name="connsiteY4" fmla="*/ 19612 h 16390"/>
                <a:gd name="connsiteX5" fmla="*/ 1374 w 16433"/>
                <a:gd name="connsiteY5" fmla="*/ 17698 h 16390"/>
                <a:gd name="connsiteX6" fmla="*/ 1374 w 16433"/>
                <a:gd name="connsiteY6" fmla="*/ 10159 h 16390"/>
                <a:gd name="connsiteX7" fmla="*/ 3839 w 16433"/>
                <a:gd name="connsiteY7" fmla="*/ 16387 h 16390"/>
                <a:gd name="connsiteX8" fmla="*/ 14903 w 16433"/>
                <a:gd name="connsiteY8" fmla="*/ 17809 h 16390"/>
                <a:gd name="connsiteX9" fmla="*/ 16329 w 16433"/>
                <a:gd name="connsiteY9" fmla="*/ 16387 h 16390"/>
                <a:gd name="connsiteX10" fmla="*/ 13535 w 16433"/>
                <a:gd name="connsiteY10" fmla="*/ 3111 h 16390"/>
                <a:gd name="connsiteX11" fmla="*/ 5811 w 16433"/>
                <a:gd name="connsiteY11" fmla="*/ 2455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3" h="16390">
                  <a:moveTo>
                    <a:pt x="5811" y="2455"/>
                  </a:moveTo>
                  <a:cubicBezTo>
                    <a:pt x="5811" y="2455"/>
                    <a:pt x="7947" y="-1315"/>
                    <a:pt x="13206" y="488"/>
                  </a:cubicBezTo>
                  <a:cubicBezTo>
                    <a:pt x="19180" y="3743"/>
                    <a:pt x="21378" y="11211"/>
                    <a:pt x="18114" y="17170"/>
                  </a:cubicBezTo>
                  <a:cubicBezTo>
                    <a:pt x="18017" y="17348"/>
                    <a:pt x="17914" y="17525"/>
                    <a:pt x="17808" y="17698"/>
                  </a:cubicBezTo>
                  <a:cubicBezTo>
                    <a:pt x="14329" y="22224"/>
                    <a:pt x="7830" y="23081"/>
                    <a:pt x="3292" y="19612"/>
                  </a:cubicBezTo>
                  <a:cubicBezTo>
                    <a:pt x="2571" y="19061"/>
                    <a:pt x="1926" y="18417"/>
                    <a:pt x="1374" y="17698"/>
                  </a:cubicBezTo>
                  <a:cubicBezTo>
                    <a:pt x="-1256" y="13109"/>
                    <a:pt x="552" y="9831"/>
                    <a:pt x="1374" y="10159"/>
                  </a:cubicBezTo>
                  <a:cubicBezTo>
                    <a:pt x="2195" y="10487"/>
                    <a:pt x="1374" y="13109"/>
                    <a:pt x="3839" y="16387"/>
                  </a:cubicBezTo>
                  <a:cubicBezTo>
                    <a:pt x="6500" y="19827"/>
                    <a:pt x="11454" y="20463"/>
                    <a:pt x="14903" y="17809"/>
                  </a:cubicBezTo>
                  <a:cubicBezTo>
                    <a:pt x="15437" y="17398"/>
                    <a:pt x="15916" y="16920"/>
                    <a:pt x="16329" y="16387"/>
                  </a:cubicBezTo>
                  <a:cubicBezTo>
                    <a:pt x="18851" y="11887"/>
                    <a:pt x="17659" y="6220"/>
                    <a:pt x="13535" y="3111"/>
                  </a:cubicBezTo>
                  <a:cubicBezTo>
                    <a:pt x="11205" y="1699"/>
                    <a:pt x="8346" y="1456"/>
                    <a:pt x="5811" y="2455"/>
                  </a:cubicBezTo>
                  <a:close/>
                </a:path>
              </a:pathLst>
            </a:custGeom>
            <a:solidFill>
              <a:srgbClr val="8074C2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695FBD46-E489-C348-BFB4-A83749E40F03}"/>
                </a:ext>
              </a:extLst>
            </p:cNvPr>
            <p:cNvSpPr/>
            <p:nvPr/>
          </p:nvSpPr>
          <p:spPr>
            <a:xfrm>
              <a:off x="4645384" y="4846475"/>
              <a:ext cx="312246" cy="213076"/>
            </a:xfrm>
            <a:custGeom>
              <a:avLst/>
              <a:gdLst>
                <a:gd name="connsiteX0" fmla="*/ 183075 w 312245"/>
                <a:gd name="connsiteY0" fmla="*/ 46057 h 213076"/>
                <a:gd name="connsiteX1" fmla="*/ 214464 w 312245"/>
                <a:gd name="connsiteY1" fmla="*/ 107522 h 213076"/>
                <a:gd name="connsiteX2" fmla="*/ 0 w 312245"/>
                <a:gd name="connsiteY2" fmla="*/ 165708 h 213076"/>
                <a:gd name="connsiteX3" fmla="*/ 5587 w 312245"/>
                <a:gd name="connsiteY3" fmla="*/ 227500 h 213076"/>
                <a:gd name="connsiteX4" fmla="*/ 317834 w 312245"/>
                <a:gd name="connsiteY4" fmla="*/ 143581 h 213076"/>
                <a:gd name="connsiteX5" fmla="*/ 267381 w 312245"/>
                <a:gd name="connsiteY5" fmla="*/ 0 h 21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45" h="213076">
                  <a:moveTo>
                    <a:pt x="183075" y="46057"/>
                  </a:moveTo>
                  <a:cubicBezTo>
                    <a:pt x="185868" y="52613"/>
                    <a:pt x="214464" y="107522"/>
                    <a:pt x="214464" y="107522"/>
                  </a:cubicBezTo>
                  <a:lnTo>
                    <a:pt x="0" y="165708"/>
                  </a:lnTo>
                  <a:lnTo>
                    <a:pt x="5587" y="227500"/>
                  </a:lnTo>
                  <a:cubicBezTo>
                    <a:pt x="5587" y="227500"/>
                    <a:pt x="329173" y="197669"/>
                    <a:pt x="317834" y="143581"/>
                  </a:cubicBezTo>
                  <a:cubicBezTo>
                    <a:pt x="307215" y="93773"/>
                    <a:pt x="290260" y="45522"/>
                    <a:pt x="267381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EC519928-D749-3C49-9780-F1852E84A5F3}"/>
                </a:ext>
              </a:extLst>
            </p:cNvPr>
            <p:cNvSpPr/>
            <p:nvPr/>
          </p:nvSpPr>
          <p:spPr>
            <a:xfrm>
              <a:off x="4379647" y="4605596"/>
              <a:ext cx="558756" cy="475324"/>
            </a:xfrm>
            <a:custGeom>
              <a:avLst/>
              <a:gdLst>
                <a:gd name="connsiteX0" fmla="*/ 0 w 558755"/>
                <a:gd name="connsiteY0" fmla="*/ 151387 h 475324"/>
                <a:gd name="connsiteX1" fmla="*/ 97125 w 558755"/>
                <a:gd name="connsiteY1" fmla="*/ 44685 h 475324"/>
                <a:gd name="connsiteX2" fmla="*/ 250290 w 558755"/>
                <a:gd name="connsiteY2" fmla="*/ 1906 h 475324"/>
                <a:gd name="connsiteX3" fmla="*/ 531968 w 558755"/>
                <a:gd name="connsiteY3" fmla="*/ 141553 h 475324"/>
                <a:gd name="connsiteX4" fmla="*/ 574697 w 558755"/>
                <a:gd name="connsiteY4" fmla="*/ 271365 h 475324"/>
                <a:gd name="connsiteX5" fmla="*/ 449634 w 558755"/>
                <a:gd name="connsiteY5" fmla="*/ 294312 h 475324"/>
                <a:gd name="connsiteX6" fmla="*/ 409535 w 558755"/>
                <a:gd name="connsiteY6" fmla="*/ 204492 h 475324"/>
                <a:gd name="connsiteX7" fmla="*/ 406248 w 558755"/>
                <a:gd name="connsiteY7" fmla="*/ 332174 h 475324"/>
                <a:gd name="connsiteX8" fmla="*/ 432871 w 558755"/>
                <a:gd name="connsiteY8" fmla="*/ 463298 h 475324"/>
                <a:gd name="connsiteX9" fmla="*/ 101398 w 558755"/>
                <a:gd name="connsiteY9" fmla="*/ 488211 h 475324"/>
                <a:gd name="connsiteX10" fmla="*/ 128349 w 558755"/>
                <a:gd name="connsiteY10" fmla="*/ 197444 h 475324"/>
                <a:gd name="connsiteX11" fmla="*/ 90551 w 558755"/>
                <a:gd name="connsiteY11" fmla="*/ 232520 h 4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755" h="475324">
                  <a:moveTo>
                    <a:pt x="0" y="151387"/>
                  </a:moveTo>
                  <a:cubicBezTo>
                    <a:pt x="0" y="151387"/>
                    <a:pt x="77404" y="59436"/>
                    <a:pt x="97125" y="44685"/>
                  </a:cubicBezTo>
                  <a:cubicBezTo>
                    <a:pt x="139980" y="9776"/>
                    <a:pt x="195489" y="-5727"/>
                    <a:pt x="250290" y="1906"/>
                  </a:cubicBezTo>
                  <a:cubicBezTo>
                    <a:pt x="330981" y="13379"/>
                    <a:pt x="478722" y="8954"/>
                    <a:pt x="531968" y="141553"/>
                  </a:cubicBezTo>
                  <a:cubicBezTo>
                    <a:pt x="549828" y="183555"/>
                    <a:pt x="564121" y="226978"/>
                    <a:pt x="574697" y="271365"/>
                  </a:cubicBezTo>
                  <a:cubicBezTo>
                    <a:pt x="574697" y="271365"/>
                    <a:pt x="502223" y="304146"/>
                    <a:pt x="449634" y="294312"/>
                  </a:cubicBezTo>
                  <a:lnTo>
                    <a:pt x="409535" y="204492"/>
                  </a:lnTo>
                  <a:cubicBezTo>
                    <a:pt x="409535" y="204492"/>
                    <a:pt x="385377" y="209245"/>
                    <a:pt x="406248" y="332174"/>
                  </a:cubicBezTo>
                  <a:lnTo>
                    <a:pt x="432871" y="463298"/>
                  </a:lnTo>
                  <a:lnTo>
                    <a:pt x="101398" y="488211"/>
                  </a:lnTo>
                  <a:lnTo>
                    <a:pt x="128349" y="197444"/>
                  </a:lnTo>
                  <a:lnTo>
                    <a:pt x="90551" y="23252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033A363A-8144-AA41-894E-A40D0E7025F0}"/>
                </a:ext>
              </a:extLst>
            </p:cNvPr>
            <p:cNvSpPr/>
            <p:nvPr/>
          </p:nvSpPr>
          <p:spPr>
            <a:xfrm>
              <a:off x="4312504" y="4770750"/>
              <a:ext cx="295812" cy="278638"/>
            </a:xfrm>
            <a:custGeom>
              <a:avLst/>
              <a:gdLst>
                <a:gd name="connsiteX0" fmla="*/ 154407 w 295811"/>
                <a:gd name="connsiteY0" fmla="*/ 63595 h 278638"/>
                <a:gd name="connsiteX1" fmla="*/ 110035 w 295811"/>
                <a:gd name="connsiteY1" fmla="*/ 116536 h 278638"/>
                <a:gd name="connsiteX2" fmla="*/ 306092 w 295811"/>
                <a:gd name="connsiteY2" fmla="*/ 220780 h 278638"/>
                <a:gd name="connsiteX3" fmla="*/ 286865 w 295811"/>
                <a:gd name="connsiteY3" fmla="*/ 279786 h 278638"/>
                <a:gd name="connsiteX4" fmla="*/ 1242 w 295811"/>
                <a:gd name="connsiteY4" fmla="*/ 128665 h 278638"/>
                <a:gd name="connsiteX5" fmla="*/ 82426 w 295811"/>
                <a:gd name="connsiteY5" fmla="*/ 0 h 27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11" h="278638">
                  <a:moveTo>
                    <a:pt x="154407" y="63595"/>
                  </a:moveTo>
                  <a:cubicBezTo>
                    <a:pt x="150134" y="69168"/>
                    <a:pt x="110035" y="116536"/>
                    <a:pt x="110035" y="116536"/>
                  </a:cubicBezTo>
                  <a:lnTo>
                    <a:pt x="306092" y="220780"/>
                  </a:lnTo>
                  <a:lnTo>
                    <a:pt x="286865" y="279786"/>
                  </a:lnTo>
                  <a:cubicBezTo>
                    <a:pt x="286865" y="279786"/>
                    <a:pt x="-21930" y="178984"/>
                    <a:pt x="1242" y="128665"/>
                  </a:cubicBezTo>
                  <a:cubicBezTo>
                    <a:pt x="22645" y="82475"/>
                    <a:pt x="49931" y="39230"/>
                    <a:pt x="82426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5660852A-C41A-5B4E-9C85-76703CB3D1A7}"/>
                </a:ext>
              </a:extLst>
            </p:cNvPr>
            <p:cNvSpPr/>
            <p:nvPr/>
          </p:nvSpPr>
          <p:spPr>
            <a:xfrm>
              <a:off x="4433057" y="4692896"/>
              <a:ext cx="32868" cy="32781"/>
            </a:xfrm>
            <a:custGeom>
              <a:avLst/>
              <a:gdLst>
                <a:gd name="connsiteX0" fmla="*/ 38127 w 32867"/>
                <a:gd name="connsiteY0" fmla="*/ 19013 h 32780"/>
                <a:gd name="connsiteX1" fmla="*/ 19063 w 32867"/>
                <a:gd name="connsiteY1" fmla="*/ 38026 h 32780"/>
                <a:gd name="connsiteX2" fmla="*/ 0 w 32867"/>
                <a:gd name="connsiteY2" fmla="*/ 19013 h 32780"/>
                <a:gd name="connsiteX3" fmla="*/ 19063 w 32867"/>
                <a:gd name="connsiteY3" fmla="*/ 0 h 32780"/>
                <a:gd name="connsiteX4" fmla="*/ 38127 w 32867"/>
                <a:gd name="connsiteY4" fmla="*/ 1901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8127" y="19013"/>
                  </a:moveTo>
                  <a:cubicBezTo>
                    <a:pt x="38127" y="29514"/>
                    <a:pt x="29592" y="38026"/>
                    <a:pt x="19063" y="38026"/>
                  </a:cubicBezTo>
                  <a:cubicBezTo>
                    <a:pt x="8535" y="38026"/>
                    <a:pt x="0" y="29514"/>
                    <a:pt x="0" y="19013"/>
                  </a:cubicBezTo>
                  <a:cubicBezTo>
                    <a:pt x="0" y="8512"/>
                    <a:pt x="8535" y="0"/>
                    <a:pt x="19063" y="0"/>
                  </a:cubicBezTo>
                  <a:cubicBezTo>
                    <a:pt x="29592" y="0"/>
                    <a:pt x="38127" y="8512"/>
                    <a:pt x="38127" y="1901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B1127D71-6B62-8C41-B35A-3A93E9458F20}"/>
                </a:ext>
              </a:extLst>
            </p:cNvPr>
            <p:cNvSpPr/>
            <p:nvPr/>
          </p:nvSpPr>
          <p:spPr>
            <a:xfrm>
              <a:off x="4460510" y="4777417"/>
              <a:ext cx="32868" cy="32781"/>
            </a:xfrm>
            <a:custGeom>
              <a:avLst/>
              <a:gdLst>
                <a:gd name="connsiteX0" fmla="*/ 32367 w 32867"/>
                <a:gd name="connsiteY0" fmla="*/ 31359 h 32780"/>
                <a:gd name="connsiteX1" fmla="*/ 5640 w 32867"/>
                <a:gd name="connsiteY1" fmla="*/ 31419 h 32780"/>
                <a:gd name="connsiteX2" fmla="*/ 5580 w 32867"/>
                <a:gd name="connsiteY2" fmla="*/ 31359 h 32780"/>
                <a:gd name="connsiteX3" fmla="*/ 5580 w 32867"/>
                <a:gd name="connsiteY3" fmla="*/ 4479 h 32780"/>
                <a:gd name="connsiteX4" fmla="*/ 32443 w 32867"/>
                <a:gd name="connsiteY4" fmla="*/ 6757 h 32780"/>
                <a:gd name="connsiteX5" fmla="*/ 32367 w 32867"/>
                <a:gd name="connsiteY5" fmla="*/ 3135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367" y="31359"/>
                  </a:moveTo>
                  <a:cubicBezTo>
                    <a:pt x="25003" y="38737"/>
                    <a:pt x="13037" y="38763"/>
                    <a:pt x="5640" y="31419"/>
                  </a:cubicBezTo>
                  <a:cubicBezTo>
                    <a:pt x="5620" y="31399"/>
                    <a:pt x="5600" y="31379"/>
                    <a:pt x="5580" y="31359"/>
                  </a:cubicBezTo>
                  <a:cubicBezTo>
                    <a:pt x="-1860" y="23935"/>
                    <a:pt x="-1860" y="11903"/>
                    <a:pt x="5580" y="4479"/>
                  </a:cubicBezTo>
                  <a:cubicBezTo>
                    <a:pt x="13628" y="-2291"/>
                    <a:pt x="25655" y="-1271"/>
                    <a:pt x="32443" y="6757"/>
                  </a:cubicBezTo>
                  <a:cubicBezTo>
                    <a:pt x="38458" y="13871"/>
                    <a:pt x="38426" y="24282"/>
                    <a:pt x="32367" y="31359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CFA70870-772E-004D-AA07-EFA850BB7C18}"/>
                </a:ext>
              </a:extLst>
            </p:cNvPr>
            <p:cNvSpPr/>
            <p:nvPr/>
          </p:nvSpPr>
          <p:spPr>
            <a:xfrm>
              <a:off x="4528414" y="4707031"/>
              <a:ext cx="32868" cy="32781"/>
            </a:xfrm>
            <a:custGeom>
              <a:avLst/>
              <a:gdLst>
                <a:gd name="connsiteX0" fmla="*/ 32335 w 32867"/>
                <a:gd name="connsiteY0" fmla="*/ 32250 h 32780"/>
                <a:gd name="connsiteX1" fmla="*/ 5608 w 32867"/>
                <a:gd name="connsiteY1" fmla="*/ 32310 h 32780"/>
                <a:gd name="connsiteX2" fmla="*/ 5548 w 32867"/>
                <a:gd name="connsiteY2" fmla="*/ 32250 h 32780"/>
                <a:gd name="connsiteX3" fmla="*/ 5548 w 32867"/>
                <a:gd name="connsiteY3" fmla="*/ 5533 h 32780"/>
                <a:gd name="connsiteX4" fmla="*/ 32335 w 32867"/>
                <a:gd name="connsiteY4" fmla="*/ 5533 h 32780"/>
                <a:gd name="connsiteX5" fmla="*/ 32396 w 32867"/>
                <a:gd name="connsiteY5" fmla="*/ 32190 h 32780"/>
                <a:gd name="connsiteX6" fmla="*/ 32335 w 32867"/>
                <a:gd name="connsiteY6" fmla="*/ 3225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2335" y="32250"/>
                  </a:moveTo>
                  <a:cubicBezTo>
                    <a:pt x="24972" y="39627"/>
                    <a:pt x="13005" y="39654"/>
                    <a:pt x="5608" y="32310"/>
                  </a:cubicBezTo>
                  <a:cubicBezTo>
                    <a:pt x="5588" y="32290"/>
                    <a:pt x="5568" y="32270"/>
                    <a:pt x="5548" y="32250"/>
                  </a:cubicBezTo>
                  <a:cubicBezTo>
                    <a:pt x="-1849" y="24872"/>
                    <a:pt x="-1849" y="12911"/>
                    <a:pt x="5548" y="5533"/>
                  </a:cubicBezTo>
                  <a:cubicBezTo>
                    <a:pt x="12945" y="-1844"/>
                    <a:pt x="24938" y="-1844"/>
                    <a:pt x="32335" y="5533"/>
                  </a:cubicBezTo>
                  <a:cubicBezTo>
                    <a:pt x="39733" y="12878"/>
                    <a:pt x="39760" y="24812"/>
                    <a:pt x="32396" y="32190"/>
                  </a:cubicBezTo>
                  <a:cubicBezTo>
                    <a:pt x="32376" y="32210"/>
                    <a:pt x="32355" y="32230"/>
                    <a:pt x="32335" y="32250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D15E80C8-C231-E34D-AD15-12A69D07DFA8}"/>
                </a:ext>
              </a:extLst>
            </p:cNvPr>
            <p:cNvSpPr/>
            <p:nvPr/>
          </p:nvSpPr>
          <p:spPr>
            <a:xfrm>
              <a:off x="4543822" y="4617827"/>
              <a:ext cx="32868" cy="32781"/>
            </a:xfrm>
            <a:custGeom>
              <a:avLst/>
              <a:gdLst>
                <a:gd name="connsiteX0" fmla="*/ 38127 w 32867"/>
                <a:gd name="connsiteY0" fmla="*/ 19013 h 32780"/>
                <a:gd name="connsiteX1" fmla="*/ 19063 w 32867"/>
                <a:gd name="connsiteY1" fmla="*/ 38026 h 32780"/>
                <a:gd name="connsiteX2" fmla="*/ 0 w 32867"/>
                <a:gd name="connsiteY2" fmla="*/ 19013 h 32780"/>
                <a:gd name="connsiteX3" fmla="*/ 19063 w 32867"/>
                <a:gd name="connsiteY3" fmla="*/ 0 h 32780"/>
                <a:gd name="connsiteX4" fmla="*/ 38127 w 32867"/>
                <a:gd name="connsiteY4" fmla="*/ 1901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8127" y="19013"/>
                  </a:moveTo>
                  <a:cubicBezTo>
                    <a:pt x="38127" y="29514"/>
                    <a:pt x="29592" y="38026"/>
                    <a:pt x="19063" y="38026"/>
                  </a:cubicBezTo>
                  <a:cubicBezTo>
                    <a:pt x="8535" y="38026"/>
                    <a:pt x="0" y="29514"/>
                    <a:pt x="0" y="19013"/>
                  </a:cubicBezTo>
                  <a:cubicBezTo>
                    <a:pt x="0" y="8512"/>
                    <a:pt x="8535" y="0"/>
                    <a:pt x="19063" y="0"/>
                  </a:cubicBezTo>
                  <a:cubicBezTo>
                    <a:pt x="29592" y="0"/>
                    <a:pt x="38127" y="8512"/>
                    <a:pt x="38127" y="1901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EED5126A-6093-5044-B089-24D107828B68}"/>
                </a:ext>
              </a:extLst>
            </p:cNvPr>
            <p:cNvSpPr/>
            <p:nvPr/>
          </p:nvSpPr>
          <p:spPr>
            <a:xfrm>
              <a:off x="4600795" y="4756007"/>
              <a:ext cx="32868" cy="32781"/>
            </a:xfrm>
            <a:custGeom>
              <a:avLst/>
              <a:gdLst>
                <a:gd name="connsiteX0" fmla="*/ 31442 w 32867"/>
                <a:gd name="connsiteY0" fmla="*/ 32281 h 32780"/>
                <a:gd name="connsiteX1" fmla="*/ 4565 w 32867"/>
                <a:gd name="connsiteY1" fmla="*/ 30167 h 32780"/>
                <a:gd name="connsiteX2" fmla="*/ 4490 w 32867"/>
                <a:gd name="connsiteY2" fmla="*/ 5565 h 32780"/>
                <a:gd name="connsiteX3" fmla="*/ 31442 w 32867"/>
                <a:gd name="connsiteY3" fmla="*/ 5565 h 32780"/>
                <a:gd name="connsiteX4" fmla="*/ 31502 w 32867"/>
                <a:gd name="connsiteY4" fmla="*/ 32221 h 32780"/>
                <a:gd name="connsiteX5" fmla="*/ 31442 w 32867"/>
                <a:gd name="connsiteY5" fmla="*/ 32281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1442" y="32281"/>
                  </a:moveTo>
                  <a:cubicBezTo>
                    <a:pt x="23435" y="39100"/>
                    <a:pt x="11402" y="38153"/>
                    <a:pt x="4565" y="30167"/>
                  </a:cubicBezTo>
                  <a:cubicBezTo>
                    <a:pt x="-1493" y="23090"/>
                    <a:pt x="-1525" y="12679"/>
                    <a:pt x="4490" y="5565"/>
                  </a:cubicBezTo>
                  <a:cubicBezTo>
                    <a:pt x="11934" y="-1855"/>
                    <a:pt x="23998" y="-1855"/>
                    <a:pt x="31442" y="5565"/>
                  </a:cubicBezTo>
                  <a:cubicBezTo>
                    <a:pt x="38839" y="12909"/>
                    <a:pt x="38866" y="24844"/>
                    <a:pt x="31502" y="32221"/>
                  </a:cubicBezTo>
                  <a:cubicBezTo>
                    <a:pt x="31482" y="32241"/>
                    <a:pt x="31462" y="32261"/>
                    <a:pt x="31442" y="32281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333CB576-9367-1941-A010-4EFAC79FB49E}"/>
                </a:ext>
              </a:extLst>
            </p:cNvPr>
            <p:cNvSpPr/>
            <p:nvPr/>
          </p:nvSpPr>
          <p:spPr>
            <a:xfrm>
              <a:off x="4635688" y="4648805"/>
              <a:ext cx="32868" cy="32781"/>
            </a:xfrm>
            <a:custGeom>
              <a:avLst/>
              <a:gdLst>
                <a:gd name="connsiteX0" fmla="*/ 38127 w 32867"/>
                <a:gd name="connsiteY0" fmla="*/ 19013 h 32780"/>
                <a:gd name="connsiteX1" fmla="*/ 19063 w 32867"/>
                <a:gd name="connsiteY1" fmla="*/ 38026 h 32780"/>
                <a:gd name="connsiteX2" fmla="*/ 0 w 32867"/>
                <a:gd name="connsiteY2" fmla="*/ 19013 h 32780"/>
                <a:gd name="connsiteX3" fmla="*/ 19063 w 32867"/>
                <a:gd name="connsiteY3" fmla="*/ 0 h 32780"/>
                <a:gd name="connsiteX4" fmla="*/ 38127 w 32867"/>
                <a:gd name="connsiteY4" fmla="*/ 1901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8127" y="19013"/>
                  </a:moveTo>
                  <a:cubicBezTo>
                    <a:pt x="38127" y="29514"/>
                    <a:pt x="29592" y="38026"/>
                    <a:pt x="19063" y="38026"/>
                  </a:cubicBezTo>
                  <a:cubicBezTo>
                    <a:pt x="8535" y="38026"/>
                    <a:pt x="0" y="29514"/>
                    <a:pt x="0" y="19013"/>
                  </a:cubicBezTo>
                  <a:cubicBezTo>
                    <a:pt x="0" y="8512"/>
                    <a:pt x="8535" y="0"/>
                    <a:pt x="19063" y="0"/>
                  </a:cubicBezTo>
                  <a:cubicBezTo>
                    <a:pt x="29592" y="0"/>
                    <a:pt x="38127" y="8512"/>
                    <a:pt x="38127" y="1901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F4A44620-CAD4-A348-9029-146BE05F8E2A}"/>
                </a:ext>
              </a:extLst>
            </p:cNvPr>
            <p:cNvSpPr/>
            <p:nvPr/>
          </p:nvSpPr>
          <p:spPr>
            <a:xfrm>
              <a:off x="4766049" y="4756039"/>
              <a:ext cx="32868" cy="32781"/>
            </a:xfrm>
            <a:custGeom>
              <a:avLst/>
              <a:gdLst>
                <a:gd name="connsiteX0" fmla="*/ 32335 w 32867"/>
                <a:gd name="connsiteY0" fmla="*/ 32250 h 32780"/>
                <a:gd name="connsiteX1" fmla="*/ 5548 w 32867"/>
                <a:gd name="connsiteY1" fmla="*/ 32250 h 32780"/>
                <a:gd name="connsiteX2" fmla="*/ 5548 w 32867"/>
                <a:gd name="connsiteY2" fmla="*/ 5533 h 32780"/>
                <a:gd name="connsiteX3" fmla="*/ 32335 w 32867"/>
                <a:gd name="connsiteY3" fmla="*/ 5533 h 32780"/>
                <a:gd name="connsiteX4" fmla="*/ 32335 w 32867"/>
                <a:gd name="connsiteY4" fmla="*/ 3225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2335" y="32250"/>
                  </a:moveTo>
                  <a:cubicBezTo>
                    <a:pt x="24938" y="39627"/>
                    <a:pt x="12945" y="39627"/>
                    <a:pt x="5548" y="32250"/>
                  </a:cubicBezTo>
                  <a:cubicBezTo>
                    <a:pt x="-1849" y="24872"/>
                    <a:pt x="-1849" y="12911"/>
                    <a:pt x="5548" y="5533"/>
                  </a:cubicBezTo>
                  <a:cubicBezTo>
                    <a:pt x="12945" y="-1844"/>
                    <a:pt x="24938" y="-1844"/>
                    <a:pt x="32335" y="5533"/>
                  </a:cubicBezTo>
                  <a:cubicBezTo>
                    <a:pt x="39732" y="12911"/>
                    <a:pt x="39732" y="24872"/>
                    <a:pt x="32335" y="32250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95055E6D-49A0-F541-97B8-3663F292680F}"/>
                </a:ext>
              </a:extLst>
            </p:cNvPr>
            <p:cNvSpPr/>
            <p:nvPr/>
          </p:nvSpPr>
          <p:spPr>
            <a:xfrm>
              <a:off x="4515383" y="4804023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7 w 32867"/>
                <a:gd name="connsiteY1" fmla="*/ 32461 h 32780"/>
                <a:gd name="connsiteX2" fmla="*/ 5579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7" y="32461"/>
                  </a:cubicBezTo>
                  <a:cubicBezTo>
                    <a:pt x="-1859" y="25038"/>
                    <a:pt x="-1863" y="13000"/>
                    <a:pt x="5579" y="5573"/>
                  </a:cubicBezTo>
                  <a:cubicBezTo>
                    <a:pt x="13022" y="-1854"/>
                    <a:pt x="25092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B57DB9F7-EF19-D144-BE2F-695D3A2D6943}"/>
                </a:ext>
              </a:extLst>
            </p:cNvPr>
            <p:cNvSpPr/>
            <p:nvPr/>
          </p:nvSpPr>
          <p:spPr>
            <a:xfrm>
              <a:off x="4596896" y="4941212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7 w 32867"/>
                <a:gd name="connsiteY1" fmla="*/ 32461 h 32780"/>
                <a:gd name="connsiteX2" fmla="*/ 5579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7" y="32461"/>
                  </a:cubicBezTo>
                  <a:cubicBezTo>
                    <a:pt x="-1859" y="25038"/>
                    <a:pt x="-1863" y="13000"/>
                    <a:pt x="5579" y="5573"/>
                  </a:cubicBezTo>
                  <a:cubicBezTo>
                    <a:pt x="13022" y="-1854"/>
                    <a:pt x="25092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4ED5B9C3-276C-A645-AE6B-3740175FD851}"/>
                </a:ext>
              </a:extLst>
            </p:cNvPr>
            <p:cNvSpPr/>
            <p:nvPr/>
          </p:nvSpPr>
          <p:spPr>
            <a:xfrm>
              <a:off x="4696001" y="4915970"/>
              <a:ext cx="32868" cy="32781"/>
            </a:xfrm>
            <a:custGeom>
              <a:avLst/>
              <a:gdLst>
                <a:gd name="connsiteX0" fmla="*/ 38127 w 32867"/>
                <a:gd name="connsiteY0" fmla="*/ 19013 h 32780"/>
                <a:gd name="connsiteX1" fmla="*/ 19063 w 32867"/>
                <a:gd name="connsiteY1" fmla="*/ 38026 h 32780"/>
                <a:gd name="connsiteX2" fmla="*/ 0 w 32867"/>
                <a:gd name="connsiteY2" fmla="*/ 19013 h 32780"/>
                <a:gd name="connsiteX3" fmla="*/ 19063 w 32867"/>
                <a:gd name="connsiteY3" fmla="*/ 0 h 32780"/>
                <a:gd name="connsiteX4" fmla="*/ 38127 w 32867"/>
                <a:gd name="connsiteY4" fmla="*/ 1901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8127" y="19013"/>
                  </a:moveTo>
                  <a:cubicBezTo>
                    <a:pt x="38127" y="29514"/>
                    <a:pt x="29592" y="38026"/>
                    <a:pt x="19063" y="38026"/>
                  </a:cubicBezTo>
                  <a:cubicBezTo>
                    <a:pt x="8535" y="38026"/>
                    <a:pt x="0" y="29514"/>
                    <a:pt x="0" y="19013"/>
                  </a:cubicBezTo>
                  <a:cubicBezTo>
                    <a:pt x="0" y="8512"/>
                    <a:pt x="8535" y="0"/>
                    <a:pt x="19063" y="0"/>
                  </a:cubicBezTo>
                  <a:cubicBezTo>
                    <a:pt x="29592" y="0"/>
                    <a:pt x="38127" y="8512"/>
                    <a:pt x="38127" y="1901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85BEC1AD-15B4-7049-A2D6-ECC903A6BB8E}"/>
                </a:ext>
              </a:extLst>
            </p:cNvPr>
            <p:cNvSpPr/>
            <p:nvPr/>
          </p:nvSpPr>
          <p:spPr>
            <a:xfrm>
              <a:off x="4509303" y="4885812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7 w 32867"/>
                <a:gd name="connsiteY1" fmla="*/ 32461 h 32780"/>
                <a:gd name="connsiteX2" fmla="*/ 5579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7" y="32461"/>
                  </a:cubicBezTo>
                  <a:cubicBezTo>
                    <a:pt x="-1859" y="25038"/>
                    <a:pt x="-1863" y="13000"/>
                    <a:pt x="5579" y="5573"/>
                  </a:cubicBezTo>
                  <a:cubicBezTo>
                    <a:pt x="13022" y="-1854"/>
                    <a:pt x="25092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C5F56095-0FF7-E04D-BD4E-ACC810C37DB6}"/>
                </a:ext>
              </a:extLst>
            </p:cNvPr>
            <p:cNvSpPr/>
            <p:nvPr/>
          </p:nvSpPr>
          <p:spPr>
            <a:xfrm>
              <a:off x="4731374" y="4845841"/>
              <a:ext cx="32868" cy="32781"/>
            </a:xfrm>
            <a:custGeom>
              <a:avLst/>
              <a:gdLst>
                <a:gd name="connsiteX0" fmla="*/ 32335 w 32867"/>
                <a:gd name="connsiteY0" fmla="*/ 32267 h 32780"/>
                <a:gd name="connsiteX1" fmla="*/ 5548 w 32867"/>
                <a:gd name="connsiteY1" fmla="*/ 32267 h 32780"/>
                <a:gd name="connsiteX2" fmla="*/ 5548 w 32867"/>
                <a:gd name="connsiteY2" fmla="*/ 5551 h 32780"/>
                <a:gd name="connsiteX3" fmla="*/ 32275 w 32867"/>
                <a:gd name="connsiteY3" fmla="*/ 5491 h 32780"/>
                <a:gd name="connsiteX4" fmla="*/ 32335 w 32867"/>
                <a:gd name="connsiteY4" fmla="*/ 5551 h 32780"/>
                <a:gd name="connsiteX5" fmla="*/ 32630 w 32867"/>
                <a:gd name="connsiteY5" fmla="*/ 31974 h 32780"/>
                <a:gd name="connsiteX6" fmla="*/ 32335 w 32867"/>
                <a:gd name="connsiteY6" fmla="*/ 32267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2335" y="32267"/>
                  </a:moveTo>
                  <a:cubicBezTo>
                    <a:pt x="24938" y="39645"/>
                    <a:pt x="12945" y="39645"/>
                    <a:pt x="5548" y="32267"/>
                  </a:cubicBezTo>
                  <a:cubicBezTo>
                    <a:pt x="-1849" y="24890"/>
                    <a:pt x="-1849" y="12929"/>
                    <a:pt x="5548" y="5551"/>
                  </a:cubicBezTo>
                  <a:cubicBezTo>
                    <a:pt x="12912" y="-1827"/>
                    <a:pt x="24878" y="-1854"/>
                    <a:pt x="32275" y="5491"/>
                  </a:cubicBezTo>
                  <a:cubicBezTo>
                    <a:pt x="32295" y="5511"/>
                    <a:pt x="32315" y="5531"/>
                    <a:pt x="32335" y="5551"/>
                  </a:cubicBezTo>
                  <a:cubicBezTo>
                    <a:pt x="39733" y="12766"/>
                    <a:pt x="39864" y="24596"/>
                    <a:pt x="32630" y="31974"/>
                  </a:cubicBezTo>
                  <a:cubicBezTo>
                    <a:pt x="32533" y="32073"/>
                    <a:pt x="32434" y="32171"/>
                    <a:pt x="32335" y="32267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F26BE2F8-ED8D-CA46-8D7C-87883CBF175B}"/>
                </a:ext>
              </a:extLst>
            </p:cNvPr>
            <p:cNvSpPr/>
            <p:nvPr/>
          </p:nvSpPr>
          <p:spPr>
            <a:xfrm>
              <a:off x="4687620" y="4789272"/>
              <a:ext cx="32868" cy="32781"/>
            </a:xfrm>
            <a:custGeom>
              <a:avLst/>
              <a:gdLst>
                <a:gd name="connsiteX0" fmla="*/ 38127 w 32867"/>
                <a:gd name="connsiteY0" fmla="*/ 19013 h 32780"/>
                <a:gd name="connsiteX1" fmla="*/ 19063 w 32867"/>
                <a:gd name="connsiteY1" fmla="*/ 38026 h 32780"/>
                <a:gd name="connsiteX2" fmla="*/ 0 w 32867"/>
                <a:gd name="connsiteY2" fmla="*/ 19013 h 32780"/>
                <a:gd name="connsiteX3" fmla="*/ 19063 w 32867"/>
                <a:gd name="connsiteY3" fmla="*/ 0 h 32780"/>
                <a:gd name="connsiteX4" fmla="*/ 38127 w 32867"/>
                <a:gd name="connsiteY4" fmla="*/ 1901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8127" y="19013"/>
                  </a:moveTo>
                  <a:cubicBezTo>
                    <a:pt x="38127" y="29514"/>
                    <a:pt x="29592" y="38026"/>
                    <a:pt x="19063" y="38026"/>
                  </a:cubicBezTo>
                  <a:cubicBezTo>
                    <a:pt x="8535" y="38026"/>
                    <a:pt x="0" y="29514"/>
                    <a:pt x="0" y="19013"/>
                  </a:cubicBezTo>
                  <a:cubicBezTo>
                    <a:pt x="0" y="8512"/>
                    <a:pt x="8535" y="0"/>
                    <a:pt x="19063" y="0"/>
                  </a:cubicBezTo>
                  <a:cubicBezTo>
                    <a:pt x="29592" y="0"/>
                    <a:pt x="38127" y="8512"/>
                    <a:pt x="38127" y="1901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DA23DD42-FE60-6B47-88AE-B11A14582A22}"/>
                </a:ext>
              </a:extLst>
            </p:cNvPr>
            <p:cNvSpPr/>
            <p:nvPr/>
          </p:nvSpPr>
          <p:spPr>
            <a:xfrm>
              <a:off x="4609895" y="4854886"/>
              <a:ext cx="32868" cy="32781"/>
            </a:xfrm>
            <a:custGeom>
              <a:avLst/>
              <a:gdLst>
                <a:gd name="connsiteX0" fmla="*/ 32367 w 32867"/>
                <a:gd name="connsiteY0" fmla="*/ 33548 h 32780"/>
                <a:gd name="connsiteX1" fmla="*/ 5640 w 32867"/>
                <a:gd name="connsiteY1" fmla="*/ 33608 h 32780"/>
                <a:gd name="connsiteX2" fmla="*/ 5580 w 32867"/>
                <a:gd name="connsiteY2" fmla="*/ 33548 h 32780"/>
                <a:gd name="connsiteX3" fmla="*/ 5580 w 32867"/>
                <a:gd name="connsiteY3" fmla="*/ 6668 h 32780"/>
                <a:gd name="connsiteX4" fmla="*/ 32456 w 32867"/>
                <a:gd name="connsiteY4" fmla="*/ 4554 h 32780"/>
                <a:gd name="connsiteX5" fmla="*/ 34575 w 32867"/>
                <a:gd name="connsiteY5" fmla="*/ 31359 h 32780"/>
                <a:gd name="connsiteX6" fmla="*/ 32367 w 32867"/>
                <a:gd name="connsiteY6" fmla="*/ 33548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2367" y="33548"/>
                  </a:moveTo>
                  <a:cubicBezTo>
                    <a:pt x="25003" y="40926"/>
                    <a:pt x="13037" y="40953"/>
                    <a:pt x="5640" y="33608"/>
                  </a:cubicBezTo>
                  <a:cubicBezTo>
                    <a:pt x="5620" y="33588"/>
                    <a:pt x="5600" y="33568"/>
                    <a:pt x="5580" y="33548"/>
                  </a:cubicBezTo>
                  <a:cubicBezTo>
                    <a:pt x="-1860" y="26124"/>
                    <a:pt x="-1860" y="14092"/>
                    <a:pt x="5580" y="6668"/>
                  </a:cubicBezTo>
                  <a:cubicBezTo>
                    <a:pt x="12416" y="-1318"/>
                    <a:pt x="24449" y="-2264"/>
                    <a:pt x="32456" y="4554"/>
                  </a:cubicBezTo>
                  <a:cubicBezTo>
                    <a:pt x="40463" y="11372"/>
                    <a:pt x="41412" y="23373"/>
                    <a:pt x="34575" y="31359"/>
                  </a:cubicBezTo>
                  <a:cubicBezTo>
                    <a:pt x="33900" y="32147"/>
                    <a:pt x="33162" y="32880"/>
                    <a:pt x="32367" y="33548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D11DB938-0402-A241-BFD2-0476A7ED57C8}"/>
                </a:ext>
              </a:extLst>
            </p:cNvPr>
            <p:cNvSpPr/>
            <p:nvPr/>
          </p:nvSpPr>
          <p:spPr>
            <a:xfrm>
              <a:off x="4704703" y="4711909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7 w 32867"/>
                <a:gd name="connsiteY1" fmla="*/ 32461 h 32780"/>
                <a:gd name="connsiteX2" fmla="*/ 5579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7" y="32461"/>
                  </a:cubicBezTo>
                  <a:cubicBezTo>
                    <a:pt x="-1859" y="25038"/>
                    <a:pt x="-1863" y="13000"/>
                    <a:pt x="5579" y="5573"/>
                  </a:cubicBezTo>
                  <a:cubicBezTo>
                    <a:pt x="13022" y="-1854"/>
                    <a:pt x="25092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DFBD9C63-73DB-6844-BB4A-1A0BB4CE4425}"/>
                </a:ext>
              </a:extLst>
            </p:cNvPr>
            <p:cNvSpPr/>
            <p:nvPr/>
          </p:nvSpPr>
          <p:spPr>
            <a:xfrm>
              <a:off x="4812017" y="4683062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8 w 32867"/>
                <a:gd name="connsiteY1" fmla="*/ 32461 h 32780"/>
                <a:gd name="connsiteX2" fmla="*/ 5580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8" y="32461"/>
                  </a:cubicBezTo>
                  <a:cubicBezTo>
                    <a:pt x="-1859" y="25038"/>
                    <a:pt x="-1863" y="13000"/>
                    <a:pt x="5580" y="5573"/>
                  </a:cubicBezTo>
                  <a:cubicBezTo>
                    <a:pt x="13022" y="-1854"/>
                    <a:pt x="25093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2E58DD60-5BBB-EF45-985B-DE85D82205BB}"/>
                </a:ext>
              </a:extLst>
            </p:cNvPr>
            <p:cNvSpPr/>
            <p:nvPr/>
          </p:nvSpPr>
          <p:spPr>
            <a:xfrm>
              <a:off x="4880875" y="4751246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8 w 32867"/>
                <a:gd name="connsiteY1" fmla="*/ 32461 h 32780"/>
                <a:gd name="connsiteX2" fmla="*/ 5580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8" y="32461"/>
                  </a:cubicBezTo>
                  <a:cubicBezTo>
                    <a:pt x="-1859" y="25038"/>
                    <a:pt x="-1863" y="13000"/>
                    <a:pt x="5580" y="5573"/>
                  </a:cubicBezTo>
                  <a:cubicBezTo>
                    <a:pt x="13022" y="-1854"/>
                    <a:pt x="25093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81B4B829-CED3-C544-AF1B-0B7519A48C6E}"/>
                </a:ext>
              </a:extLst>
            </p:cNvPr>
            <p:cNvSpPr/>
            <p:nvPr/>
          </p:nvSpPr>
          <p:spPr>
            <a:xfrm>
              <a:off x="4830916" y="4831887"/>
              <a:ext cx="32868" cy="32781"/>
            </a:xfrm>
            <a:custGeom>
              <a:avLst/>
              <a:gdLst>
                <a:gd name="connsiteX0" fmla="*/ 32547 w 32867"/>
                <a:gd name="connsiteY0" fmla="*/ 32453 h 32780"/>
                <a:gd name="connsiteX1" fmla="*/ 5588 w 32867"/>
                <a:gd name="connsiteY1" fmla="*/ 32461 h 32780"/>
                <a:gd name="connsiteX2" fmla="*/ 5580 w 32867"/>
                <a:gd name="connsiteY2" fmla="*/ 5573 h 32780"/>
                <a:gd name="connsiteX3" fmla="*/ 32539 w 32867"/>
                <a:gd name="connsiteY3" fmla="*/ 5565 h 32780"/>
                <a:gd name="connsiteX4" fmla="*/ 32547 w 32867"/>
                <a:gd name="connsiteY4" fmla="*/ 5573 h 32780"/>
                <a:gd name="connsiteX5" fmla="*/ 32547 w 32867"/>
                <a:gd name="connsiteY5" fmla="*/ 3245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2547" y="32453"/>
                  </a:moveTo>
                  <a:cubicBezTo>
                    <a:pt x="25105" y="39880"/>
                    <a:pt x="13034" y="39884"/>
                    <a:pt x="5588" y="32461"/>
                  </a:cubicBezTo>
                  <a:cubicBezTo>
                    <a:pt x="-1859" y="25038"/>
                    <a:pt x="-1863" y="13000"/>
                    <a:pt x="5580" y="5573"/>
                  </a:cubicBezTo>
                  <a:cubicBezTo>
                    <a:pt x="13022" y="-1854"/>
                    <a:pt x="25093" y="-1858"/>
                    <a:pt x="32539" y="5565"/>
                  </a:cubicBezTo>
                  <a:cubicBezTo>
                    <a:pt x="32542" y="5567"/>
                    <a:pt x="32545" y="5570"/>
                    <a:pt x="32547" y="5573"/>
                  </a:cubicBezTo>
                  <a:cubicBezTo>
                    <a:pt x="39987" y="12997"/>
                    <a:pt x="39987" y="25029"/>
                    <a:pt x="32547" y="32453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EC68FF59-1B39-BB4A-A111-20F8FBEDBAC6}"/>
                </a:ext>
              </a:extLst>
            </p:cNvPr>
            <p:cNvSpPr/>
            <p:nvPr/>
          </p:nvSpPr>
          <p:spPr>
            <a:xfrm>
              <a:off x="4904167" y="4845827"/>
              <a:ext cx="32868" cy="32781"/>
            </a:xfrm>
            <a:custGeom>
              <a:avLst/>
              <a:gdLst>
                <a:gd name="connsiteX0" fmla="*/ 31442 w 32867"/>
                <a:gd name="connsiteY0" fmla="*/ 32281 h 32780"/>
                <a:gd name="connsiteX1" fmla="*/ 4565 w 32867"/>
                <a:gd name="connsiteY1" fmla="*/ 30167 h 32780"/>
                <a:gd name="connsiteX2" fmla="*/ 4490 w 32867"/>
                <a:gd name="connsiteY2" fmla="*/ 5565 h 32780"/>
                <a:gd name="connsiteX3" fmla="*/ 31442 w 32867"/>
                <a:gd name="connsiteY3" fmla="*/ 5565 h 32780"/>
                <a:gd name="connsiteX4" fmla="*/ 31502 w 32867"/>
                <a:gd name="connsiteY4" fmla="*/ 32221 h 32780"/>
                <a:gd name="connsiteX5" fmla="*/ 31442 w 32867"/>
                <a:gd name="connsiteY5" fmla="*/ 32281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31442" y="32281"/>
                  </a:moveTo>
                  <a:cubicBezTo>
                    <a:pt x="23435" y="39100"/>
                    <a:pt x="11402" y="38153"/>
                    <a:pt x="4565" y="30167"/>
                  </a:cubicBezTo>
                  <a:cubicBezTo>
                    <a:pt x="-1493" y="23090"/>
                    <a:pt x="-1525" y="12679"/>
                    <a:pt x="4490" y="5565"/>
                  </a:cubicBezTo>
                  <a:cubicBezTo>
                    <a:pt x="11934" y="-1855"/>
                    <a:pt x="23998" y="-1855"/>
                    <a:pt x="31442" y="5565"/>
                  </a:cubicBezTo>
                  <a:cubicBezTo>
                    <a:pt x="38839" y="12909"/>
                    <a:pt x="38866" y="24844"/>
                    <a:pt x="31502" y="32221"/>
                  </a:cubicBezTo>
                  <a:cubicBezTo>
                    <a:pt x="31482" y="32241"/>
                    <a:pt x="31462" y="32261"/>
                    <a:pt x="31442" y="32281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B57BC753-8147-BE48-B326-0462186B5648}"/>
                </a:ext>
              </a:extLst>
            </p:cNvPr>
            <p:cNvSpPr/>
            <p:nvPr/>
          </p:nvSpPr>
          <p:spPr>
            <a:xfrm>
              <a:off x="4744160" y="4632795"/>
              <a:ext cx="32868" cy="32781"/>
            </a:xfrm>
            <a:custGeom>
              <a:avLst/>
              <a:gdLst>
                <a:gd name="connsiteX0" fmla="*/ 32367 w 32867"/>
                <a:gd name="connsiteY0" fmla="*/ 33548 h 32780"/>
                <a:gd name="connsiteX1" fmla="*/ 5640 w 32867"/>
                <a:gd name="connsiteY1" fmla="*/ 33608 h 32780"/>
                <a:gd name="connsiteX2" fmla="*/ 5580 w 32867"/>
                <a:gd name="connsiteY2" fmla="*/ 33548 h 32780"/>
                <a:gd name="connsiteX3" fmla="*/ 5580 w 32867"/>
                <a:gd name="connsiteY3" fmla="*/ 6668 h 32780"/>
                <a:gd name="connsiteX4" fmla="*/ 32456 w 32867"/>
                <a:gd name="connsiteY4" fmla="*/ 4554 h 32780"/>
                <a:gd name="connsiteX5" fmla="*/ 34575 w 32867"/>
                <a:gd name="connsiteY5" fmla="*/ 31359 h 32780"/>
                <a:gd name="connsiteX6" fmla="*/ 32367 w 32867"/>
                <a:gd name="connsiteY6" fmla="*/ 33548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2367" y="33548"/>
                  </a:moveTo>
                  <a:cubicBezTo>
                    <a:pt x="25003" y="40926"/>
                    <a:pt x="13037" y="40953"/>
                    <a:pt x="5640" y="33608"/>
                  </a:cubicBezTo>
                  <a:cubicBezTo>
                    <a:pt x="5620" y="33588"/>
                    <a:pt x="5600" y="33568"/>
                    <a:pt x="5580" y="33548"/>
                  </a:cubicBezTo>
                  <a:cubicBezTo>
                    <a:pt x="-1860" y="26124"/>
                    <a:pt x="-1860" y="14092"/>
                    <a:pt x="5580" y="6668"/>
                  </a:cubicBezTo>
                  <a:cubicBezTo>
                    <a:pt x="12416" y="-1318"/>
                    <a:pt x="24449" y="-2264"/>
                    <a:pt x="32456" y="4554"/>
                  </a:cubicBezTo>
                  <a:cubicBezTo>
                    <a:pt x="40463" y="11372"/>
                    <a:pt x="41412" y="23373"/>
                    <a:pt x="34575" y="31359"/>
                  </a:cubicBezTo>
                  <a:cubicBezTo>
                    <a:pt x="33900" y="32147"/>
                    <a:pt x="33162" y="32880"/>
                    <a:pt x="32367" y="33548"/>
                  </a:cubicBezTo>
                  <a:close/>
                </a:path>
              </a:pathLst>
            </a:custGeom>
            <a:solidFill>
              <a:srgbClr val="FFFFFF">
                <a:alpha val="26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564272EA-E4AA-9D41-A2FD-62D0EBF28504}"/>
                </a:ext>
              </a:extLst>
            </p:cNvPr>
            <p:cNvSpPr/>
            <p:nvPr/>
          </p:nvSpPr>
          <p:spPr>
            <a:xfrm>
              <a:off x="4460173" y="4874666"/>
              <a:ext cx="377982" cy="229467"/>
            </a:xfrm>
            <a:custGeom>
              <a:avLst/>
              <a:gdLst>
                <a:gd name="connsiteX0" fmla="*/ 0 w 377981"/>
                <a:gd name="connsiteY0" fmla="*/ 227828 h 229466"/>
                <a:gd name="connsiteX1" fmla="*/ 9203 w 377981"/>
                <a:gd name="connsiteY1" fmla="*/ 0 h 229466"/>
                <a:gd name="connsiteX2" fmla="*/ 386692 w 377981"/>
                <a:gd name="connsiteY2" fmla="*/ 6064 h 229466"/>
                <a:gd name="connsiteX3" fmla="*/ 381104 w 377981"/>
                <a:gd name="connsiteY3" fmla="*/ 237990 h 229466"/>
                <a:gd name="connsiteX4" fmla="*/ 0 w 377981"/>
                <a:gd name="connsiteY4" fmla="*/ 227828 h 22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981" h="229466">
                  <a:moveTo>
                    <a:pt x="0" y="227828"/>
                  </a:moveTo>
                  <a:lnTo>
                    <a:pt x="9203" y="0"/>
                  </a:lnTo>
                  <a:lnTo>
                    <a:pt x="386692" y="6064"/>
                  </a:lnTo>
                  <a:lnTo>
                    <a:pt x="381104" y="237990"/>
                  </a:lnTo>
                  <a:lnTo>
                    <a:pt x="0" y="227828"/>
                  </a:lnTo>
                  <a:close/>
                </a:path>
              </a:pathLst>
            </a:custGeom>
            <a:solidFill>
              <a:srgbClr val="E0EDEB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A1D3F04A-58A3-4449-BC25-8594B9349763}"/>
                </a:ext>
              </a:extLst>
            </p:cNvPr>
            <p:cNvSpPr/>
            <p:nvPr/>
          </p:nvSpPr>
          <p:spPr>
            <a:xfrm>
              <a:off x="4633271" y="4968202"/>
              <a:ext cx="32868" cy="32781"/>
            </a:xfrm>
            <a:custGeom>
              <a:avLst/>
              <a:gdLst>
                <a:gd name="connsiteX0" fmla="*/ 35449 w 32867"/>
                <a:gd name="connsiteY0" fmla="*/ 16444 h 32780"/>
                <a:gd name="connsiteX1" fmla="*/ 19064 w 32867"/>
                <a:gd name="connsiteY1" fmla="*/ 35408 h 32780"/>
                <a:gd name="connsiteX2" fmla="*/ 50 w 32867"/>
                <a:gd name="connsiteY2" fmla="*/ 19066 h 32780"/>
                <a:gd name="connsiteX3" fmla="*/ 16435 w 32867"/>
                <a:gd name="connsiteY3" fmla="*/ 102 h 32780"/>
                <a:gd name="connsiteX4" fmla="*/ 17701 w 32867"/>
                <a:gd name="connsiteY4" fmla="*/ 53 h 32780"/>
                <a:gd name="connsiteX5" fmla="*/ 35397 w 32867"/>
                <a:gd name="connsiteY5" fmla="*/ 15080 h 32780"/>
                <a:gd name="connsiteX6" fmla="*/ 35449 w 32867"/>
                <a:gd name="connsiteY6" fmla="*/ 16444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5449" y="16444"/>
                  </a:moveTo>
                  <a:cubicBezTo>
                    <a:pt x="36175" y="26193"/>
                    <a:pt x="28840" y="34684"/>
                    <a:pt x="19064" y="35408"/>
                  </a:cubicBezTo>
                  <a:cubicBezTo>
                    <a:pt x="9289" y="36132"/>
                    <a:pt x="776" y="28816"/>
                    <a:pt x="50" y="19066"/>
                  </a:cubicBezTo>
                  <a:cubicBezTo>
                    <a:pt x="-676" y="9317"/>
                    <a:pt x="6659" y="826"/>
                    <a:pt x="16435" y="102"/>
                  </a:cubicBezTo>
                  <a:cubicBezTo>
                    <a:pt x="16856" y="71"/>
                    <a:pt x="17278" y="54"/>
                    <a:pt x="17701" y="53"/>
                  </a:cubicBezTo>
                  <a:cubicBezTo>
                    <a:pt x="26748" y="-671"/>
                    <a:pt x="34671" y="6057"/>
                    <a:pt x="35397" y="15080"/>
                  </a:cubicBezTo>
                  <a:cubicBezTo>
                    <a:pt x="35433" y="15534"/>
                    <a:pt x="35451" y="15989"/>
                    <a:pt x="35449" y="16444"/>
                  </a:cubicBezTo>
                  <a:close/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B9208254-C6E6-334C-B7E2-413166083678}"/>
                </a:ext>
              </a:extLst>
            </p:cNvPr>
            <p:cNvSpPr/>
            <p:nvPr/>
          </p:nvSpPr>
          <p:spPr>
            <a:xfrm>
              <a:off x="4627939" y="4962758"/>
              <a:ext cx="32868" cy="32781"/>
            </a:xfrm>
            <a:custGeom>
              <a:avLst/>
              <a:gdLst>
                <a:gd name="connsiteX0" fmla="*/ 39796 w 32867"/>
                <a:gd name="connsiteY0" fmla="*/ 37295 h 32780"/>
                <a:gd name="connsiteX1" fmla="*/ 6928 w 32867"/>
                <a:gd name="connsiteY1" fmla="*/ 37295 h 32780"/>
                <a:gd name="connsiteX2" fmla="*/ 5341 w 32867"/>
                <a:gd name="connsiteY2" fmla="*/ 7900 h 32780"/>
                <a:gd name="connsiteX3" fmla="*/ 6928 w 32867"/>
                <a:gd name="connsiteY3" fmla="*/ 6317 h 32780"/>
                <a:gd name="connsiteX4" fmla="*/ 39796 w 32867"/>
                <a:gd name="connsiteY4" fmla="*/ 6317 h 32780"/>
                <a:gd name="connsiteX5" fmla="*/ 41382 w 32867"/>
                <a:gd name="connsiteY5" fmla="*/ 35713 h 32780"/>
                <a:gd name="connsiteX6" fmla="*/ 39796 w 32867"/>
                <a:gd name="connsiteY6" fmla="*/ 37295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67" h="32780">
                  <a:moveTo>
                    <a:pt x="39796" y="37295"/>
                  </a:moveTo>
                  <a:cubicBezTo>
                    <a:pt x="30467" y="45718"/>
                    <a:pt x="16257" y="45718"/>
                    <a:pt x="6928" y="37295"/>
                  </a:cubicBezTo>
                  <a:cubicBezTo>
                    <a:pt x="-1649" y="29615"/>
                    <a:pt x="-2360" y="16454"/>
                    <a:pt x="5341" y="7900"/>
                  </a:cubicBezTo>
                  <a:cubicBezTo>
                    <a:pt x="5841" y="7344"/>
                    <a:pt x="6371" y="6816"/>
                    <a:pt x="6928" y="6317"/>
                  </a:cubicBezTo>
                  <a:cubicBezTo>
                    <a:pt x="16257" y="-2106"/>
                    <a:pt x="30467" y="-2106"/>
                    <a:pt x="39796" y="6317"/>
                  </a:cubicBezTo>
                  <a:cubicBezTo>
                    <a:pt x="48373" y="13997"/>
                    <a:pt x="49083" y="27158"/>
                    <a:pt x="41382" y="35713"/>
                  </a:cubicBezTo>
                  <a:cubicBezTo>
                    <a:pt x="40882" y="36268"/>
                    <a:pt x="40353" y="36796"/>
                    <a:pt x="39796" y="37295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E7EC0DDD-581B-BF4B-B6B5-076D8360312D}"/>
                </a:ext>
              </a:extLst>
            </p:cNvPr>
            <p:cNvSpPr/>
            <p:nvPr/>
          </p:nvSpPr>
          <p:spPr>
            <a:xfrm>
              <a:off x="3193770" y="2018133"/>
              <a:ext cx="98604" cy="98343"/>
            </a:xfrm>
            <a:custGeom>
              <a:avLst/>
              <a:gdLst>
                <a:gd name="connsiteX0" fmla="*/ 0 w 98603"/>
                <a:gd name="connsiteY0" fmla="*/ 74905 h 98342"/>
                <a:gd name="connsiteX1" fmla="*/ 64257 w 98603"/>
                <a:gd name="connsiteY1" fmla="*/ 0 h 98342"/>
                <a:gd name="connsiteX2" fmla="*/ 103698 w 98603"/>
                <a:gd name="connsiteY2" fmla="*/ 29503 h 98342"/>
                <a:gd name="connsiteX3" fmla="*/ 40099 w 98603"/>
                <a:gd name="connsiteY3" fmla="*/ 114242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603" h="98342">
                  <a:moveTo>
                    <a:pt x="0" y="74905"/>
                  </a:moveTo>
                  <a:lnTo>
                    <a:pt x="64257" y="0"/>
                  </a:lnTo>
                  <a:cubicBezTo>
                    <a:pt x="64257" y="0"/>
                    <a:pt x="101726" y="26716"/>
                    <a:pt x="103698" y="29503"/>
                  </a:cubicBezTo>
                  <a:cubicBezTo>
                    <a:pt x="105670" y="32289"/>
                    <a:pt x="40099" y="114242"/>
                    <a:pt x="40099" y="114242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1C15C933-0544-304F-9326-2A923FFD966A}"/>
                </a:ext>
              </a:extLst>
            </p:cNvPr>
            <p:cNvSpPr/>
            <p:nvPr/>
          </p:nvSpPr>
          <p:spPr>
            <a:xfrm>
              <a:off x="3252439" y="1827675"/>
              <a:ext cx="65736" cy="213076"/>
            </a:xfrm>
            <a:custGeom>
              <a:avLst/>
              <a:gdLst>
                <a:gd name="connsiteX0" fmla="*/ 80855 w 65735"/>
                <a:gd name="connsiteY0" fmla="*/ 203078 h 213076"/>
                <a:gd name="connsiteX1" fmla="*/ 40756 w 65735"/>
                <a:gd name="connsiteY1" fmla="*/ 227828 h 213076"/>
                <a:gd name="connsiteX2" fmla="*/ 0 w 65735"/>
                <a:gd name="connsiteY2" fmla="*/ 192588 h 213076"/>
                <a:gd name="connsiteX3" fmla="*/ 21857 w 65735"/>
                <a:gd name="connsiteY3" fmla="*/ 10654 h 213076"/>
                <a:gd name="connsiteX4" fmla="*/ 37963 w 65735"/>
                <a:gd name="connsiteY4" fmla="*/ 0 h 213076"/>
                <a:gd name="connsiteX5" fmla="*/ 80855 w 65735"/>
                <a:gd name="connsiteY5" fmla="*/ 203078 h 21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35" h="213076">
                  <a:moveTo>
                    <a:pt x="80855" y="203078"/>
                  </a:moveTo>
                  <a:lnTo>
                    <a:pt x="40756" y="227828"/>
                  </a:lnTo>
                  <a:lnTo>
                    <a:pt x="0" y="192588"/>
                  </a:lnTo>
                  <a:lnTo>
                    <a:pt x="21857" y="10654"/>
                  </a:lnTo>
                  <a:lnTo>
                    <a:pt x="37963" y="0"/>
                  </a:lnTo>
                  <a:lnTo>
                    <a:pt x="80855" y="203078"/>
                  </a:lnTo>
                  <a:close/>
                </a:path>
              </a:pathLst>
            </a:custGeom>
            <a:solidFill>
              <a:srgbClr val="EAC38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C2A86F94-8EE6-D442-8B32-ED9E69DF92E3}"/>
                </a:ext>
              </a:extLst>
            </p:cNvPr>
            <p:cNvSpPr/>
            <p:nvPr/>
          </p:nvSpPr>
          <p:spPr>
            <a:xfrm>
              <a:off x="3279309" y="1828003"/>
              <a:ext cx="32868" cy="213076"/>
            </a:xfrm>
            <a:custGeom>
              <a:avLst/>
              <a:gdLst>
                <a:gd name="connsiteX0" fmla="*/ 39030 w 32867"/>
                <a:gd name="connsiteY0" fmla="*/ 218649 h 213076"/>
                <a:gd name="connsiteX1" fmla="*/ 17830 w 32867"/>
                <a:gd name="connsiteY1" fmla="*/ 109653 h 213076"/>
                <a:gd name="connsiteX2" fmla="*/ 82 w 32867"/>
                <a:gd name="connsiteY2" fmla="*/ 0 h 213076"/>
                <a:gd name="connsiteX3" fmla="*/ 21282 w 32867"/>
                <a:gd name="connsiteY3" fmla="*/ 108997 h 213076"/>
                <a:gd name="connsiteX4" fmla="*/ 39030 w 32867"/>
                <a:gd name="connsiteY4" fmla="*/ 218649 h 21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213076">
                  <a:moveTo>
                    <a:pt x="39030" y="218649"/>
                  </a:moveTo>
                  <a:cubicBezTo>
                    <a:pt x="38044" y="218649"/>
                    <a:pt x="28513" y="169478"/>
                    <a:pt x="17830" y="109653"/>
                  </a:cubicBezTo>
                  <a:cubicBezTo>
                    <a:pt x="7148" y="49827"/>
                    <a:pt x="-904" y="164"/>
                    <a:pt x="82" y="0"/>
                  </a:cubicBezTo>
                  <a:cubicBezTo>
                    <a:pt x="1068" y="-164"/>
                    <a:pt x="10600" y="49172"/>
                    <a:pt x="21282" y="108997"/>
                  </a:cubicBezTo>
                  <a:cubicBezTo>
                    <a:pt x="31964" y="168822"/>
                    <a:pt x="40016" y="218486"/>
                    <a:pt x="39030" y="218649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76CE23F3-A967-1E48-8C7E-9E6472FFD79F}"/>
                </a:ext>
              </a:extLst>
            </p:cNvPr>
            <p:cNvSpPr/>
            <p:nvPr/>
          </p:nvSpPr>
          <p:spPr>
            <a:xfrm>
              <a:off x="3258844" y="1960721"/>
              <a:ext cx="16434" cy="16390"/>
            </a:xfrm>
            <a:custGeom>
              <a:avLst/>
              <a:gdLst>
                <a:gd name="connsiteX0" fmla="*/ 23505 w 16433"/>
                <a:gd name="connsiteY0" fmla="*/ 2996 h 0"/>
                <a:gd name="connsiteX1" fmla="*/ 11508 w 16433"/>
                <a:gd name="connsiteY1" fmla="*/ 3815 h 0"/>
                <a:gd name="connsiteX2" fmla="*/ 4 w 16433"/>
                <a:gd name="connsiteY2" fmla="*/ 865 h 0"/>
                <a:gd name="connsiteX3" fmla="*/ 11836 w 16433"/>
                <a:gd name="connsiteY3" fmla="*/ 865 h 0"/>
                <a:gd name="connsiteX4" fmla="*/ 23505 w 16433"/>
                <a:gd name="connsiteY4" fmla="*/ 29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3505" y="2996"/>
                  </a:moveTo>
                  <a:cubicBezTo>
                    <a:pt x="23505" y="3979"/>
                    <a:pt x="18081" y="4307"/>
                    <a:pt x="11508" y="3815"/>
                  </a:cubicBezTo>
                  <a:cubicBezTo>
                    <a:pt x="4934" y="3323"/>
                    <a:pt x="-160" y="1848"/>
                    <a:pt x="4" y="865"/>
                  </a:cubicBezTo>
                  <a:cubicBezTo>
                    <a:pt x="168" y="-119"/>
                    <a:pt x="5427" y="-446"/>
                    <a:pt x="11836" y="865"/>
                  </a:cubicBezTo>
                  <a:cubicBezTo>
                    <a:pt x="18246" y="2176"/>
                    <a:pt x="23669" y="2012"/>
                    <a:pt x="23505" y="2996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873D920B-EEDE-5D43-8EE1-1CDAC6A1B42C}"/>
                </a:ext>
              </a:extLst>
            </p:cNvPr>
            <p:cNvSpPr/>
            <p:nvPr/>
          </p:nvSpPr>
          <p:spPr>
            <a:xfrm>
              <a:off x="3255558" y="1944430"/>
              <a:ext cx="16434" cy="16390"/>
            </a:xfrm>
            <a:custGeom>
              <a:avLst/>
              <a:gdLst>
                <a:gd name="connsiteX0" fmla="*/ 25641 w 16433"/>
                <a:gd name="connsiteY0" fmla="*/ 4535 h 0"/>
                <a:gd name="connsiteX1" fmla="*/ 12494 w 16433"/>
                <a:gd name="connsiteY1" fmla="*/ 4535 h 0"/>
                <a:gd name="connsiteX2" fmla="*/ 4 w 16433"/>
                <a:gd name="connsiteY2" fmla="*/ 437 h 0"/>
                <a:gd name="connsiteX3" fmla="*/ 13151 w 16433"/>
                <a:gd name="connsiteY3" fmla="*/ 437 h 0"/>
                <a:gd name="connsiteX4" fmla="*/ 25641 w 16433"/>
                <a:gd name="connsiteY4" fmla="*/ 453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5641" y="4535"/>
                  </a:moveTo>
                  <a:cubicBezTo>
                    <a:pt x="25641" y="5518"/>
                    <a:pt x="19560" y="4535"/>
                    <a:pt x="12494" y="4535"/>
                  </a:cubicBezTo>
                  <a:cubicBezTo>
                    <a:pt x="5427" y="4535"/>
                    <a:pt x="-161" y="1421"/>
                    <a:pt x="4" y="437"/>
                  </a:cubicBezTo>
                  <a:cubicBezTo>
                    <a:pt x="168" y="-546"/>
                    <a:pt x="6084" y="437"/>
                    <a:pt x="13151" y="437"/>
                  </a:cubicBezTo>
                  <a:cubicBezTo>
                    <a:pt x="20218" y="437"/>
                    <a:pt x="25805" y="3551"/>
                    <a:pt x="25641" y="4535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81ADC47B-1343-1F43-97AB-5B345F2F5866}"/>
                </a:ext>
              </a:extLst>
            </p:cNvPr>
            <p:cNvSpPr/>
            <p:nvPr/>
          </p:nvSpPr>
          <p:spPr>
            <a:xfrm>
              <a:off x="3258187" y="1928595"/>
              <a:ext cx="16434" cy="16390"/>
            </a:xfrm>
            <a:custGeom>
              <a:avLst/>
              <a:gdLst>
                <a:gd name="connsiteX0" fmla="*/ 20711 w 16433"/>
                <a:gd name="connsiteY0" fmla="*/ 3651 h 0"/>
                <a:gd name="connsiteX1" fmla="*/ 10193 w 16433"/>
                <a:gd name="connsiteY1" fmla="*/ 3651 h 0"/>
                <a:gd name="connsiteX2" fmla="*/ 4 w 16433"/>
                <a:gd name="connsiteY2" fmla="*/ 865 h 0"/>
                <a:gd name="connsiteX3" fmla="*/ 10522 w 16433"/>
                <a:gd name="connsiteY3" fmla="*/ 865 h 0"/>
                <a:gd name="connsiteX4" fmla="*/ 20711 w 16433"/>
                <a:gd name="connsiteY4" fmla="*/ 365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0711" y="3651"/>
                  </a:moveTo>
                  <a:cubicBezTo>
                    <a:pt x="20711" y="4635"/>
                    <a:pt x="15945" y="4962"/>
                    <a:pt x="10193" y="3651"/>
                  </a:cubicBezTo>
                  <a:cubicBezTo>
                    <a:pt x="4442" y="2340"/>
                    <a:pt x="-160" y="1848"/>
                    <a:pt x="4" y="865"/>
                  </a:cubicBezTo>
                  <a:cubicBezTo>
                    <a:pt x="169" y="-119"/>
                    <a:pt x="4770" y="-446"/>
                    <a:pt x="10522" y="865"/>
                  </a:cubicBezTo>
                  <a:cubicBezTo>
                    <a:pt x="16274" y="2176"/>
                    <a:pt x="20876" y="2668"/>
                    <a:pt x="20711" y="3651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7AB659F7-7271-5541-BEB0-5E788C94EA77}"/>
                </a:ext>
              </a:extLst>
            </p:cNvPr>
            <p:cNvSpPr/>
            <p:nvPr/>
          </p:nvSpPr>
          <p:spPr>
            <a:xfrm>
              <a:off x="3221992" y="1966244"/>
              <a:ext cx="32868" cy="32781"/>
            </a:xfrm>
            <a:custGeom>
              <a:avLst/>
              <a:gdLst>
                <a:gd name="connsiteX0" fmla="*/ 34884 w 32867"/>
                <a:gd name="connsiteY0" fmla="*/ 8289 h 32780"/>
                <a:gd name="connsiteX1" fmla="*/ 34884 w 32867"/>
                <a:gd name="connsiteY1" fmla="*/ 14518 h 32780"/>
                <a:gd name="connsiteX2" fmla="*/ 25681 w 32867"/>
                <a:gd name="connsiteY2" fmla="*/ 29269 h 32780"/>
                <a:gd name="connsiteX3" fmla="*/ 15327 w 32867"/>
                <a:gd name="connsiteY3" fmla="*/ 35825 h 32780"/>
                <a:gd name="connsiteX4" fmla="*/ 7768 w 32867"/>
                <a:gd name="connsiteY4" fmla="*/ 36645 h 32780"/>
                <a:gd name="connsiteX5" fmla="*/ 5467 w 32867"/>
                <a:gd name="connsiteY5" fmla="*/ 31892 h 32780"/>
                <a:gd name="connsiteX6" fmla="*/ 7439 w 32867"/>
                <a:gd name="connsiteY6" fmla="*/ 28286 h 32780"/>
                <a:gd name="connsiteX7" fmla="*/ 31433 w 32867"/>
                <a:gd name="connsiteY7" fmla="*/ 7962 h 32780"/>
                <a:gd name="connsiteX8" fmla="*/ 36199 w 32867"/>
                <a:gd name="connsiteY8" fmla="*/ 5831 h 32780"/>
                <a:gd name="connsiteX9" fmla="*/ 37678 w 32867"/>
                <a:gd name="connsiteY9" fmla="*/ 9109 h 32780"/>
                <a:gd name="connsiteX10" fmla="*/ 8096 w 32867"/>
                <a:gd name="connsiteY10" fmla="*/ 12387 h 32780"/>
                <a:gd name="connsiteX11" fmla="*/ 865 w 32867"/>
                <a:gd name="connsiteY11" fmla="*/ 10420 h 32780"/>
                <a:gd name="connsiteX12" fmla="*/ 865 w 32867"/>
                <a:gd name="connsiteY12" fmla="*/ 5503 h 32780"/>
                <a:gd name="connsiteX13" fmla="*/ 3823 w 32867"/>
                <a:gd name="connsiteY13" fmla="*/ 3372 h 32780"/>
                <a:gd name="connsiteX14" fmla="*/ 14834 w 32867"/>
                <a:gd name="connsiteY14" fmla="*/ 258 h 32780"/>
                <a:gd name="connsiteX15" fmla="*/ 31268 w 32867"/>
                <a:gd name="connsiteY15" fmla="*/ 2389 h 32780"/>
                <a:gd name="connsiteX16" fmla="*/ 36199 w 32867"/>
                <a:gd name="connsiteY16" fmla="*/ 5339 h 32780"/>
                <a:gd name="connsiteX17" fmla="*/ 15492 w 32867"/>
                <a:gd name="connsiteY17" fmla="*/ 2553 h 32780"/>
                <a:gd name="connsiteX18" fmla="*/ 8918 w 32867"/>
                <a:gd name="connsiteY18" fmla="*/ 9273 h 32780"/>
                <a:gd name="connsiteX19" fmla="*/ 36527 w 32867"/>
                <a:gd name="connsiteY19" fmla="*/ 5995 h 32780"/>
                <a:gd name="connsiteX20" fmla="*/ 38006 w 32867"/>
                <a:gd name="connsiteY20" fmla="*/ 9109 h 32780"/>
                <a:gd name="connsiteX21" fmla="*/ 33569 w 32867"/>
                <a:gd name="connsiteY21" fmla="*/ 11076 h 32780"/>
                <a:gd name="connsiteX22" fmla="*/ 10562 w 32867"/>
                <a:gd name="connsiteY22" fmla="*/ 30253 h 32780"/>
                <a:gd name="connsiteX23" fmla="*/ 9411 w 32867"/>
                <a:gd name="connsiteY23" fmla="*/ 33695 h 32780"/>
                <a:gd name="connsiteX24" fmla="*/ 14670 w 32867"/>
                <a:gd name="connsiteY24" fmla="*/ 33695 h 32780"/>
                <a:gd name="connsiteX25" fmla="*/ 24531 w 32867"/>
                <a:gd name="connsiteY25" fmla="*/ 28122 h 32780"/>
                <a:gd name="connsiteX26" fmla="*/ 34884 w 32867"/>
                <a:gd name="connsiteY26" fmla="*/ 828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867" h="32780">
                  <a:moveTo>
                    <a:pt x="34884" y="8289"/>
                  </a:moveTo>
                  <a:cubicBezTo>
                    <a:pt x="34884" y="8289"/>
                    <a:pt x="34884" y="10584"/>
                    <a:pt x="34884" y="14518"/>
                  </a:cubicBezTo>
                  <a:cubicBezTo>
                    <a:pt x="33202" y="20171"/>
                    <a:pt x="30023" y="25267"/>
                    <a:pt x="25681" y="29269"/>
                  </a:cubicBezTo>
                  <a:cubicBezTo>
                    <a:pt x="22673" y="32083"/>
                    <a:pt x="19160" y="34307"/>
                    <a:pt x="15327" y="35825"/>
                  </a:cubicBezTo>
                  <a:cubicBezTo>
                    <a:pt x="12977" y="36958"/>
                    <a:pt x="10307" y="37248"/>
                    <a:pt x="7768" y="36645"/>
                  </a:cubicBezTo>
                  <a:cubicBezTo>
                    <a:pt x="5943" y="35830"/>
                    <a:pt x="4972" y="33823"/>
                    <a:pt x="5467" y="31892"/>
                  </a:cubicBezTo>
                  <a:cubicBezTo>
                    <a:pt x="5848" y="30559"/>
                    <a:pt x="6522" y="29327"/>
                    <a:pt x="7439" y="28286"/>
                  </a:cubicBezTo>
                  <a:cubicBezTo>
                    <a:pt x="13618" y="19627"/>
                    <a:pt x="21865" y="12642"/>
                    <a:pt x="31433" y="7962"/>
                  </a:cubicBezTo>
                  <a:lnTo>
                    <a:pt x="36199" y="5831"/>
                  </a:lnTo>
                  <a:lnTo>
                    <a:pt x="37678" y="9109"/>
                  </a:lnTo>
                  <a:cubicBezTo>
                    <a:pt x="28391" y="13215"/>
                    <a:pt x="18060" y="14360"/>
                    <a:pt x="8096" y="12387"/>
                  </a:cubicBezTo>
                  <a:cubicBezTo>
                    <a:pt x="5536" y="12530"/>
                    <a:pt x="2998" y="11840"/>
                    <a:pt x="865" y="10420"/>
                  </a:cubicBezTo>
                  <a:cubicBezTo>
                    <a:pt x="-288" y="8983"/>
                    <a:pt x="-288" y="6940"/>
                    <a:pt x="865" y="5503"/>
                  </a:cubicBezTo>
                  <a:cubicBezTo>
                    <a:pt x="1683" y="4585"/>
                    <a:pt x="2692" y="3857"/>
                    <a:pt x="3823" y="3372"/>
                  </a:cubicBezTo>
                  <a:cubicBezTo>
                    <a:pt x="7283" y="1700"/>
                    <a:pt x="11009" y="646"/>
                    <a:pt x="14834" y="258"/>
                  </a:cubicBezTo>
                  <a:cubicBezTo>
                    <a:pt x="20405" y="-443"/>
                    <a:pt x="26062" y="290"/>
                    <a:pt x="31268" y="2389"/>
                  </a:cubicBezTo>
                  <a:cubicBezTo>
                    <a:pt x="34720" y="3864"/>
                    <a:pt x="36363" y="5175"/>
                    <a:pt x="36199" y="5339"/>
                  </a:cubicBezTo>
                  <a:cubicBezTo>
                    <a:pt x="29636" y="2709"/>
                    <a:pt x="22519" y="1751"/>
                    <a:pt x="15492" y="2553"/>
                  </a:cubicBezTo>
                  <a:cubicBezTo>
                    <a:pt x="10726" y="2553"/>
                    <a:pt x="-4393" y="9109"/>
                    <a:pt x="8918" y="9273"/>
                  </a:cubicBezTo>
                  <a:cubicBezTo>
                    <a:pt x="18247" y="10790"/>
                    <a:pt x="27816" y="9654"/>
                    <a:pt x="36527" y="5995"/>
                  </a:cubicBezTo>
                  <a:lnTo>
                    <a:pt x="38006" y="9109"/>
                  </a:lnTo>
                  <a:lnTo>
                    <a:pt x="33569" y="11076"/>
                  </a:lnTo>
                  <a:cubicBezTo>
                    <a:pt x="24480" y="15553"/>
                    <a:pt x="16593" y="22127"/>
                    <a:pt x="10562" y="30253"/>
                  </a:cubicBezTo>
                  <a:cubicBezTo>
                    <a:pt x="8918" y="32383"/>
                    <a:pt x="8590" y="33367"/>
                    <a:pt x="9411" y="33695"/>
                  </a:cubicBezTo>
                  <a:cubicBezTo>
                    <a:pt x="11124" y="34225"/>
                    <a:pt x="12957" y="34225"/>
                    <a:pt x="14670" y="33695"/>
                  </a:cubicBezTo>
                  <a:cubicBezTo>
                    <a:pt x="18232" y="32371"/>
                    <a:pt x="21561" y="30490"/>
                    <a:pt x="24531" y="28122"/>
                  </a:cubicBezTo>
                  <a:cubicBezTo>
                    <a:pt x="29848" y="22660"/>
                    <a:pt x="33447" y="15766"/>
                    <a:pt x="34884" y="8289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23C5D3D2-7A32-5E4D-BB4C-CFDF93A414CB}"/>
                </a:ext>
              </a:extLst>
            </p:cNvPr>
            <p:cNvSpPr/>
            <p:nvPr/>
          </p:nvSpPr>
          <p:spPr>
            <a:xfrm>
              <a:off x="3267547" y="1981925"/>
              <a:ext cx="32868" cy="32781"/>
            </a:xfrm>
            <a:custGeom>
              <a:avLst/>
              <a:gdLst>
                <a:gd name="connsiteX0" fmla="*/ 22033 w 32867"/>
                <a:gd name="connsiteY0" fmla="*/ 3262 h 32780"/>
                <a:gd name="connsiteX1" fmla="*/ 26141 w 32867"/>
                <a:gd name="connsiteY1" fmla="*/ 5393 h 32780"/>
                <a:gd name="connsiteX2" fmla="*/ 34851 w 32867"/>
                <a:gd name="connsiteY2" fmla="*/ 14900 h 32780"/>
                <a:gd name="connsiteX3" fmla="*/ 33701 w 32867"/>
                <a:gd name="connsiteY3" fmla="*/ 33749 h 32780"/>
                <a:gd name="connsiteX4" fmla="*/ 11022 w 32867"/>
                <a:gd name="connsiteY4" fmla="*/ 38666 h 32780"/>
                <a:gd name="connsiteX5" fmla="*/ 175 w 32867"/>
                <a:gd name="connsiteY5" fmla="*/ 18178 h 32780"/>
                <a:gd name="connsiteX6" fmla="*/ 10529 w 32867"/>
                <a:gd name="connsiteY6" fmla="*/ 1787 h 32780"/>
                <a:gd name="connsiteX7" fmla="*/ 23512 w 32867"/>
                <a:gd name="connsiteY7" fmla="*/ 1787 h 32780"/>
                <a:gd name="connsiteX8" fmla="*/ 26634 w 32867"/>
                <a:gd name="connsiteY8" fmla="*/ 5229 h 32780"/>
                <a:gd name="connsiteX9" fmla="*/ 22855 w 32867"/>
                <a:gd name="connsiteY9" fmla="*/ 2934 h 32780"/>
                <a:gd name="connsiteX10" fmla="*/ 11844 w 32867"/>
                <a:gd name="connsiteY10" fmla="*/ 4410 h 32780"/>
                <a:gd name="connsiteX11" fmla="*/ 3463 w 32867"/>
                <a:gd name="connsiteY11" fmla="*/ 18669 h 32780"/>
                <a:gd name="connsiteX12" fmla="*/ 12666 w 32867"/>
                <a:gd name="connsiteY12" fmla="*/ 35060 h 32780"/>
                <a:gd name="connsiteX13" fmla="*/ 31072 w 32867"/>
                <a:gd name="connsiteY13" fmla="*/ 31290 h 32780"/>
                <a:gd name="connsiteX14" fmla="*/ 32715 w 32867"/>
                <a:gd name="connsiteY14" fmla="*/ 14900 h 32780"/>
                <a:gd name="connsiteX15" fmla="*/ 22033 w 32867"/>
                <a:gd name="connsiteY15" fmla="*/ 3262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867" h="32780">
                  <a:moveTo>
                    <a:pt x="22033" y="3262"/>
                  </a:moveTo>
                  <a:cubicBezTo>
                    <a:pt x="22033" y="3262"/>
                    <a:pt x="23676" y="3262"/>
                    <a:pt x="26141" y="5393"/>
                  </a:cubicBezTo>
                  <a:cubicBezTo>
                    <a:pt x="29711" y="7884"/>
                    <a:pt x="32685" y="11130"/>
                    <a:pt x="34851" y="14900"/>
                  </a:cubicBezTo>
                  <a:cubicBezTo>
                    <a:pt x="38500" y="20794"/>
                    <a:pt x="38040" y="28339"/>
                    <a:pt x="33701" y="33749"/>
                  </a:cubicBezTo>
                  <a:cubicBezTo>
                    <a:pt x="28333" y="40650"/>
                    <a:pt x="18778" y="42722"/>
                    <a:pt x="11022" y="38666"/>
                  </a:cubicBezTo>
                  <a:cubicBezTo>
                    <a:pt x="3404" y="34834"/>
                    <a:pt x="-948" y="26613"/>
                    <a:pt x="175" y="18178"/>
                  </a:cubicBezTo>
                  <a:cubicBezTo>
                    <a:pt x="844" y="11392"/>
                    <a:pt x="4681" y="5318"/>
                    <a:pt x="10529" y="1787"/>
                  </a:cubicBezTo>
                  <a:cubicBezTo>
                    <a:pt x="14527" y="-596"/>
                    <a:pt x="19514" y="-596"/>
                    <a:pt x="23512" y="1787"/>
                  </a:cubicBezTo>
                  <a:cubicBezTo>
                    <a:pt x="26141" y="3426"/>
                    <a:pt x="26799" y="5229"/>
                    <a:pt x="26634" y="5229"/>
                  </a:cubicBezTo>
                  <a:cubicBezTo>
                    <a:pt x="26470" y="5229"/>
                    <a:pt x="25484" y="4082"/>
                    <a:pt x="22855" y="2934"/>
                  </a:cubicBezTo>
                  <a:cubicBezTo>
                    <a:pt x="19160" y="1628"/>
                    <a:pt x="15061" y="2177"/>
                    <a:pt x="11844" y="4410"/>
                  </a:cubicBezTo>
                  <a:cubicBezTo>
                    <a:pt x="7119" y="7735"/>
                    <a:pt x="4064" y="12933"/>
                    <a:pt x="3463" y="18669"/>
                  </a:cubicBezTo>
                  <a:cubicBezTo>
                    <a:pt x="2775" y="25518"/>
                    <a:pt x="6452" y="32066"/>
                    <a:pt x="12666" y="35060"/>
                  </a:cubicBezTo>
                  <a:cubicBezTo>
                    <a:pt x="18925" y="38284"/>
                    <a:pt x="26593" y="36714"/>
                    <a:pt x="31072" y="31290"/>
                  </a:cubicBezTo>
                  <a:cubicBezTo>
                    <a:pt x="35001" y="26706"/>
                    <a:pt x="35657" y="20168"/>
                    <a:pt x="32715" y="14900"/>
                  </a:cubicBezTo>
                  <a:cubicBezTo>
                    <a:pt x="29563" y="10666"/>
                    <a:pt x="25984" y="6767"/>
                    <a:pt x="22033" y="3262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DF0BF5E7-5951-A443-8903-7F96C1298EA9}"/>
                </a:ext>
              </a:extLst>
            </p:cNvPr>
            <p:cNvSpPr/>
            <p:nvPr/>
          </p:nvSpPr>
          <p:spPr>
            <a:xfrm>
              <a:off x="2942823" y="1840769"/>
              <a:ext cx="49302" cy="114733"/>
            </a:xfrm>
            <a:custGeom>
              <a:avLst/>
              <a:gdLst>
                <a:gd name="connsiteX0" fmla="*/ 0 w 49301"/>
                <a:gd name="connsiteY0" fmla="*/ 109671 h 114733"/>
                <a:gd name="connsiteX1" fmla="*/ 7067 w 49301"/>
                <a:gd name="connsiteY1" fmla="*/ 510 h 114733"/>
                <a:gd name="connsiteX2" fmla="*/ 61792 w 49301"/>
                <a:gd name="connsiteY2" fmla="*/ 510 h 114733"/>
                <a:gd name="connsiteX3" fmla="*/ 61792 w 49301"/>
                <a:gd name="connsiteY3" fmla="*/ 117866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01" h="114733">
                  <a:moveTo>
                    <a:pt x="0" y="109671"/>
                  </a:moveTo>
                  <a:lnTo>
                    <a:pt x="7067" y="510"/>
                  </a:lnTo>
                  <a:cubicBezTo>
                    <a:pt x="7067" y="510"/>
                    <a:pt x="58176" y="-637"/>
                    <a:pt x="61792" y="510"/>
                  </a:cubicBezTo>
                  <a:cubicBezTo>
                    <a:pt x="65407" y="1657"/>
                    <a:pt x="61792" y="117866"/>
                    <a:pt x="61792" y="117866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2F450224-66C6-C84A-B57A-3EC854B9F371}"/>
                </a:ext>
              </a:extLst>
            </p:cNvPr>
            <p:cNvSpPr/>
            <p:nvPr/>
          </p:nvSpPr>
          <p:spPr>
            <a:xfrm>
              <a:off x="2899766" y="2048127"/>
              <a:ext cx="377982" cy="393372"/>
            </a:xfrm>
            <a:custGeom>
              <a:avLst/>
              <a:gdLst>
                <a:gd name="connsiteX0" fmla="*/ 8546 w 377981"/>
                <a:gd name="connsiteY0" fmla="*/ 329449 h 393371"/>
                <a:gd name="connsiteX1" fmla="*/ 281021 w 377981"/>
                <a:gd name="connsiteY1" fmla="*/ 0 h 393371"/>
                <a:gd name="connsiteX2" fmla="*/ 390143 w 377981"/>
                <a:gd name="connsiteY2" fmla="*/ 50974 h 393371"/>
                <a:gd name="connsiteX3" fmla="*/ 102712 w 377981"/>
                <a:gd name="connsiteY3" fmla="*/ 395666 h 393371"/>
                <a:gd name="connsiteX4" fmla="*/ 0 w 377981"/>
                <a:gd name="connsiteY4" fmla="*/ 347642 h 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981" h="393371">
                  <a:moveTo>
                    <a:pt x="8546" y="329449"/>
                  </a:moveTo>
                  <a:lnTo>
                    <a:pt x="281021" y="0"/>
                  </a:lnTo>
                  <a:lnTo>
                    <a:pt x="390143" y="50974"/>
                  </a:lnTo>
                  <a:lnTo>
                    <a:pt x="102712" y="395666"/>
                  </a:lnTo>
                  <a:lnTo>
                    <a:pt x="0" y="347642"/>
                  </a:lnTo>
                </a:path>
              </a:pathLst>
            </a:custGeom>
            <a:solidFill>
              <a:srgbClr val="C8A272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E4670CB9-B01E-B14D-9711-B640F015A4CA}"/>
                </a:ext>
              </a:extLst>
            </p:cNvPr>
            <p:cNvSpPr/>
            <p:nvPr/>
          </p:nvSpPr>
          <p:spPr>
            <a:xfrm>
              <a:off x="3379407" y="1788865"/>
              <a:ext cx="640926" cy="590057"/>
            </a:xfrm>
            <a:custGeom>
              <a:avLst/>
              <a:gdLst>
                <a:gd name="connsiteX0" fmla="*/ 595471 w 640925"/>
                <a:gd name="connsiteY0" fmla="*/ 229759 h 590057"/>
                <a:gd name="connsiteX1" fmla="*/ 646580 w 640925"/>
                <a:gd name="connsiteY1" fmla="*/ 115026 h 590057"/>
                <a:gd name="connsiteX2" fmla="*/ 575750 w 640925"/>
                <a:gd name="connsiteY2" fmla="*/ 11274 h 590057"/>
                <a:gd name="connsiteX3" fmla="*/ 451344 w 640925"/>
                <a:gd name="connsiteY3" fmla="*/ 24714 h 590057"/>
                <a:gd name="connsiteX4" fmla="*/ 322831 w 640925"/>
                <a:gd name="connsiteY4" fmla="*/ 215828 h 590057"/>
                <a:gd name="connsiteX5" fmla="*/ 139427 w 640925"/>
                <a:gd name="connsiteY5" fmla="*/ 276145 h 590057"/>
                <a:gd name="connsiteX6" fmla="*/ 71555 w 640925"/>
                <a:gd name="connsiteY6" fmla="*/ 384322 h 590057"/>
                <a:gd name="connsiteX7" fmla="*/ 7134 w 640925"/>
                <a:gd name="connsiteY7" fmla="*/ 453162 h 590057"/>
                <a:gd name="connsiteX8" fmla="*/ 49040 w 640925"/>
                <a:gd name="connsiteY8" fmla="*/ 568715 h 590057"/>
                <a:gd name="connsiteX9" fmla="*/ 180512 w 640925"/>
                <a:gd name="connsiteY9" fmla="*/ 589531 h 590057"/>
                <a:gd name="connsiteX10" fmla="*/ 400399 w 640925"/>
                <a:gd name="connsiteY10" fmla="*/ 525772 h 590057"/>
                <a:gd name="connsiteX11" fmla="*/ 524311 w 640925"/>
                <a:gd name="connsiteY11" fmla="*/ 446606 h 590057"/>
                <a:gd name="connsiteX12" fmla="*/ 588240 w 640925"/>
                <a:gd name="connsiteY12" fmla="*/ 231071 h 5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0925" h="590057">
                  <a:moveTo>
                    <a:pt x="595471" y="229759"/>
                  </a:moveTo>
                  <a:cubicBezTo>
                    <a:pt x="630128" y="202024"/>
                    <a:pt x="649174" y="159268"/>
                    <a:pt x="646580" y="115026"/>
                  </a:cubicBezTo>
                  <a:cubicBezTo>
                    <a:pt x="642632" y="70523"/>
                    <a:pt x="615820" y="31248"/>
                    <a:pt x="575750" y="11274"/>
                  </a:cubicBezTo>
                  <a:cubicBezTo>
                    <a:pt x="534999" y="-7650"/>
                    <a:pt x="487087" y="-2473"/>
                    <a:pt x="451344" y="24714"/>
                  </a:cubicBezTo>
                  <a:cubicBezTo>
                    <a:pt x="390210" y="73066"/>
                    <a:pt x="387909" y="173212"/>
                    <a:pt x="322831" y="215828"/>
                  </a:cubicBezTo>
                  <a:cubicBezTo>
                    <a:pt x="268270" y="251395"/>
                    <a:pt x="188072" y="233038"/>
                    <a:pt x="139427" y="276145"/>
                  </a:cubicBezTo>
                  <a:cubicBezTo>
                    <a:pt x="107381" y="304500"/>
                    <a:pt x="99000" y="351541"/>
                    <a:pt x="71555" y="384322"/>
                  </a:cubicBezTo>
                  <a:cubicBezTo>
                    <a:pt x="51341" y="408580"/>
                    <a:pt x="20938" y="424806"/>
                    <a:pt x="7134" y="453162"/>
                  </a:cubicBezTo>
                  <a:cubicBezTo>
                    <a:pt x="-12587" y="493482"/>
                    <a:pt x="10913" y="544785"/>
                    <a:pt x="49040" y="568715"/>
                  </a:cubicBezTo>
                  <a:cubicBezTo>
                    <a:pt x="87167" y="592645"/>
                    <a:pt x="135155" y="594448"/>
                    <a:pt x="180512" y="589531"/>
                  </a:cubicBezTo>
                  <a:cubicBezTo>
                    <a:pt x="256555" y="579190"/>
                    <a:pt x="330650" y="557705"/>
                    <a:pt x="400399" y="525772"/>
                  </a:cubicBezTo>
                  <a:cubicBezTo>
                    <a:pt x="445921" y="506267"/>
                    <a:pt x="491936" y="483976"/>
                    <a:pt x="524311" y="446606"/>
                  </a:cubicBezTo>
                  <a:cubicBezTo>
                    <a:pt x="574435" y="388911"/>
                    <a:pt x="582488" y="307123"/>
                    <a:pt x="588240" y="231071"/>
                  </a:cubicBez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30E7FBBE-33E5-034A-BDE4-36120DD99BAB}"/>
                </a:ext>
              </a:extLst>
            </p:cNvPr>
            <p:cNvSpPr/>
            <p:nvPr/>
          </p:nvSpPr>
          <p:spPr>
            <a:xfrm>
              <a:off x="2808064" y="1934541"/>
              <a:ext cx="755964" cy="573667"/>
            </a:xfrm>
            <a:custGeom>
              <a:avLst/>
              <a:gdLst>
                <a:gd name="connsiteX0" fmla="*/ 712742 w 755963"/>
                <a:gd name="connsiteY0" fmla="*/ 388946 h 573666"/>
                <a:gd name="connsiteX1" fmla="*/ 771083 w 755963"/>
                <a:gd name="connsiteY1" fmla="*/ 575798 h 573666"/>
                <a:gd name="connsiteX2" fmla="*/ 0 w 755963"/>
                <a:gd name="connsiteY2" fmla="*/ 575798 h 573666"/>
                <a:gd name="connsiteX3" fmla="*/ 90716 w 755963"/>
                <a:gd name="connsiteY3" fmla="*/ 0 h 573666"/>
                <a:gd name="connsiteX4" fmla="*/ 194743 w 755963"/>
                <a:gd name="connsiteY4" fmla="*/ 0 h 573666"/>
                <a:gd name="connsiteX5" fmla="*/ 194743 w 755963"/>
                <a:gd name="connsiteY5" fmla="*/ 411565 h 573666"/>
                <a:gd name="connsiteX6" fmla="*/ 506989 w 755963"/>
                <a:gd name="connsiteY6" fmla="*/ 401731 h 573666"/>
                <a:gd name="connsiteX7" fmla="*/ 712742 w 755963"/>
                <a:gd name="connsiteY7" fmla="*/ 388946 h 57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963" h="573666">
                  <a:moveTo>
                    <a:pt x="712742" y="388946"/>
                  </a:moveTo>
                  <a:lnTo>
                    <a:pt x="771083" y="575798"/>
                  </a:lnTo>
                  <a:lnTo>
                    <a:pt x="0" y="575798"/>
                  </a:lnTo>
                  <a:lnTo>
                    <a:pt x="90716" y="0"/>
                  </a:lnTo>
                  <a:lnTo>
                    <a:pt x="194743" y="0"/>
                  </a:lnTo>
                  <a:cubicBezTo>
                    <a:pt x="190306" y="159152"/>
                    <a:pt x="194743" y="411565"/>
                    <a:pt x="194743" y="411565"/>
                  </a:cubicBezTo>
                  <a:cubicBezTo>
                    <a:pt x="293347" y="413204"/>
                    <a:pt x="412000" y="414843"/>
                    <a:pt x="506989" y="401731"/>
                  </a:cubicBezTo>
                  <a:cubicBezTo>
                    <a:pt x="507153" y="401731"/>
                    <a:pt x="694665" y="369442"/>
                    <a:pt x="712742" y="388946"/>
                  </a:cubicBezTo>
                  <a:close/>
                </a:path>
              </a:pathLst>
            </a:custGeom>
            <a:solidFill>
              <a:srgbClr val="EAC38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0F86D341-77CB-464F-B0FD-7C0142B655C7}"/>
                </a:ext>
              </a:extLst>
            </p:cNvPr>
            <p:cNvSpPr/>
            <p:nvPr/>
          </p:nvSpPr>
          <p:spPr>
            <a:xfrm>
              <a:off x="3971919" y="2191872"/>
              <a:ext cx="147906" cy="295029"/>
            </a:xfrm>
            <a:custGeom>
              <a:avLst/>
              <a:gdLst>
                <a:gd name="connsiteX0" fmla="*/ 83484 w 147905"/>
                <a:gd name="connsiteY0" fmla="*/ 0 h 295028"/>
                <a:gd name="connsiteX1" fmla="*/ 163354 w 147905"/>
                <a:gd name="connsiteY1" fmla="*/ 286342 h 295028"/>
                <a:gd name="connsiteX2" fmla="*/ 59655 w 147905"/>
                <a:gd name="connsiteY2" fmla="*/ 302077 h 295028"/>
                <a:gd name="connsiteX3" fmla="*/ 0 w 147905"/>
                <a:gd name="connsiteY3" fmla="*/ 31306 h 295028"/>
                <a:gd name="connsiteX4" fmla="*/ 83484 w 147905"/>
                <a:gd name="connsiteY4" fmla="*/ 0 h 2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5" h="295028">
                  <a:moveTo>
                    <a:pt x="83484" y="0"/>
                  </a:moveTo>
                  <a:lnTo>
                    <a:pt x="163354" y="286342"/>
                  </a:lnTo>
                  <a:lnTo>
                    <a:pt x="59655" y="302077"/>
                  </a:lnTo>
                  <a:lnTo>
                    <a:pt x="0" y="31306"/>
                  </a:lnTo>
                  <a:lnTo>
                    <a:pt x="83484" y="0"/>
                  </a:ln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D320C783-053A-9F4F-8AA8-77DF3549DB94}"/>
                </a:ext>
              </a:extLst>
            </p:cNvPr>
            <p:cNvSpPr/>
            <p:nvPr/>
          </p:nvSpPr>
          <p:spPr>
            <a:xfrm>
              <a:off x="3519327" y="2054962"/>
              <a:ext cx="558756" cy="458934"/>
            </a:xfrm>
            <a:custGeom>
              <a:avLst/>
              <a:gdLst>
                <a:gd name="connsiteX0" fmla="*/ 381597 w 558755"/>
                <a:gd name="connsiteY0" fmla="*/ 213 h 458933"/>
                <a:gd name="connsiteX1" fmla="*/ 183403 w 558755"/>
                <a:gd name="connsiteY1" fmla="*/ 80526 h 458933"/>
                <a:gd name="connsiteX2" fmla="*/ 0 w 558755"/>
                <a:gd name="connsiteY2" fmla="*/ 269017 h 458933"/>
                <a:gd name="connsiteX3" fmla="*/ 67379 w 558755"/>
                <a:gd name="connsiteY3" fmla="*/ 459966 h 458933"/>
                <a:gd name="connsiteX4" fmla="*/ 364670 w 558755"/>
                <a:gd name="connsiteY4" fmla="*/ 376702 h 458933"/>
                <a:gd name="connsiteX5" fmla="*/ 440760 w 558755"/>
                <a:gd name="connsiteY5" fmla="*/ 273278 h 458933"/>
                <a:gd name="connsiteX6" fmla="*/ 471984 w 558755"/>
                <a:gd name="connsiteY6" fmla="*/ 237547 h 458933"/>
                <a:gd name="connsiteX7" fmla="*/ 560071 w 558755"/>
                <a:gd name="connsiteY7" fmla="*/ 179525 h 458933"/>
                <a:gd name="connsiteX8" fmla="*/ 381597 w 558755"/>
                <a:gd name="connsiteY8" fmla="*/ 213 h 45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755" h="458933">
                  <a:moveTo>
                    <a:pt x="381597" y="213"/>
                  </a:moveTo>
                  <a:cubicBezTo>
                    <a:pt x="381597" y="213"/>
                    <a:pt x="288088" y="-7163"/>
                    <a:pt x="183403" y="80526"/>
                  </a:cubicBezTo>
                  <a:cubicBezTo>
                    <a:pt x="130650" y="124781"/>
                    <a:pt x="0" y="269017"/>
                    <a:pt x="0" y="269017"/>
                  </a:cubicBezTo>
                  <a:lnTo>
                    <a:pt x="67379" y="459966"/>
                  </a:lnTo>
                  <a:cubicBezTo>
                    <a:pt x="67379" y="459966"/>
                    <a:pt x="271654" y="447673"/>
                    <a:pt x="364670" y="376702"/>
                  </a:cubicBezTo>
                  <a:lnTo>
                    <a:pt x="440760" y="273278"/>
                  </a:lnTo>
                  <a:lnTo>
                    <a:pt x="471984" y="237547"/>
                  </a:lnTo>
                  <a:lnTo>
                    <a:pt x="560071" y="179525"/>
                  </a:lnTo>
                  <a:cubicBezTo>
                    <a:pt x="560071" y="179525"/>
                    <a:pt x="482502" y="-7163"/>
                    <a:pt x="381597" y="213"/>
                  </a:cubicBezTo>
                  <a:close/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BE0F6BAE-1E9A-AF48-ABD9-B547CDF8ECB2}"/>
                </a:ext>
              </a:extLst>
            </p:cNvPr>
            <p:cNvSpPr/>
            <p:nvPr/>
          </p:nvSpPr>
          <p:spPr>
            <a:xfrm>
              <a:off x="3550349" y="2238585"/>
              <a:ext cx="493020" cy="262248"/>
            </a:xfrm>
            <a:custGeom>
              <a:avLst/>
              <a:gdLst>
                <a:gd name="connsiteX0" fmla="*/ 102257 w 493019"/>
                <a:gd name="connsiteY0" fmla="*/ 0 h 262247"/>
                <a:gd name="connsiteX1" fmla="*/ 23210 w 493019"/>
                <a:gd name="connsiteY1" fmla="*/ 277819 h 262247"/>
                <a:gd name="connsiteX2" fmla="*/ 504397 w 493019"/>
                <a:gd name="connsiteY2" fmla="*/ 249463 h 262247"/>
                <a:gd name="connsiteX3" fmla="*/ 474980 w 493019"/>
                <a:gd name="connsiteY3" fmla="*/ 195047 h 262247"/>
                <a:gd name="connsiteX4" fmla="*/ 120663 w 493019"/>
                <a:gd name="connsiteY4" fmla="*/ 190130 h 262247"/>
                <a:gd name="connsiteX5" fmla="*/ 189686 w 493019"/>
                <a:gd name="connsiteY5" fmla="*/ 76544 h 262247"/>
                <a:gd name="connsiteX6" fmla="*/ 102257 w 493019"/>
                <a:gd name="connsiteY6" fmla="*/ 0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019" h="262247">
                  <a:moveTo>
                    <a:pt x="102257" y="0"/>
                  </a:moveTo>
                  <a:cubicBezTo>
                    <a:pt x="102257" y="0"/>
                    <a:pt x="-58631" y="213076"/>
                    <a:pt x="23210" y="277819"/>
                  </a:cubicBezTo>
                  <a:lnTo>
                    <a:pt x="504397" y="249463"/>
                  </a:lnTo>
                  <a:lnTo>
                    <a:pt x="474980" y="195047"/>
                  </a:lnTo>
                  <a:lnTo>
                    <a:pt x="120663" y="190130"/>
                  </a:lnTo>
                  <a:lnTo>
                    <a:pt x="189686" y="76544"/>
                  </a:lnTo>
                  <a:lnTo>
                    <a:pt x="102257" y="0"/>
                  </a:ln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EB621377-93D7-E74D-B207-1682F2EC8131}"/>
                </a:ext>
              </a:extLst>
            </p:cNvPr>
            <p:cNvSpPr/>
            <p:nvPr/>
          </p:nvSpPr>
          <p:spPr>
            <a:xfrm>
              <a:off x="3846528" y="1824725"/>
              <a:ext cx="131472" cy="295029"/>
            </a:xfrm>
            <a:custGeom>
              <a:avLst/>
              <a:gdLst>
                <a:gd name="connsiteX0" fmla="*/ 0 w 131471"/>
                <a:gd name="connsiteY0" fmla="*/ 0 h 295028"/>
                <a:gd name="connsiteX1" fmla="*/ 1972 w 131471"/>
                <a:gd name="connsiteY1" fmla="*/ 203570 h 295028"/>
                <a:gd name="connsiteX2" fmla="*/ 43714 w 131471"/>
                <a:gd name="connsiteY2" fmla="*/ 217174 h 295028"/>
                <a:gd name="connsiteX3" fmla="*/ 32046 w 131471"/>
                <a:gd name="connsiteY3" fmla="*/ 297815 h 295028"/>
                <a:gd name="connsiteX4" fmla="*/ 117667 w 131471"/>
                <a:gd name="connsiteY4" fmla="*/ 310764 h 295028"/>
                <a:gd name="connsiteX5" fmla="*/ 145769 w 131471"/>
                <a:gd name="connsiteY5" fmla="*/ 50810 h 295028"/>
                <a:gd name="connsiteX6" fmla="*/ 0 w 131471"/>
                <a:gd name="connsiteY6" fmla="*/ 0 h 2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71" h="295028">
                  <a:moveTo>
                    <a:pt x="0" y="0"/>
                  </a:moveTo>
                  <a:lnTo>
                    <a:pt x="1972" y="203570"/>
                  </a:lnTo>
                  <a:lnTo>
                    <a:pt x="43714" y="217174"/>
                  </a:lnTo>
                  <a:lnTo>
                    <a:pt x="32046" y="297815"/>
                  </a:lnTo>
                  <a:lnTo>
                    <a:pt x="117667" y="310764"/>
                  </a:lnTo>
                  <a:cubicBezTo>
                    <a:pt x="117667" y="310764"/>
                    <a:pt x="144619" y="54252"/>
                    <a:pt x="145769" y="50810"/>
                  </a:cubicBezTo>
                  <a:cubicBezTo>
                    <a:pt x="146920" y="4736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A88ACFB6-64BB-6F40-9AEF-A11011C42BED}"/>
                </a:ext>
              </a:extLst>
            </p:cNvPr>
            <p:cNvSpPr/>
            <p:nvPr/>
          </p:nvSpPr>
          <p:spPr>
            <a:xfrm>
              <a:off x="3856962" y="1903162"/>
              <a:ext cx="16434" cy="16390"/>
            </a:xfrm>
            <a:custGeom>
              <a:avLst/>
              <a:gdLst>
                <a:gd name="connsiteX0" fmla="*/ 30322 w 16433"/>
                <a:gd name="connsiteY0" fmla="*/ 2532 h 0"/>
                <a:gd name="connsiteX1" fmla="*/ 14875 w 16433"/>
                <a:gd name="connsiteY1" fmla="*/ 5154 h 0"/>
                <a:gd name="connsiteX2" fmla="*/ 84 w 16433"/>
                <a:gd name="connsiteY2" fmla="*/ 11547 h 0"/>
                <a:gd name="connsiteX3" fmla="*/ 13560 w 16433"/>
                <a:gd name="connsiteY3" fmla="*/ 1385 h 0"/>
                <a:gd name="connsiteX4" fmla="*/ 30322 w 16433"/>
                <a:gd name="connsiteY4" fmla="*/ 253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30322" y="2532"/>
                  </a:moveTo>
                  <a:cubicBezTo>
                    <a:pt x="30322" y="3679"/>
                    <a:pt x="22927" y="2532"/>
                    <a:pt x="14875" y="5154"/>
                  </a:cubicBezTo>
                  <a:cubicBezTo>
                    <a:pt x="6822" y="7777"/>
                    <a:pt x="906" y="12366"/>
                    <a:pt x="84" y="11547"/>
                  </a:cubicBezTo>
                  <a:cubicBezTo>
                    <a:pt x="-738" y="10727"/>
                    <a:pt x="4521" y="4663"/>
                    <a:pt x="13560" y="1385"/>
                  </a:cubicBezTo>
                  <a:cubicBezTo>
                    <a:pt x="22599" y="-1893"/>
                    <a:pt x="30980" y="1549"/>
                    <a:pt x="30322" y="2532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3519A445-C744-AC42-A286-40A348CD31E0}"/>
                </a:ext>
              </a:extLst>
            </p:cNvPr>
            <p:cNvSpPr/>
            <p:nvPr/>
          </p:nvSpPr>
          <p:spPr>
            <a:xfrm>
              <a:off x="3871341" y="1931591"/>
              <a:ext cx="16434" cy="16390"/>
            </a:xfrm>
            <a:custGeom>
              <a:avLst/>
              <a:gdLst>
                <a:gd name="connsiteX0" fmla="*/ 10685 w 0"/>
                <a:gd name="connsiteY0" fmla="*/ 5409 h 0"/>
                <a:gd name="connsiteX1" fmla="*/ 5429 w 0"/>
                <a:gd name="connsiteY1" fmla="*/ 10656 h 0"/>
                <a:gd name="connsiteX2" fmla="*/ 5262 w 0"/>
                <a:gd name="connsiteY2" fmla="*/ 10654 h 0"/>
                <a:gd name="connsiteX3" fmla="*/ 3 w 0"/>
                <a:gd name="connsiteY3" fmla="*/ 5409 h 0"/>
                <a:gd name="connsiteX4" fmla="*/ 5095 w 0"/>
                <a:gd name="connsiteY4" fmla="*/ 3 h 0"/>
                <a:gd name="connsiteX5" fmla="*/ 5262 w 0"/>
                <a:gd name="connsiteY5" fmla="*/ 0 h 0"/>
                <a:gd name="connsiteX6" fmla="*/ 10685 w 0"/>
                <a:gd name="connsiteY6" fmla="*/ 540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>
                  <a:moveTo>
                    <a:pt x="10685" y="5409"/>
                  </a:moveTo>
                  <a:cubicBezTo>
                    <a:pt x="10686" y="8306"/>
                    <a:pt x="8333" y="10655"/>
                    <a:pt x="5429" y="10656"/>
                  </a:cubicBezTo>
                  <a:cubicBezTo>
                    <a:pt x="5373" y="10656"/>
                    <a:pt x="5317" y="10656"/>
                    <a:pt x="5262" y="10654"/>
                  </a:cubicBezTo>
                  <a:cubicBezTo>
                    <a:pt x="2357" y="10654"/>
                    <a:pt x="3" y="8306"/>
                    <a:pt x="3" y="5409"/>
                  </a:cubicBezTo>
                  <a:cubicBezTo>
                    <a:pt x="-88" y="2514"/>
                    <a:pt x="2192" y="93"/>
                    <a:pt x="5095" y="3"/>
                  </a:cubicBezTo>
                  <a:cubicBezTo>
                    <a:pt x="5150" y="1"/>
                    <a:pt x="5206" y="0"/>
                    <a:pt x="5262" y="0"/>
                  </a:cubicBezTo>
                  <a:cubicBezTo>
                    <a:pt x="8257" y="0"/>
                    <a:pt x="10685" y="2422"/>
                    <a:pt x="10685" y="540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1289C3B1-DC21-D847-8EEF-717C31F933E3}"/>
                </a:ext>
              </a:extLst>
            </p:cNvPr>
            <p:cNvSpPr/>
            <p:nvPr/>
          </p:nvSpPr>
          <p:spPr>
            <a:xfrm>
              <a:off x="3941519" y="1933719"/>
              <a:ext cx="16434" cy="16390"/>
            </a:xfrm>
            <a:custGeom>
              <a:avLst/>
              <a:gdLst>
                <a:gd name="connsiteX0" fmla="*/ 9858 w 0"/>
                <a:gd name="connsiteY0" fmla="*/ 4756 h 0"/>
                <a:gd name="connsiteX1" fmla="*/ 5095 w 0"/>
                <a:gd name="connsiteY1" fmla="*/ 9834 h 0"/>
                <a:gd name="connsiteX2" fmla="*/ 3 w 0"/>
                <a:gd name="connsiteY2" fmla="*/ 5084 h 0"/>
                <a:gd name="connsiteX3" fmla="*/ 4766 w 0"/>
                <a:gd name="connsiteY3" fmla="*/ 6 h 0"/>
                <a:gd name="connsiteX4" fmla="*/ 4928 w 0"/>
                <a:gd name="connsiteY4" fmla="*/ 3 h 0"/>
                <a:gd name="connsiteX5" fmla="*/ 9855 w 0"/>
                <a:gd name="connsiteY5" fmla="*/ 4589 h 0"/>
                <a:gd name="connsiteX6" fmla="*/ 9858 w 0"/>
                <a:gd name="connsiteY6" fmla="*/ 475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>
                  <a:moveTo>
                    <a:pt x="9858" y="4756"/>
                  </a:moveTo>
                  <a:cubicBezTo>
                    <a:pt x="9949" y="7470"/>
                    <a:pt x="7816" y="9744"/>
                    <a:pt x="5095" y="9834"/>
                  </a:cubicBezTo>
                  <a:cubicBezTo>
                    <a:pt x="2373" y="9925"/>
                    <a:pt x="94" y="7798"/>
                    <a:pt x="3" y="5084"/>
                  </a:cubicBezTo>
                  <a:cubicBezTo>
                    <a:pt x="-88" y="2370"/>
                    <a:pt x="2045" y="96"/>
                    <a:pt x="4766" y="6"/>
                  </a:cubicBezTo>
                  <a:cubicBezTo>
                    <a:pt x="4820" y="4"/>
                    <a:pt x="4874" y="3"/>
                    <a:pt x="4928" y="3"/>
                  </a:cubicBezTo>
                  <a:cubicBezTo>
                    <a:pt x="7558" y="-88"/>
                    <a:pt x="9764" y="1966"/>
                    <a:pt x="9855" y="4589"/>
                  </a:cubicBezTo>
                  <a:cubicBezTo>
                    <a:pt x="9857" y="4645"/>
                    <a:pt x="9858" y="4701"/>
                    <a:pt x="9858" y="4756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6CA71C0E-9301-784B-A08D-E4652F60BAC8}"/>
                </a:ext>
              </a:extLst>
            </p:cNvPr>
            <p:cNvSpPr/>
            <p:nvPr/>
          </p:nvSpPr>
          <p:spPr>
            <a:xfrm>
              <a:off x="3934611" y="1904341"/>
              <a:ext cx="16434" cy="16390"/>
            </a:xfrm>
            <a:custGeom>
              <a:avLst/>
              <a:gdLst>
                <a:gd name="connsiteX0" fmla="*/ 28269 w 16433"/>
                <a:gd name="connsiteY0" fmla="*/ 8401 h 0"/>
                <a:gd name="connsiteX1" fmla="*/ 14300 w 16433"/>
                <a:gd name="connsiteY1" fmla="*/ 4631 h 0"/>
                <a:gd name="connsiteX2" fmla="*/ 3 w 16433"/>
                <a:gd name="connsiteY2" fmla="*/ 2172 h 0"/>
                <a:gd name="connsiteX3" fmla="*/ 15122 w 16433"/>
                <a:gd name="connsiteY3" fmla="*/ 697 h 0"/>
                <a:gd name="connsiteX4" fmla="*/ 28269 w 16433"/>
                <a:gd name="connsiteY4" fmla="*/ 840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8269" y="8401"/>
                  </a:moveTo>
                  <a:cubicBezTo>
                    <a:pt x="23531" y="7470"/>
                    <a:pt x="18863" y="6210"/>
                    <a:pt x="14300" y="4631"/>
                  </a:cubicBezTo>
                  <a:cubicBezTo>
                    <a:pt x="6576" y="2992"/>
                    <a:pt x="167" y="3320"/>
                    <a:pt x="3" y="2172"/>
                  </a:cubicBezTo>
                  <a:cubicBezTo>
                    <a:pt x="-162" y="1025"/>
                    <a:pt x="6576" y="-1106"/>
                    <a:pt x="15122" y="697"/>
                  </a:cubicBezTo>
                  <a:cubicBezTo>
                    <a:pt x="23668" y="2500"/>
                    <a:pt x="28927" y="7417"/>
                    <a:pt x="28269" y="8401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D87FB1B8-9CA4-B64D-AD73-FACEB9624607}"/>
                </a:ext>
              </a:extLst>
            </p:cNvPr>
            <p:cNvSpPr/>
            <p:nvPr/>
          </p:nvSpPr>
          <p:spPr>
            <a:xfrm>
              <a:off x="3857313" y="1958626"/>
              <a:ext cx="32868" cy="16390"/>
            </a:xfrm>
            <a:custGeom>
              <a:avLst/>
              <a:gdLst>
                <a:gd name="connsiteX0" fmla="*/ 32929 w 32867"/>
                <a:gd name="connsiteY0" fmla="*/ 4599 h 0"/>
                <a:gd name="connsiteX1" fmla="*/ 16495 w 32867"/>
                <a:gd name="connsiteY1" fmla="*/ 10008 h 0"/>
                <a:gd name="connsiteX2" fmla="*/ 61 w 32867"/>
                <a:gd name="connsiteY2" fmla="*/ 5418 h 0"/>
                <a:gd name="connsiteX3" fmla="*/ 16495 w 32867"/>
                <a:gd name="connsiteY3" fmla="*/ 10 h 0"/>
                <a:gd name="connsiteX4" fmla="*/ 32929 w 32867"/>
                <a:gd name="connsiteY4" fmla="*/ 459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32929" y="4599"/>
                  </a:moveTo>
                  <a:cubicBezTo>
                    <a:pt x="32929" y="7221"/>
                    <a:pt x="25698" y="9680"/>
                    <a:pt x="16495" y="10008"/>
                  </a:cubicBezTo>
                  <a:cubicBezTo>
                    <a:pt x="7292" y="10336"/>
                    <a:pt x="883" y="8205"/>
                    <a:pt x="61" y="5418"/>
                  </a:cubicBezTo>
                  <a:cubicBezTo>
                    <a:pt x="-761" y="2632"/>
                    <a:pt x="6799" y="173"/>
                    <a:pt x="16495" y="10"/>
                  </a:cubicBezTo>
                  <a:cubicBezTo>
                    <a:pt x="26191" y="-154"/>
                    <a:pt x="32929" y="1812"/>
                    <a:pt x="32929" y="4599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807053B3-DBD1-564F-97AB-5AFEE9135679}"/>
                </a:ext>
              </a:extLst>
            </p:cNvPr>
            <p:cNvSpPr/>
            <p:nvPr/>
          </p:nvSpPr>
          <p:spPr>
            <a:xfrm>
              <a:off x="3935925" y="1956332"/>
              <a:ext cx="16434" cy="16390"/>
            </a:xfrm>
            <a:custGeom>
              <a:avLst/>
              <a:gdLst>
                <a:gd name="connsiteX0" fmla="*/ 25805 w 16433"/>
                <a:gd name="connsiteY0" fmla="*/ 5582 h 0"/>
                <a:gd name="connsiteX1" fmla="*/ 12658 w 16433"/>
                <a:gd name="connsiteY1" fmla="*/ 10007 h 0"/>
                <a:gd name="connsiteX2" fmla="*/ 4 w 16433"/>
                <a:gd name="connsiteY2" fmla="*/ 4598 h 0"/>
                <a:gd name="connsiteX3" fmla="*/ 13151 w 16433"/>
                <a:gd name="connsiteY3" fmla="*/ 9 h 0"/>
                <a:gd name="connsiteX4" fmla="*/ 25805 w 16433"/>
                <a:gd name="connsiteY4" fmla="*/ 558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5805" y="5582"/>
                  </a:moveTo>
                  <a:cubicBezTo>
                    <a:pt x="25805" y="8368"/>
                    <a:pt x="19889" y="10335"/>
                    <a:pt x="12658" y="10007"/>
                  </a:cubicBezTo>
                  <a:cubicBezTo>
                    <a:pt x="5427" y="9679"/>
                    <a:pt x="-161" y="7221"/>
                    <a:pt x="4" y="4598"/>
                  </a:cubicBezTo>
                  <a:cubicBezTo>
                    <a:pt x="168" y="1976"/>
                    <a:pt x="5920" y="-155"/>
                    <a:pt x="13151" y="9"/>
                  </a:cubicBezTo>
                  <a:cubicBezTo>
                    <a:pt x="20382" y="173"/>
                    <a:pt x="25969" y="3123"/>
                    <a:pt x="25805" y="5582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12CF0BD0-E379-C949-9888-7EB994330835}"/>
                </a:ext>
              </a:extLst>
            </p:cNvPr>
            <p:cNvSpPr/>
            <p:nvPr/>
          </p:nvSpPr>
          <p:spPr>
            <a:xfrm>
              <a:off x="3920854" y="1997695"/>
              <a:ext cx="16434" cy="16390"/>
            </a:xfrm>
            <a:custGeom>
              <a:avLst/>
              <a:gdLst>
                <a:gd name="connsiteX0" fmla="*/ 12610 w 0"/>
                <a:gd name="connsiteY0" fmla="*/ 113 h 0"/>
                <a:gd name="connsiteX1" fmla="*/ 11295 w 0"/>
                <a:gd name="connsiteY1" fmla="*/ 11259 h 0"/>
                <a:gd name="connsiteX2" fmla="*/ 120 w 0"/>
                <a:gd name="connsiteY2" fmla="*/ 12734 h 0"/>
                <a:gd name="connsiteX3" fmla="*/ 4229 w 0"/>
                <a:gd name="connsiteY3" fmla="*/ 4375 h 0"/>
                <a:gd name="connsiteX4" fmla="*/ 12610 w 0"/>
                <a:gd name="connsiteY4" fmla="*/ 11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2610" y="113"/>
                  </a:moveTo>
                  <a:cubicBezTo>
                    <a:pt x="15239" y="113"/>
                    <a:pt x="15897" y="6669"/>
                    <a:pt x="11295" y="11259"/>
                  </a:cubicBezTo>
                  <a:cubicBezTo>
                    <a:pt x="6694" y="15848"/>
                    <a:pt x="777" y="15520"/>
                    <a:pt x="120" y="12734"/>
                  </a:cubicBezTo>
                  <a:cubicBezTo>
                    <a:pt x="-537" y="9947"/>
                    <a:pt x="1599" y="6997"/>
                    <a:pt x="4229" y="4375"/>
                  </a:cubicBezTo>
                  <a:cubicBezTo>
                    <a:pt x="6858" y="1752"/>
                    <a:pt x="9816" y="-542"/>
                    <a:pt x="12610" y="113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70C6CAAD-D11E-984F-8E35-8A8C0D581AE6}"/>
                </a:ext>
              </a:extLst>
            </p:cNvPr>
            <p:cNvSpPr/>
            <p:nvPr/>
          </p:nvSpPr>
          <p:spPr>
            <a:xfrm>
              <a:off x="3887205" y="2039503"/>
              <a:ext cx="32868" cy="16390"/>
            </a:xfrm>
            <a:custGeom>
              <a:avLst/>
              <a:gdLst>
                <a:gd name="connsiteX0" fmla="*/ 40835 w 32867"/>
                <a:gd name="connsiteY0" fmla="*/ 15672 h 16390"/>
                <a:gd name="connsiteX1" fmla="*/ 18814 w 32867"/>
                <a:gd name="connsiteY1" fmla="*/ 13214 h 16390"/>
                <a:gd name="connsiteX2" fmla="*/ 79 w 32867"/>
                <a:gd name="connsiteY2" fmla="*/ 1413 h 16390"/>
                <a:gd name="connsiteX3" fmla="*/ 22100 w 32867"/>
                <a:gd name="connsiteY3" fmla="*/ 3871 h 16390"/>
                <a:gd name="connsiteX4" fmla="*/ 40835 w 32867"/>
                <a:gd name="connsiteY4" fmla="*/ 15672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16390">
                  <a:moveTo>
                    <a:pt x="40835" y="15672"/>
                  </a:moveTo>
                  <a:cubicBezTo>
                    <a:pt x="40014" y="18295"/>
                    <a:pt x="30153" y="17148"/>
                    <a:pt x="18814" y="13214"/>
                  </a:cubicBezTo>
                  <a:cubicBezTo>
                    <a:pt x="7474" y="9280"/>
                    <a:pt x="-907" y="4035"/>
                    <a:pt x="79" y="1413"/>
                  </a:cubicBezTo>
                  <a:cubicBezTo>
                    <a:pt x="1065" y="-1210"/>
                    <a:pt x="10761" y="-62"/>
                    <a:pt x="22100" y="3871"/>
                  </a:cubicBezTo>
                  <a:cubicBezTo>
                    <a:pt x="33440" y="7805"/>
                    <a:pt x="41821" y="13050"/>
                    <a:pt x="40835" y="15672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F0B72258-C275-AF47-B3D5-6688E7B4FB1C}"/>
                </a:ext>
              </a:extLst>
            </p:cNvPr>
            <p:cNvSpPr/>
            <p:nvPr/>
          </p:nvSpPr>
          <p:spPr>
            <a:xfrm>
              <a:off x="3980629" y="1930468"/>
              <a:ext cx="32868" cy="32781"/>
            </a:xfrm>
            <a:custGeom>
              <a:avLst/>
              <a:gdLst>
                <a:gd name="connsiteX0" fmla="*/ 4601 w 32867"/>
                <a:gd name="connsiteY0" fmla="*/ 4564 h 32780"/>
                <a:gd name="connsiteX1" fmla="*/ 35826 w 32867"/>
                <a:gd name="connsiteY1" fmla="*/ 13743 h 32780"/>
                <a:gd name="connsiteX2" fmla="*/ 0 w 32867"/>
                <a:gd name="connsiteY2" fmla="*/ 4504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67" h="32780">
                  <a:moveTo>
                    <a:pt x="4601" y="4564"/>
                  </a:moveTo>
                  <a:cubicBezTo>
                    <a:pt x="4601" y="4564"/>
                    <a:pt x="35826" y="-10351"/>
                    <a:pt x="35826" y="13743"/>
                  </a:cubicBezTo>
                  <a:cubicBezTo>
                    <a:pt x="35826" y="37837"/>
                    <a:pt x="27116" y="47835"/>
                    <a:pt x="0" y="45049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3833D474-B876-D148-B46C-F44548AAE0C4}"/>
                </a:ext>
              </a:extLst>
            </p:cNvPr>
            <p:cNvSpPr/>
            <p:nvPr/>
          </p:nvSpPr>
          <p:spPr>
            <a:xfrm>
              <a:off x="3990826" y="1943752"/>
              <a:ext cx="16434" cy="16390"/>
            </a:xfrm>
            <a:custGeom>
              <a:avLst/>
              <a:gdLst>
                <a:gd name="connsiteX0" fmla="*/ 486 w 0"/>
                <a:gd name="connsiteY0" fmla="*/ 18161 h 16390"/>
                <a:gd name="connsiteX1" fmla="*/ 4923 w 0"/>
                <a:gd name="connsiteY1" fmla="*/ 18161 h 16390"/>
                <a:gd name="connsiteX2" fmla="*/ 9689 w 0"/>
                <a:gd name="connsiteY2" fmla="*/ 11113 h 16390"/>
                <a:gd name="connsiteX3" fmla="*/ 4923 w 0"/>
                <a:gd name="connsiteY3" fmla="*/ 2590 h 16390"/>
                <a:gd name="connsiteX4" fmla="*/ 814 w 0"/>
                <a:gd name="connsiteY4" fmla="*/ 2590 h 16390"/>
                <a:gd name="connsiteX5" fmla="*/ 5745 w 0"/>
                <a:gd name="connsiteY5" fmla="*/ 132 h 16390"/>
                <a:gd name="connsiteX6" fmla="*/ 13797 w 0"/>
                <a:gd name="connsiteY6" fmla="*/ 10949 h 16390"/>
                <a:gd name="connsiteX7" fmla="*/ 5638 w 0"/>
                <a:gd name="connsiteY7" fmla="*/ 21062 h 16390"/>
                <a:gd name="connsiteX8" fmla="*/ 4923 w 0"/>
                <a:gd name="connsiteY8" fmla="*/ 21111 h 16390"/>
                <a:gd name="connsiteX9" fmla="*/ 486 w 0"/>
                <a:gd name="connsiteY9" fmla="*/ 18161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h="16390">
                  <a:moveTo>
                    <a:pt x="486" y="18161"/>
                  </a:moveTo>
                  <a:cubicBezTo>
                    <a:pt x="486" y="18161"/>
                    <a:pt x="2458" y="18981"/>
                    <a:pt x="4923" y="18161"/>
                  </a:cubicBezTo>
                  <a:cubicBezTo>
                    <a:pt x="8122" y="17426"/>
                    <a:pt x="10204" y="14347"/>
                    <a:pt x="9689" y="11113"/>
                  </a:cubicBezTo>
                  <a:cubicBezTo>
                    <a:pt x="9451" y="7706"/>
                    <a:pt x="7704" y="4582"/>
                    <a:pt x="4923" y="2590"/>
                  </a:cubicBezTo>
                  <a:cubicBezTo>
                    <a:pt x="2786" y="1607"/>
                    <a:pt x="1143" y="2590"/>
                    <a:pt x="814" y="2590"/>
                  </a:cubicBezTo>
                  <a:cubicBezTo>
                    <a:pt x="486" y="2590"/>
                    <a:pt x="1636" y="-688"/>
                    <a:pt x="5745" y="132"/>
                  </a:cubicBezTo>
                  <a:cubicBezTo>
                    <a:pt x="10403" y="1744"/>
                    <a:pt x="13597" y="6035"/>
                    <a:pt x="13797" y="10949"/>
                  </a:cubicBezTo>
                  <a:cubicBezTo>
                    <a:pt x="14344" y="15989"/>
                    <a:pt x="10691" y="20517"/>
                    <a:pt x="5638" y="21062"/>
                  </a:cubicBezTo>
                  <a:cubicBezTo>
                    <a:pt x="5400" y="21088"/>
                    <a:pt x="5162" y="21104"/>
                    <a:pt x="4923" y="21111"/>
                  </a:cubicBezTo>
                  <a:cubicBezTo>
                    <a:pt x="486" y="20784"/>
                    <a:pt x="-829" y="18161"/>
                    <a:pt x="486" y="18161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12CDF33B-7F0D-2F41-B7E0-F18B23774206}"/>
                </a:ext>
              </a:extLst>
            </p:cNvPr>
            <p:cNvSpPr/>
            <p:nvPr/>
          </p:nvSpPr>
          <p:spPr>
            <a:xfrm>
              <a:off x="3827464" y="1804565"/>
              <a:ext cx="164340" cy="131124"/>
            </a:xfrm>
            <a:custGeom>
              <a:avLst/>
              <a:gdLst>
                <a:gd name="connsiteX0" fmla="*/ 4930 w 164339"/>
                <a:gd name="connsiteY0" fmla="*/ 94409 h 131123"/>
                <a:gd name="connsiteX1" fmla="*/ 152836 w 164339"/>
                <a:gd name="connsiteY1" fmla="*/ 56547 h 131123"/>
                <a:gd name="connsiteX2" fmla="*/ 152836 w 164339"/>
                <a:gd name="connsiteY2" fmla="*/ 138500 h 131123"/>
                <a:gd name="connsiteX3" fmla="*/ 164504 w 164339"/>
                <a:gd name="connsiteY3" fmla="*/ 122109 h 131123"/>
                <a:gd name="connsiteX4" fmla="*/ 174036 w 164339"/>
                <a:gd name="connsiteY4" fmla="*/ 69332 h 131123"/>
                <a:gd name="connsiteX5" fmla="*/ 23336 w 164339"/>
                <a:gd name="connsiteY5" fmla="*/ 0 h 131123"/>
                <a:gd name="connsiteX6" fmla="*/ 0 w 164339"/>
                <a:gd name="connsiteY6" fmla="*/ 57695 h 1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39" h="131123">
                  <a:moveTo>
                    <a:pt x="4930" y="94409"/>
                  </a:moveTo>
                  <a:cubicBezTo>
                    <a:pt x="130815" y="97687"/>
                    <a:pt x="152836" y="56547"/>
                    <a:pt x="152836" y="56547"/>
                  </a:cubicBezTo>
                  <a:lnTo>
                    <a:pt x="152836" y="138500"/>
                  </a:lnTo>
                  <a:lnTo>
                    <a:pt x="164504" y="122109"/>
                  </a:lnTo>
                  <a:lnTo>
                    <a:pt x="174036" y="69332"/>
                  </a:lnTo>
                  <a:lnTo>
                    <a:pt x="23336" y="0"/>
                  </a:lnTo>
                  <a:lnTo>
                    <a:pt x="0" y="57695"/>
                  </a:ln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50F53C65-4AFF-D74F-94E0-EAFDCF0FDF90}"/>
                </a:ext>
              </a:extLst>
            </p:cNvPr>
            <p:cNvSpPr/>
            <p:nvPr/>
          </p:nvSpPr>
          <p:spPr>
            <a:xfrm>
              <a:off x="3895343" y="1926182"/>
              <a:ext cx="16434" cy="49171"/>
            </a:xfrm>
            <a:custGeom>
              <a:avLst/>
              <a:gdLst>
                <a:gd name="connsiteX0" fmla="*/ 16099 w 16433"/>
                <a:gd name="connsiteY0" fmla="*/ 53269 h 49171"/>
                <a:gd name="connsiteX1" fmla="*/ 5253 w 16433"/>
                <a:gd name="connsiteY1" fmla="*/ 56547 h 49171"/>
                <a:gd name="connsiteX2" fmla="*/ 1966 w 16433"/>
                <a:gd name="connsiteY2" fmla="*/ 56547 h 49171"/>
                <a:gd name="connsiteX3" fmla="*/ 158 w 16433"/>
                <a:gd name="connsiteY3" fmla="*/ 52286 h 49171"/>
                <a:gd name="connsiteX4" fmla="*/ 4760 w 16433"/>
                <a:gd name="connsiteY4" fmla="*/ 46549 h 49171"/>
                <a:gd name="connsiteX5" fmla="*/ 17414 w 16433"/>
                <a:gd name="connsiteY5" fmla="*/ 37862 h 49171"/>
                <a:gd name="connsiteX6" fmla="*/ 16263 w 16433"/>
                <a:gd name="connsiteY6" fmla="*/ 40157 h 49171"/>
                <a:gd name="connsiteX7" fmla="*/ 16263 w 16433"/>
                <a:gd name="connsiteY7" fmla="*/ 39009 h 49171"/>
                <a:gd name="connsiteX8" fmla="*/ 11169 w 16433"/>
                <a:gd name="connsiteY8" fmla="*/ 0 h 49171"/>
                <a:gd name="connsiteX9" fmla="*/ 20208 w 16433"/>
                <a:gd name="connsiteY9" fmla="*/ 38026 h 49171"/>
                <a:gd name="connsiteX10" fmla="*/ 20208 w 16433"/>
                <a:gd name="connsiteY10" fmla="*/ 39173 h 49171"/>
                <a:gd name="connsiteX11" fmla="*/ 20208 w 16433"/>
                <a:gd name="connsiteY11" fmla="*/ 40812 h 49171"/>
                <a:gd name="connsiteX12" fmla="*/ 18729 w 16433"/>
                <a:gd name="connsiteY12" fmla="*/ 40812 h 49171"/>
                <a:gd name="connsiteX13" fmla="*/ 6896 w 16433"/>
                <a:gd name="connsiteY13" fmla="*/ 48680 h 49171"/>
                <a:gd name="connsiteX14" fmla="*/ 2952 w 16433"/>
                <a:gd name="connsiteY14" fmla="*/ 52613 h 49171"/>
                <a:gd name="connsiteX15" fmla="*/ 5088 w 16433"/>
                <a:gd name="connsiteY15" fmla="*/ 53761 h 49171"/>
                <a:gd name="connsiteX16" fmla="*/ 16099 w 16433"/>
                <a:gd name="connsiteY16" fmla="*/ 53269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33" h="49171">
                  <a:moveTo>
                    <a:pt x="16099" y="53269"/>
                  </a:moveTo>
                  <a:cubicBezTo>
                    <a:pt x="16099" y="53269"/>
                    <a:pt x="12648" y="56547"/>
                    <a:pt x="5253" y="56547"/>
                  </a:cubicBezTo>
                  <a:cubicBezTo>
                    <a:pt x="4165" y="56737"/>
                    <a:pt x="3053" y="56737"/>
                    <a:pt x="1966" y="56547"/>
                  </a:cubicBezTo>
                  <a:cubicBezTo>
                    <a:pt x="408" y="55750"/>
                    <a:pt x="-353" y="53955"/>
                    <a:pt x="158" y="52286"/>
                  </a:cubicBezTo>
                  <a:cubicBezTo>
                    <a:pt x="1237" y="50051"/>
                    <a:pt x="2810" y="48089"/>
                    <a:pt x="4760" y="46549"/>
                  </a:cubicBezTo>
                  <a:cubicBezTo>
                    <a:pt x="8567" y="43099"/>
                    <a:pt x="12823" y="40177"/>
                    <a:pt x="17414" y="37862"/>
                  </a:cubicBezTo>
                  <a:lnTo>
                    <a:pt x="16263" y="40157"/>
                  </a:lnTo>
                  <a:lnTo>
                    <a:pt x="16263" y="39009"/>
                  </a:lnTo>
                  <a:cubicBezTo>
                    <a:pt x="13303" y="26201"/>
                    <a:pt x="11597" y="13137"/>
                    <a:pt x="11169" y="0"/>
                  </a:cubicBezTo>
                  <a:cubicBezTo>
                    <a:pt x="15466" y="12337"/>
                    <a:pt x="18494" y="25078"/>
                    <a:pt x="20208" y="38026"/>
                  </a:cubicBezTo>
                  <a:lnTo>
                    <a:pt x="20208" y="39173"/>
                  </a:lnTo>
                  <a:lnTo>
                    <a:pt x="20208" y="40812"/>
                  </a:lnTo>
                  <a:lnTo>
                    <a:pt x="18729" y="40812"/>
                  </a:lnTo>
                  <a:cubicBezTo>
                    <a:pt x="14506" y="42991"/>
                    <a:pt x="10537" y="45630"/>
                    <a:pt x="6896" y="48680"/>
                  </a:cubicBezTo>
                  <a:cubicBezTo>
                    <a:pt x="5341" y="49726"/>
                    <a:pt x="4002" y="51062"/>
                    <a:pt x="2952" y="52613"/>
                  </a:cubicBezTo>
                  <a:cubicBezTo>
                    <a:pt x="2952" y="52613"/>
                    <a:pt x="2952" y="53597"/>
                    <a:pt x="5088" y="53761"/>
                  </a:cubicBezTo>
                  <a:cubicBezTo>
                    <a:pt x="8765" y="53793"/>
                    <a:pt x="12440" y="53629"/>
                    <a:pt x="16099" y="5326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6BE99E49-8275-D54F-A0B2-05A39BB58C3B}"/>
                </a:ext>
              </a:extLst>
            </p:cNvPr>
            <p:cNvSpPr/>
            <p:nvPr/>
          </p:nvSpPr>
          <p:spPr>
            <a:xfrm>
              <a:off x="3953477" y="1929501"/>
              <a:ext cx="16434" cy="16390"/>
            </a:xfrm>
            <a:custGeom>
              <a:avLst/>
              <a:gdLst>
                <a:gd name="connsiteX0" fmla="*/ 3981 w 0"/>
                <a:gd name="connsiteY0" fmla="*/ 615 h 0"/>
                <a:gd name="connsiteX1" fmla="*/ 3981 w 0"/>
                <a:gd name="connsiteY1" fmla="*/ 4221 h 0"/>
                <a:gd name="connsiteX2" fmla="*/ 365 w 0"/>
                <a:gd name="connsiteY2" fmla="*/ 4221 h 0"/>
                <a:gd name="connsiteX3" fmla="*/ 365 w 0"/>
                <a:gd name="connsiteY3" fmla="*/ 615 h 0"/>
                <a:gd name="connsiteX4" fmla="*/ 3981 w 0"/>
                <a:gd name="connsiteY4" fmla="*/ 61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981" y="615"/>
                  </a:moveTo>
                  <a:cubicBezTo>
                    <a:pt x="4803" y="1677"/>
                    <a:pt x="4803" y="3159"/>
                    <a:pt x="3981" y="4221"/>
                  </a:cubicBezTo>
                  <a:cubicBezTo>
                    <a:pt x="2666" y="5532"/>
                    <a:pt x="1187" y="5860"/>
                    <a:pt x="365" y="4221"/>
                  </a:cubicBezTo>
                  <a:cubicBezTo>
                    <a:pt x="-457" y="2582"/>
                    <a:pt x="365" y="1926"/>
                    <a:pt x="365" y="615"/>
                  </a:cubicBezTo>
                  <a:cubicBezTo>
                    <a:pt x="1430" y="-205"/>
                    <a:pt x="2916" y="-205"/>
                    <a:pt x="3981" y="615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57E860BC-A011-424C-8645-CA670779704D}"/>
                </a:ext>
              </a:extLst>
            </p:cNvPr>
            <p:cNvSpPr/>
            <p:nvPr/>
          </p:nvSpPr>
          <p:spPr>
            <a:xfrm>
              <a:off x="3955706" y="1934372"/>
              <a:ext cx="16434" cy="16390"/>
            </a:xfrm>
            <a:custGeom>
              <a:avLst/>
              <a:gdLst>
                <a:gd name="connsiteX0" fmla="*/ 5202 w 0"/>
                <a:gd name="connsiteY0" fmla="*/ 825 h 0"/>
                <a:gd name="connsiteX1" fmla="*/ 3617 w 0"/>
                <a:gd name="connsiteY1" fmla="*/ 3921 h 0"/>
                <a:gd name="connsiteX2" fmla="*/ 3559 w 0"/>
                <a:gd name="connsiteY2" fmla="*/ 3939 h 0"/>
                <a:gd name="connsiteX3" fmla="*/ 108 w 0"/>
                <a:gd name="connsiteY3" fmla="*/ 3939 h 0"/>
                <a:gd name="connsiteX4" fmla="*/ 1587 w 0"/>
                <a:gd name="connsiteY4" fmla="*/ 661 h 0"/>
                <a:gd name="connsiteX5" fmla="*/ 5202 w 0"/>
                <a:gd name="connsiteY5" fmla="*/ 82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>
                  <a:moveTo>
                    <a:pt x="5202" y="825"/>
                  </a:moveTo>
                  <a:cubicBezTo>
                    <a:pt x="5622" y="2116"/>
                    <a:pt x="4912" y="3503"/>
                    <a:pt x="3617" y="3921"/>
                  </a:cubicBezTo>
                  <a:cubicBezTo>
                    <a:pt x="3597" y="3927"/>
                    <a:pt x="3578" y="3933"/>
                    <a:pt x="3559" y="3939"/>
                  </a:cubicBezTo>
                  <a:cubicBezTo>
                    <a:pt x="2244" y="4758"/>
                    <a:pt x="601" y="3939"/>
                    <a:pt x="108" y="3939"/>
                  </a:cubicBezTo>
                  <a:cubicBezTo>
                    <a:pt x="-266" y="2633"/>
                    <a:pt x="359" y="1248"/>
                    <a:pt x="1587" y="661"/>
                  </a:cubicBezTo>
                  <a:cubicBezTo>
                    <a:pt x="2737" y="-323"/>
                    <a:pt x="4709" y="-159"/>
                    <a:pt x="5202" y="825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7F1F534F-C227-5F48-BA49-71D141D25AD2}"/>
                </a:ext>
              </a:extLst>
            </p:cNvPr>
            <p:cNvSpPr/>
            <p:nvPr/>
          </p:nvSpPr>
          <p:spPr>
            <a:xfrm>
              <a:off x="3854699" y="1930402"/>
              <a:ext cx="16434" cy="16390"/>
            </a:xfrm>
            <a:custGeom>
              <a:avLst/>
              <a:gdLst>
                <a:gd name="connsiteX0" fmla="*/ 7934 w 0"/>
                <a:gd name="connsiteY0" fmla="*/ 4303 h 0"/>
                <a:gd name="connsiteX1" fmla="*/ 3332 w 0"/>
                <a:gd name="connsiteY1" fmla="*/ 4303 h 0"/>
                <a:gd name="connsiteX2" fmla="*/ 46 w 0"/>
                <a:gd name="connsiteY2" fmla="*/ 860 h 0"/>
                <a:gd name="connsiteX3" fmla="*/ 4811 w 0"/>
                <a:gd name="connsiteY3" fmla="*/ 860 h 0"/>
                <a:gd name="connsiteX4" fmla="*/ 7934 w 0"/>
                <a:gd name="connsiteY4" fmla="*/ 430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7934" y="4303"/>
                  </a:moveTo>
                  <a:cubicBezTo>
                    <a:pt x="7934" y="5286"/>
                    <a:pt x="5469" y="5450"/>
                    <a:pt x="3332" y="4303"/>
                  </a:cubicBezTo>
                  <a:cubicBezTo>
                    <a:pt x="1196" y="3155"/>
                    <a:pt x="-283" y="2008"/>
                    <a:pt x="46" y="860"/>
                  </a:cubicBezTo>
                  <a:cubicBezTo>
                    <a:pt x="374" y="-287"/>
                    <a:pt x="2675" y="-287"/>
                    <a:pt x="4811" y="860"/>
                  </a:cubicBezTo>
                  <a:cubicBezTo>
                    <a:pt x="6948" y="2008"/>
                    <a:pt x="8427" y="3319"/>
                    <a:pt x="7934" y="4303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BA8E2189-50BB-CA43-ACC0-5E49B6363149}"/>
                </a:ext>
              </a:extLst>
            </p:cNvPr>
            <p:cNvSpPr/>
            <p:nvPr/>
          </p:nvSpPr>
          <p:spPr>
            <a:xfrm>
              <a:off x="3857064" y="1927548"/>
              <a:ext cx="16434" cy="16390"/>
            </a:xfrm>
            <a:custGeom>
              <a:avLst/>
              <a:gdLst>
                <a:gd name="connsiteX0" fmla="*/ 9020 w 0"/>
                <a:gd name="connsiteY0" fmla="*/ 4699 h 0"/>
                <a:gd name="connsiteX1" fmla="*/ 3597 w 0"/>
                <a:gd name="connsiteY1" fmla="*/ 4699 h 0"/>
                <a:gd name="connsiteX2" fmla="*/ 145 w 0"/>
                <a:gd name="connsiteY2" fmla="*/ 437 h 0"/>
                <a:gd name="connsiteX3" fmla="*/ 5569 w 0"/>
                <a:gd name="connsiteY3" fmla="*/ 437 h 0"/>
                <a:gd name="connsiteX4" fmla="*/ 9020 w 0"/>
                <a:gd name="connsiteY4" fmla="*/ 469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9020" y="4699"/>
                  </a:moveTo>
                  <a:cubicBezTo>
                    <a:pt x="9020" y="5682"/>
                    <a:pt x="6062" y="4699"/>
                    <a:pt x="3597" y="4699"/>
                  </a:cubicBezTo>
                  <a:cubicBezTo>
                    <a:pt x="1131" y="4699"/>
                    <a:pt x="-512" y="1420"/>
                    <a:pt x="145" y="437"/>
                  </a:cubicBezTo>
                  <a:cubicBezTo>
                    <a:pt x="803" y="-546"/>
                    <a:pt x="3104" y="437"/>
                    <a:pt x="5569" y="437"/>
                  </a:cubicBezTo>
                  <a:cubicBezTo>
                    <a:pt x="8034" y="437"/>
                    <a:pt x="9677" y="3715"/>
                    <a:pt x="9020" y="469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2179A81B-E69A-3D4B-B502-E37EC333E42D}"/>
                </a:ext>
              </a:extLst>
            </p:cNvPr>
            <p:cNvSpPr/>
            <p:nvPr/>
          </p:nvSpPr>
          <p:spPr>
            <a:xfrm>
              <a:off x="3912757" y="1988302"/>
              <a:ext cx="16434" cy="16390"/>
            </a:xfrm>
            <a:custGeom>
              <a:avLst/>
              <a:gdLst>
                <a:gd name="connsiteX0" fmla="*/ 0 w 16433"/>
                <a:gd name="connsiteY0" fmla="*/ 6392 h 16390"/>
                <a:gd name="connsiteX1" fmla="*/ 5094 w 16433"/>
                <a:gd name="connsiteY1" fmla="*/ 15079 h 16390"/>
                <a:gd name="connsiteX2" fmla="*/ 16198 w 16433"/>
                <a:gd name="connsiteY2" fmla="*/ 16156 h 16390"/>
                <a:gd name="connsiteX3" fmla="*/ 19063 w 16433"/>
                <a:gd name="connsiteY3" fmla="*/ 9670 h 16390"/>
                <a:gd name="connsiteX4" fmla="*/ 17091 w 16433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16390">
                  <a:moveTo>
                    <a:pt x="0" y="6392"/>
                  </a:moveTo>
                  <a:cubicBezTo>
                    <a:pt x="1108" y="9594"/>
                    <a:pt x="2840" y="12546"/>
                    <a:pt x="5094" y="15079"/>
                  </a:cubicBezTo>
                  <a:cubicBezTo>
                    <a:pt x="7863" y="18434"/>
                    <a:pt x="12834" y="18916"/>
                    <a:pt x="16198" y="16156"/>
                  </a:cubicBezTo>
                  <a:cubicBezTo>
                    <a:pt x="18131" y="14570"/>
                    <a:pt x="19194" y="12163"/>
                    <a:pt x="19063" y="9670"/>
                  </a:cubicBezTo>
                  <a:cubicBezTo>
                    <a:pt x="18981" y="6356"/>
                    <a:pt x="18314" y="3083"/>
                    <a:pt x="17091" y="0"/>
                  </a:cubicBezTo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0F5E0D02-0119-5245-8A6F-E296CA931AAA}"/>
                </a:ext>
              </a:extLst>
            </p:cNvPr>
            <p:cNvSpPr/>
            <p:nvPr/>
          </p:nvSpPr>
          <p:spPr>
            <a:xfrm>
              <a:off x="3586707" y="1958143"/>
              <a:ext cx="854568" cy="524496"/>
            </a:xfrm>
            <a:custGeom>
              <a:avLst/>
              <a:gdLst>
                <a:gd name="connsiteX0" fmla="*/ 856375 w 854567"/>
                <a:gd name="connsiteY0" fmla="*/ 280441 h 524495"/>
                <a:gd name="connsiteX1" fmla="*/ 440760 w 854567"/>
                <a:gd name="connsiteY1" fmla="*/ 0 h 524495"/>
                <a:gd name="connsiteX2" fmla="*/ 0 w 854567"/>
                <a:gd name="connsiteY2" fmla="*/ 268968 h 524495"/>
                <a:gd name="connsiteX3" fmla="*/ 370093 w 854567"/>
                <a:gd name="connsiteY3" fmla="*/ 519578 h 524495"/>
                <a:gd name="connsiteX4" fmla="*/ 698609 w 854567"/>
                <a:gd name="connsiteY4" fmla="*/ 528593 h 524495"/>
                <a:gd name="connsiteX5" fmla="*/ 856375 w 854567"/>
                <a:gd name="connsiteY5" fmla="*/ 280441 h 52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567" h="524495">
                  <a:moveTo>
                    <a:pt x="856375" y="280441"/>
                  </a:moveTo>
                  <a:lnTo>
                    <a:pt x="440760" y="0"/>
                  </a:lnTo>
                  <a:lnTo>
                    <a:pt x="0" y="268968"/>
                  </a:lnTo>
                  <a:lnTo>
                    <a:pt x="370093" y="519578"/>
                  </a:lnTo>
                  <a:lnTo>
                    <a:pt x="698609" y="528593"/>
                  </a:lnTo>
                  <a:lnTo>
                    <a:pt x="856375" y="28044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1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5A7C63BF-58B3-184F-8F63-686C8D7C71DD}"/>
                </a:ext>
              </a:extLst>
            </p:cNvPr>
            <p:cNvSpPr/>
            <p:nvPr/>
          </p:nvSpPr>
          <p:spPr>
            <a:xfrm>
              <a:off x="3766659" y="2238585"/>
              <a:ext cx="673794" cy="262248"/>
            </a:xfrm>
            <a:custGeom>
              <a:avLst/>
              <a:gdLst>
                <a:gd name="connsiteX0" fmla="*/ 277406 w 673793"/>
                <a:gd name="connsiteY0" fmla="*/ 0 h 262247"/>
                <a:gd name="connsiteX1" fmla="*/ 180774 w 673793"/>
                <a:gd name="connsiteY1" fmla="*/ 242087 h 262247"/>
                <a:gd name="connsiteX2" fmla="*/ 0 w 673793"/>
                <a:gd name="connsiteY2" fmla="*/ 242087 h 262247"/>
                <a:gd name="connsiteX3" fmla="*/ 0 w 673793"/>
                <a:gd name="connsiteY3" fmla="*/ 269296 h 262247"/>
                <a:gd name="connsiteX4" fmla="*/ 536899 w 673793"/>
                <a:gd name="connsiteY4" fmla="*/ 269296 h 262247"/>
                <a:gd name="connsiteX5" fmla="*/ 677080 w 673793"/>
                <a:gd name="connsiteY5" fmla="*/ 0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3793" h="262247">
                  <a:moveTo>
                    <a:pt x="277406" y="0"/>
                  </a:moveTo>
                  <a:cubicBezTo>
                    <a:pt x="274941" y="7376"/>
                    <a:pt x="180774" y="242087"/>
                    <a:pt x="180774" y="242087"/>
                  </a:cubicBezTo>
                  <a:lnTo>
                    <a:pt x="0" y="242087"/>
                  </a:lnTo>
                  <a:lnTo>
                    <a:pt x="0" y="269296"/>
                  </a:lnTo>
                  <a:lnTo>
                    <a:pt x="536899" y="269296"/>
                  </a:lnTo>
                  <a:lnTo>
                    <a:pt x="677080" y="0"/>
                  </a:lnTo>
                  <a:close/>
                </a:path>
              </a:pathLst>
            </a:custGeom>
            <a:solidFill>
              <a:srgbClr val="2A3053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A1958A5F-1CEB-A545-8816-6A8149A46C5C}"/>
                </a:ext>
              </a:extLst>
            </p:cNvPr>
            <p:cNvSpPr/>
            <p:nvPr/>
          </p:nvSpPr>
          <p:spPr>
            <a:xfrm>
              <a:off x="4174222" y="2361185"/>
              <a:ext cx="32868" cy="32781"/>
            </a:xfrm>
            <a:custGeom>
              <a:avLst/>
              <a:gdLst>
                <a:gd name="connsiteX0" fmla="*/ 32868 w 32867"/>
                <a:gd name="connsiteY0" fmla="*/ 16390 h 32780"/>
                <a:gd name="connsiteX1" fmla="*/ 16434 w 32867"/>
                <a:gd name="connsiteY1" fmla="*/ 32781 h 32780"/>
                <a:gd name="connsiteX2" fmla="*/ 0 w 32867"/>
                <a:gd name="connsiteY2" fmla="*/ 16390 h 32780"/>
                <a:gd name="connsiteX3" fmla="*/ 16434 w 32867"/>
                <a:gd name="connsiteY3" fmla="*/ 0 h 32780"/>
                <a:gd name="connsiteX4" fmla="*/ 32868 w 32867"/>
                <a:gd name="connsiteY4" fmla="*/ 1639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32780">
                  <a:moveTo>
                    <a:pt x="32868" y="16390"/>
                  </a:moveTo>
                  <a:cubicBezTo>
                    <a:pt x="32868" y="25443"/>
                    <a:pt x="25510" y="32781"/>
                    <a:pt x="16434" y="32781"/>
                  </a:cubicBezTo>
                  <a:cubicBezTo>
                    <a:pt x="7358" y="32781"/>
                    <a:pt x="0" y="25443"/>
                    <a:pt x="0" y="16390"/>
                  </a:cubicBezTo>
                  <a:cubicBezTo>
                    <a:pt x="0" y="7338"/>
                    <a:pt x="7358" y="0"/>
                    <a:pt x="16434" y="0"/>
                  </a:cubicBezTo>
                  <a:cubicBezTo>
                    <a:pt x="25510" y="0"/>
                    <a:pt x="32868" y="7338"/>
                    <a:pt x="32868" y="16390"/>
                  </a:cubicBezTo>
                  <a:close/>
                </a:path>
              </a:pathLst>
            </a:custGeom>
            <a:solidFill>
              <a:srgbClr val="FFFFF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A0C69EBC-D9F2-B741-8657-4AA6D87C1D11}"/>
                </a:ext>
              </a:extLst>
            </p:cNvPr>
            <p:cNvSpPr/>
            <p:nvPr/>
          </p:nvSpPr>
          <p:spPr>
            <a:xfrm>
              <a:off x="4170441" y="2356597"/>
              <a:ext cx="32868" cy="32781"/>
            </a:xfrm>
            <a:custGeom>
              <a:avLst/>
              <a:gdLst>
                <a:gd name="connsiteX0" fmla="*/ 1 w 32867"/>
                <a:gd name="connsiteY0" fmla="*/ 20979 h 32780"/>
                <a:gd name="connsiteX1" fmla="*/ 20707 w 32867"/>
                <a:gd name="connsiteY1" fmla="*/ 1 h 32780"/>
                <a:gd name="connsiteX2" fmla="*/ 41742 w 32867"/>
                <a:gd name="connsiteY2" fmla="*/ 20653 h 32780"/>
                <a:gd name="connsiteX3" fmla="*/ 21035 w 32867"/>
                <a:gd name="connsiteY3" fmla="*/ 41631 h 32780"/>
                <a:gd name="connsiteX4" fmla="*/ 20707 w 32867"/>
                <a:gd name="connsiteY4" fmla="*/ 41631 h 32780"/>
                <a:gd name="connsiteX5" fmla="*/ 1 w 32867"/>
                <a:gd name="connsiteY5" fmla="*/ 2097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67" h="32780">
                  <a:moveTo>
                    <a:pt x="1" y="20979"/>
                  </a:moveTo>
                  <a:cubicBezTo>
                    <a:pt x="-90" y="9483"/>
                    <a:pt x="9181" y="91"/>
                    <a:pt x="20707" y="1"/>
                  </a:cubicBezTo>
                  <a:cubicBezTo>
                    <a:pt x="32234" y="-90"/>
                    <a:pt x="41651" y="9157"/>
                    <a:pt x="41742" y="20653"/>
                  </a:cubicBezTo>
                  <a:cubicBezTo>
                    <a:pt x="41832" y="32149"/>
                    <a:pt x="32561" y="41541"/>
                    <a:pt x="21035" y="41631"/>
                  </a:cubicBezTo>
                  <a:cubicBezTo>
                    <a:pt x="20926" y="41632"/>
                    <a:pt x="20817" y="41632"/>
                    <a:pt x="20707" y="41631"/>
                  </a:cubicBezTo>
                  <a:cubicBezTo>
                    <a:pt x="9271" y="41631"/>
                    <a:pt x="1" y="32385"/>
                    <a:pt x="1" y="20979"/>
                  </a:cubicBezTo>
                  <a:close/>
                </a:path>
              </a:pathLst>
            </a:custGeom>
            <a:solidFill>
              <a:srgbClr val="FFFFFF">
                <a:alpha val="28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87C9800B-8C53-E74D-8ACB-B54FCC88D981}"/>
                </a:ext>
              </a:extLst>
            </p:cNvPr>
            <p:cNvSpPr/>
            <p:nvPr/>
          </p:nvSpPr>
          <p:spPr>
            <a:xfrm>
              <a:off x="3978535" y="1967755"/>
              <a:ext cx="16434" cy="32781"/>
            </a:xfrm>
            <a:custGeom>
              <a:avLst/>
              <a:gdLst>
                <a:gd name="connsiteX0" fmla="*/ 11462 w 16433"/>
                <a:gd name="connsiteY0" fmla="*/ 2845 h 32780"/>
                <a:gd name="connsiteX1" fmla="*/ 21651 w 16433"/>
                <a:gd name="connsiteY1" fmla="*/ 1534 h 32780"/>
                <a:gd name="connsiteX2" fmla="*/ 26581 w 16433"/>
                <a:gd name="connsiteY2" fmla="*/ 26447 h 32780"/>
                <a:gd name="connsiteX3" fmla="*/ 5874 w 16433"/>
                <a:gd name="connsiteY3" fmla="*/ 39068 h 32780"/>
                <a:gd name="connsiteX4" fmla="*/ 287 w 16433"/>
                <a:gd name="connsiteY4" fmla="*/ 30217 h 32780"/>
                <a:gd name="connsiteX5" fmla="*/ 7025 w 16433"/>
                <a:gd name="connsiteY5" fmla="*/ 36446 h 32780"/>
                <a:gd name="connsiteX6" fmla="*/ 22637 w 16433"/>
                <a:gd name="connsiteY6" fmla="*/ 25300 h 32780"/>
                <a:gd name="connsiteX7" fmla="*/ 20008 w 16433"/>
                <a:gd name="connsiteY7" fmla="*/ 3829 h 32780"/>
                <a:gd name="connsiteX8" fmla="*/ 11462 w 16433"/>
                <a:gd name="connsiteY8" fmla="*/ 2845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33" h="32780">
                  <a:moveTo>
                    <a:pt x="11462" y="2845"/>
                  </a:moveTo>
                  <a:cubicBezTo>
                    <a:pt x="10476" y="2845"/>
                    <a:pt x="14749" y="-2564"/>
                    <a:pt x="21651" y="1534"/>
                  </a:cubicBezTo>
                  <a:cubicBezTo>
                    <a:pt x="27700" y="8333"/>
                    <a:pt x="29587" y="17866"/>
                    <a:pt x="26581" y="26447"/>
                  </a:cubicBezTo>
                  <a:cubicBezTo>
                    <a:pt x="24280" y="36937"/>
                    <a:pt x="12612" y="42838"/>
                    <a:pt x="5874" y="39068"/>
                  </a:cubicBezTo>
                  <a:cubicBezTo>
                    <a:pt x="-864" y="35298"/>
                    <a:pt x="-206" y="29889"/>
                    <a:pt x="287" y="30217"/>
                  </a:cubicBezTo>
                  <a:cubicBezTo>
                    <a:pt x="780" y="30545"/>
                    <a:pt x="1437" y="34479"/>
                    <a:pt x="7025" y="36446"/>
                  </a:cubicBezTo>
                  <a:cubicBezTo>
                    <a:pt x="12612" y="38413"/>
                    <a:pt x="20665" y="34151"/>
                    <a:pt x="22637" y="25300"/>
                  </a:cubicBezTo>
                  <a:cubicBezTo>
                    <a:pt x="24609" y="16449"/>
                    <a:pt x="24116" y="7271"/>
                    <a:pt x="20008" y="3829"/>
                  </a:cubicBezTo>
                  <a:cubicBezTo>
                    <a:pt x="17588" y="1884"/>
                    <a:pt x="14262" y="1501"/>
                    <a:pt x="11462" y="2845"/>
                  </a:cubicBezTo>
                  <a:close/>
                </a:path>
              </a:pathLst>
            </a:custGeom>
            <a:solidFill>
              <a:srgbClr val="9F8FF0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FCCF2107-8F47-7D42-B52C-6D81FA1C93AB}"/>
                </a:ext>
              </a:extLst>
            </p:cNvPr>
            <p:cNvSpPr/>
            <p:nvPr/>
          </p:nvSpPr>
          <p:spPr>
            <a:xfrm>
              <a:off x="2844054" y="1650494"/>
              <a:ext cx="180774" cy="196686"/>
            </a:xfrm>
            <a:custGeom>
              <a:avLst/>
              <a:gdLst>
                <a:gd name="connsiteX0" fmla="*/ 180774 w 180773"/>
                <a:gd name="connsiteY0" fmla="*/ 151776 h 196685"/>
                <a:gd name="connsiteX1" fmla="*/ 161710 w 180773"/>
                <a:gd name="connsiteY1" fmla="*/ 200292 h 196685"/>
                <a:gd name="connsiteX2" fmla="*/ 102055 w 180773"/>
                <a:gd name="connsiteY2" fmla="*/ 196030 h 196685"/>
                <a:gd name="connsiteX3" fmla="*/ 0 w 180773"/>
                <a:gd name="connsiteY3" fmla="*/ 20160 h 196685"/>
                <a:gd name="connsiteX4" fmla="*/ 7231 w 180773"/>
                <a:gd name="connsiteY4" fmla="*/ 0 h 196685"/>
                <a:gd name="connsiteX5" fmla="*/ 180774 w 180773"/>
                <a:gd name="connsiteY5" fmla="*/ 151776 h 1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773" h="196685">
                  <a:moveTo>
                    <a:pt x="180774" y="151776"/>
                  </a:moveTo>
                  <a:lnTo>
                    <a:pt x="161710" y="200292"/>
                  </a:lnTo>
                  <a:lnTo>
                    <a:pt x="102055" y="196030"/>
                  </a:lnTo>
                  <a:lnTo>
                    <a:pt x="0" y="20160"/>
                  </a:lnTo>
                  <a:lnTo>
                    <a:pt x="7231" y="0"/>
                  </a:lnTo>
                  <a:lnTo>
                    <a:pt x="180774" y="151776"/>
                  </a:lnTo>
                  <a:close/>
                </a:path>
              </a:pathLst>
            </a:custGeom>
            <a:solidFill>
              <a:srgbClr val="EAC38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BE45B619-35E3-6B4E-A181-039D2F9810F5}"/>
                </a:ext>
              </a:extLst>
            </p:cNvPr>
            <p:cNvSpPr/>
            <p:nvPr/>
          </p:nvSpPr>
          <p:spPr>
            <a:xfrm>
              <a:off x="2841741" y="1658020"/>
              <a:ext cx="164340" cy="163905"/>
            </a:xfrm>
            <a:custGeom>
              <a:avLst/>
              <a:gdLst>
                <a:gd name="connsiteX0" fmla="*/ 179965 w 164339"/>
                <a:gd name="connsiteY0" fmla="*/ 168180 h 163904"/>
                <a:gd name="connsiteX1" fmla="*/ 88263 w 164339"/>
                <a:gd name="connsiteY1" fmla="*/ 86227 h 163904"/>
                <a:gd name="connsiteX2" fmla="*/ 13 w 164339"/>
                <a:gd name="connsiteY2" fmla="*/ 13 h 163904"/>
                <a:gd name="connsiteX3" fmla="*/ 91714 w 164339"/>
                <a:gd name="connsiteY3" fmla="*/ 82785 h 163904"/>
                <a:gd name="connsiteX4" fmla="*/ 179965 w 164339"/>
                <a:gd name="connsiteY4" fmla="*/ 168180 h 16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9" h="163904">
                  <a:moveTo>
                    <a:pt x="179965" y="168180"/>
                  </a:moveTo>
                  <a:cubicBezTo>
                    <a:pt x="179965" y="168180"/>
                    <a:pt x="138058" y="132121"/>
                    <a:pt x="88263" y="86227"/>
                  </a:cubicBezTo>
                  <a:cubicBezTo>
                    <a:pt x="38468" y="40334"/>
                    <a:pt x="-809" y="833"/>
                    <a:pt x="13" y="13"/>
                  </a:cubicBezTo>
                  <a:cubicBezTo>
                    <a:pt x="834" y="-806"/>
                    <a:pt x="41755" y="36236"/>
                    <a:pt x="91714" y="82785"/>
                  </a:cubicBezTo>
                  <a:cubicBezTo>
                    <a:pt x="141674" y="129334"/>
                    <a:pt x="181280" y="167524"/>
                    <a:pt x="179965" y="168180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0A674729-87E3-804C-9DFA-2CFDDA5FF73F}"/>
                </a:ext>
              </a:extLst>
            </p:cNvPr>
            <p:cNvSpPr/>
            <p:nvPr/>
          </p:nvSpPr>
          <p:spPr>
            <a:xfrm>
              <a:off x="2912522" y="1776319"/>
              <a:ext cx="16434" cy="16390"/>
            </a:xfrm>
            <a:custGeom>
              <a:avLst/>
              <a:gdLst>
                <a:gd name="connsiteX0" fmla="*/ 22413 w 16433"/>
                <a:gd name="connsiteY0" fmla="*/ 217 h 0"/>
                <a:gd name="connsiteX1" fmla="*/ 12388 w 16433"/>
                <a:gd name="connsiteY1" fmla="*/ 8904 h 0"/>
                <a:gd name="connsiteX2" fmla="*/ 63 w 16433"/>
                <a:gd name="connsiteY2" fmla="*/ 13985 h 0"/>
                <a:gd name="connsiteX3" fmla="*/ 10252 w 16433"/>
                <a:gd name="connsiteY3" fmla="*/ 5462 h 0"/>
                <a:gd name="connsiteX4" fmla="*/ 22413 w 16433"/>
                <a:gd name="connsiteY4" fmla="*/ 21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2413" y="217"/>
                  </a:moveTo>
                  <a:cubicBezTo>
                    <a:pt x="22413" y="1201"/>
                    <a:pt x="18469" y="4971"/>
                    <a:pt x="12388" y="8904"/>
                  </a:cubicBezTo>
                  <a:cubicBezTo>
                    <a:pt x="6308" y="12838"/>
                    <a:pt x="720" y="14969"/>
                    <a:pt x="63" y="13985"/>
                  </a:cubicBezTo>
                  <a:cubicBezTo>
                    <a:pt x="-595" y="13002"/>
                    <a:pt x="4007" y="9232"/>
                    <a:pt x="10252" y="5462"/>
                  </a:cubicBezTo>
                  <a:cubicBezTo>
                    <a:pt x="16497" y="1693"/>
                    <a:pt x="21920" y="-766"/>
                    <a:pt x="22413" y="217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4" name="Freeform 443">
              <a:extLst>
                <a:ext uri="{FF2B5EF4-FFF2-40B4-BE49-F238E27FC236}">
                  <a16:creationId xmlns:a16="http://schemas.microsoft.com/office/drawing/2014/main" id="{61B72FAD-09CA-5D41-BBED-A8481C27516D}"/>
                </a:ext>
              </a:extLst>
            </p:cNvPr>
            <p:cNvSpPr/>
            <p:nvPr/>
          </p:nvSpPr>
          <p:spPr>
            <a:xfrm>
              <a:off x="2898255" y="1763992"/>
              <a:ext cx="16434" cy="16390"/>
            </a:xfrm>
            <a:custGeom>
              <a:avLst/>
              <a:gdLst>
                <a:gd name="connsiteX0" fmla="*/ 25832 w 16433"/>
                <a:gd name="connsiteY0" fmla="*/ 252 h 0"/>
                <a:gd name="connsiteX1" fmla="*/ 13836 w 16433"/>
                <a:gd name="connsiteY1" fmla="*/ 8448 h 0"/>
                <a:gd name="connsiteX2" fmla="*/ 31 w 16433"/>
                <a:gd name="connsiteY2" fmla="*/ 13037 h 0"/>
                <a:gd name="connsiteX3" fmla="*/ 12028 w 16433"/>
                <a:gd name="connsiteY3" fmla="*/ 4842 h 0"/>
                <a:gd name="connsiteX4" fmla="*/ 25832 w 16433"/>
                <a:gd name="connsiteY4" fmla="*/ 25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5832" y="252"/>
                  </a:moveTo>
                  <a:cubicBezTo>
                    <a:pt x="25832" y="1236"/>
                    <a:pt x="20902" y="4842"/>
                    <a:pt x="13836" y="8448"/>
                  </a:cubicBezTo>
                  <a:cubicBezTo>
                    <a:pt x="6769" y="12053"/>
                    <a:pt x="524" y="14020"/>
                    <a:pt x="31" y="13037"/>
                  </a:cubicBezTo>
                  <a:cubicBezTo>
                    <a:pt x="-462" y="12053"/>
                    <a:pt x="4961" y="8448"/>
                    <a:pt x="12028" y="4842"/>
                  </a:cubicBezTo>
                  <a:cubicBezTo>
                    <a:pt x="19094" y="1236"/>
                    <a:pt x="24846" y="-731"/>
                    <a:pt x="25832" y="252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5" name="Freeform 444">
              <a:extLst>
                <a:ext uri="{FF2B5EF4-FFF2-40B4-BE49-F238E27FC236}">
                  <a16:creationId xmlns:a16="http://schemas.microsoft.com/office/drawing/2014/main" id="{F3ECACB3-7DF8-5045-A1DD-6BCC01AB725D}"/>
                </a:ext>
              </a:extLst>
            </p:cNvPr>
            <p:cNvSpPr/>
            <p:nvPr/>
          </p:nvSpPr>
          <p:spPr>
            <a:xfrm>
              <a:off x="2891014" y="1750700"/>
              <a:ext cx="16434" cy="16390"/>
            </a:xfrm>
            <a:custGeom>
              <a:avLst/>
              <a:gdLst>
                <a:gd name="connsiteX0" fmla="*/ 19927 w 16433"/>
                <a:gd name="connsiteY0" fmla="*/ 268 h 0"/>
                <a:gd name="connsiteX1" fmla="*/ 11052 w 16433"/>
                <a:gd name="connsiteY1" fmla="*/ 7808 h 0"/>
                <a:gd name="connsiteX2" fmla="*/ 42 w 16433"/>
                <a:gd name="connsiteY2" fmla="*/ 12069 h 0"/>
                <a:gd name="connsiteX3" fmla="*/ 8916 w 16433"/>
                <a:gd name="connsiteY3" fmla="*/ 4366 h 0"/>
                <a:gd name="connsiteX4" fmla="*/ 19927 w 16433"/>
                <a:gd name="connsiteY4" fmla="*/ 26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19927" y="268"/>
                  </a:moveTo>
                  <a:cubicBezTo>
                    <a:pt x="19927" y="268"/>
                    <a:pt x="16476" y="4530"/>
                    <a:pt x="11052" y="7808"/>
                  </a:cubicBezTo>
                  <a:cubicBezTo>
                    <a:pt x="5629" y="11086"/>
                    <a:pt x="535" y="12889"/>
                    <a:pt x="42" y="12069"/>
                  </a:cubicBezTo>
                  <a:cubicBezTo>
                    <a:pt x="-451" y="11250"/>
                    <a:pt x="3493" y="7644"/>
                    <a:pt x="8916" y="4366"/>
                  </a:cubicBezTo>
                  <a:cubicBezTo>
                    <a:pt x="14339" y="1088"/>
                    <a:pt x="19434" y="-715"/>
                    <a:pt x="19927" y="268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6" name="Freeform 445">
              <a:extLst>
                <a:ext uri="{FF2B5EF4-FFF2-40B4-BE49-F238E27FC236}">
                  <a16:creationId xmlns:a16="http://schemas.microsoft.com/office/drawing/2014/main" id="{E3061C77-75CB-C54B-81BB-0C8F800D9651}"/>
                </a:ext>
              </a:extLst>
            </p:cNvPr>
            <p:cNvSpPr/>
            <p:nvPr/>
          </p:nvSpPr>
          <p:spPr>
            <a:xfrm>
              <a:off x="2887440" y="1800467"/>
              <a:ext cx="32868" cy="32781"/>
            </a:xfrm>
            <a:custGeom>
              <a:avLst/>
              <a:gdLst>
                <a:gd name="connsiteX0" fmla="*/ 32211 w 32867"/>
                <a:gd name="connsiteY0" fmla="*/ 2459 h 32780"/>
                <a:gd name="connsiteX1" fmla="*/ 35662 w 32867"/>
                <a:gd name="connsiteY1" fmla="*/ 8687 h 32780"/>
                <a:gd name="connsiteX2" fmla="*/ 37470 w 32867"/>
                <a:gd name="connsiteY2" fmla="*/ 27864 h 32780"/>
                <a:gd name="connsiteX3" fmla="*/ 32540 w 32867"/>
                <a:gd name="connsiteY3" fmla="*/ 40484 h 32780"/>
                <a:gd name="connsiteX4" fmla="*/ 26295 w 32867"/>
                <a:gd name="connsiteY4" fmla="*/ 46221 h 32780"/>
                <a:gd name="connsiteX5" fmla="*/ 21200 w 32867"/>
                <a:gd name="connsiteY5" fmla="*/ 43599 h 32780"/>
                <a:gd name="connsiteX6" fmla="*/ 21200 w 32867"/>
                <a:gd name="connsiteY6" fmla="*/ 39009 h 32780"/>
                <a:gd name="connsiteX7" fmla="*/ 28924 w 32867"/>
                <a:gd name="connsiteY7" fmla="*/ 4917 h 32780"/>
                <a:gd name="connsiteX8" fmla="*/ 31718 w 32867"/>
                <a:gd name="connsiteY8" fmla="*/ 0 h 32780"/>
                <a:gd name="connsiteX9" fmla="*/ 35334 w 32867"/>
                <a:gd name="connsiteY9" fmla="*/ 1803 h 32780"/>
                <a:gd name="connsiteX10" fmla="*/ 11176 w 32867"/>
                <a:gd name="connsiteY10" fmla="*/ 24586 h 32780"/>
                <a:gd name="connsiteX11" fmla="*/ 3452 w 32867"/>
                <a:gd name="connsiteY11" fmla="*/ 27372 h 32780"/>
                <a:gd name="connsiteX12" fmla="*/ 0 w 32867"/>
                <a:gd name="connsiteY12" fmla="*/ 23274 h 32780"/>
                <a:gd name="connsiteX13" fmla="*/ 1315 w 32867"/>
                <a:gd name="connsiteY13" fmla="*/ 19341 h 32780"/>
                <a:gd name="connsiteX14" fmla="*/ 8875 w 32867"/>
                <a:gd name="connsiteY14" fmla="*/ 9343 h 32780"/>
                <a:gd name="connsiteX15" fmla="*/ 24487 w 32867"/>
                <a:gd name="connsiteY15" fmla="*/ 492 h 32780"/>
                <a:gd name="connsiteX16" fmla="*/ 31061 w 32867"/>
                <a:gd name="connsiteY16" fmla="*/ 492 h 32780"/>
                <a:gd name="connsiteX17" fmla="*/ 10847 w 32867"/>
                <a:gd name="connsiteY17" fmla="*/ 11801 h 32780"/>
                <a:gd name="connsiteX18" fmla="*/ 9368 w 32867"/>
                <a:gd name="connsiteY18" fmla="*/ 22127 h 32780"/>
                <a:gd name="connsiteX19" fmla="*/ 31554 w 32867"/>
                <a:gd name="connsiteY19" fmla="*/ 819 h 32780"/>
                <a:gd name="connsiteX20" fmla="*/ 35169 w 32867"/>
                <a:gd name="connsiteY20" fmla="*/ 2786 h 32780"/>
                <a:gd name="connsiteX21" fmla="*/ 32540 w 32867"/>
                <a:gd name="connsiteY21" fmla="*/ 7376 h 32780"/>
                <a:gd name="connsiteX22" fmla="*/ 24816 w 32867"/>
                <a:gd name="connsiteY22" fmla="*/ 40157 h 32780"/>
                <a:gd name="connsiteX23" fmla="*/ 26131 w 32867"/>
                <a:gd name="connsiteY23" fmla="*/ 43926 h 32780"/>
                <a:gd name="connsiteX24" fmla="*/ 30403 w 32867"/>
                <a:gd name="connsiteY24" fmla="*/ 39829 h 32780"/>
                <a:gd name="connsiteX25" fmla="*/ 35334 w 32867"/>
                <a:gd name="connsiteY25" fmla="*/ 28356 h 32780"/>
                <a:gd name="connsiteX26" fmla="*/ 32211 w 32867"/>
                <a:gd name="connsiteY26" fmla="*/ 245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867" h="32780">
                  <a:moveTo>
                    <a:pt x="32211" y="2459"/>
                  </a:moveTo>
                  <a:cubicBezTo>
                    <a:pt x="33780" y="4275"/>
                    <a:pt x="34955" y="6396"/>
                    <a:pt x="35662" y="8687"/>
                  </a:cubicBezTo>
                  <a:cubicBezTo>
                    <a:pt x="38030" y="14790"/>
                    <a:pt x="38656" y="21428"/>
                    <a:pt x="37470" y="27864"/>
                  </a:cubicBezTo>
                  <a:cubicBezTo>
                    <a:pt x="36597" y="32331"/>
                    <a:pt x="34927" y="36606"/>
                    <a:pt x="32540" y="40484"/>
                  </a:cubicBezTo>
                  <a:cubicBezTo>
                    <a:pt x="31229" y="43092"/>
                    <a:pt x="29008" y="45132"/>
                    <a:pt x="26295" y="46221"/>
                  </a:cubicBezTo>
                  <a:cubicBezTo>
                    <a:pt x="24173" y="46782"/>
                    <a:pt x="21971" y="45648"/>
                    <a:pt x="21200" y="43599"/>
                  </a:cubicBezTo>
                  <a:cubicBezTo>
                    <a:pt x="20831" y="42091"/>
                    <a:pt x="20831" y="40517"/>
                    <a:pt x="21200" y="39009"/>
                  </a:cubicBezTo>
                  <a:cubicBezTo>
                    <a:pt x="20892" y="27181"/>
                    <a:pt x="23547" y="15464"/>
                    <a:pt x="28924" y="4917"/>
                  </a:cubicBezTo>
                  <a:cubicBezTo>
                    <a:pt x="29757" y="3224"/>
                    <a:pt x="30690" y="1583"/>
                    <a:pt x="31718" y="0"/>
                  </a:cubicBezTo>
                  <a:lnTo>
                    <a:pt x="35334" y="1803"/>
                  </a:lnTo>
                  <a:cubicBezTo>
                    <a:pt x="29769" y="11653"/>
                    <a:pt x="21348" y="19595"/>
                    <a:pt x="11176" y="24586"/>
                  </a:cubicBezTo>
                  <a:cubicBezTo>
                    <a:pt x="9039" y="25569"/>
                    <a:pt x="7232" y="27700"/>
                    <a:pt x="3452" y="27372"/>
                  </a:cubicBezTo>
                  <a:cubicBezTo>
                    <a:pt x="1442" y="27047"/>
                    <a:pt x="-26" y="25304"/>
                    <a:pt x="0" y="23274"/>
                  </a:cubicBezTo>
                  <a:cubicBezTo>
                    <a:pt x="107" y="21875"/>
                    <a:pt x="559" y="20524"/>
                    <a:pt x="1315" y="19341"/>
                  </a:cubicBezTo>
                  <a:cubicBezTo>
                    <a:pt x="3194" y="15571"/>
                    <a:pt x="5758" y="12181"/>
                    <a:pt x="8875" y="9343"/>
                  </a:cubicBezTo>
                  <a:cubicBezTo>
                    <a:pt x="13266" y="5152"/>
                    <a:pt x="18630" y="2111"/>
                    <a:pt x="24487" y="492"/>
                  </a:cubicBezTo>
                  <a:cubicBezTo>
                    <a:pt x="26653" y="21"/>
                    <a:pt x="28895" y="21"/>
                    <a:pt x="31061" y="492"/>
                  </a:cubicBezTo>
                  <a:cubicBezTo>
                    <a:pt x="23482" y="2520"/>
                    <a:pt x="16532" y="6408"/>
                    <a:pt x="10847" y="11801"/>
                  </a:cubicBezTo>
                  <a:cubicBezTo>
                    <a:pt x="6739" y="15243"/>
                    <a:pt x="-2629" y="30814"/>
                    <a:pt x="9368" y="22127"/>
                  </a:cubicBezTo>
                  <a:cubicBezTo>
                    <a:pt x="18700" y="17351"/>
                    <a:pt x="26417" y="9941"/>
                    <a:pt x="31554" y="819"/>
                  </a:cubicBezTo>
                  <a:lnTo>
                    <a:pt x="35169" y="2786"/>
                  </a:lnTo>
                  <a:cubicBezTo>
                    <a:pt x="34196" y="4259"/>
                    <a:pt x="33318" y="5792"/>
                    <a:pt x="32540" y="7376"/>
                  </a:cubicBezTo>
                  <a:cubicBezTo>
                    <a:pt x="27396" y="17537"/>
                    <a:pt x="24748" y="28773"/>
                    <a:pt x="24816" y="40157"/>
                  </a:cubicBezTo>
                  <a:cubicBezTo>
                    <a:pt x="24816" y="43107"/>
                    <a:pt x="24816" y="44254"/>
                    <a:pt x="26131" y="43926"/>
                  </a:cubicBezTo>
                  <a:cubicBezTo>
                    <a:pt x="27445" y="43599"/>
                    <a:pt x="29089" y="41632"/>
                    <a:pt x="30403" y="39829"/>
                  </a:cubicBezTo>
                  <a:cubicBezTo>
                    <a:pt x="32661" y="36297"/>
                    <a:pt x="34327" y="32422"/>
                    <a:pt x="35334" y="28356"/>
                  </a:cubicBezTo>
                  <a:cubicBezTo>
                    <a:pt x="36798" y="19603"/>
                    <a:pt x="35714" y="10615"/>
                    <a:pt x="32211" y="2459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5AC5B15B-8587-3D44-A0FD-6B9B11AF1366}"/>
                </a:ext>
              </a:extLst>
            </p:cNvPr>
            <p:cNvSpPr/>
            <p:nvPr/>
          </p:nvSpPr>
          <p:spPr>
            <a:xfrm>
              <a:off x="2943341" y="1788994"/>
              <a:ext cx="32868" cy="32781"/>
            </a:xfrm>
            <a:custGeom>
              <a:avLst/>
              <a:gdLst>
                <a:gd name="connsiteX0" fmla="*/ 12629 w 32867"/>
                <a:gd name="connsiteY0" fmla="*/ 1803 h 32780"/>
                <a:gd name="connsiteX1" fmla="*/ 17723 w 32867"/>
                <a:gd name="connsiteY1" fmla="*/ 983 h 32780"/>
                <a:gd name="connsiteX2" fmla="*/ 31856 w 32867"/>
                <a:gd name="connsiteY2" fmla="*/ 3606 h 32780"/>
                <a:gd name="connsiteX3" fmla="*/ 43360 w 32867"/>
                <a:gd name="connsiteY3" fmla="*/ 21144 h 32780"/>
                <a:gd name="connsiteX4" fmla="*/ 26926 w 32867"/>
                <a:gd name="connsiteY4" fmla="*/ 40485 h 32780"/>
                <a:gd name="connsiteX5" fmla="*/ 3590 w 32867"/>
                <a:gd name="connsiteY5" fmla="*/ 29503 h 32780"/>
                <a:gd name="connsiteX6" fmla="*/ 1453 w 32867"/>
                <a:gd name="connsiteY6" fmla="*/ 9015 h 32780"/>
                <a:gd name="connsiteX7" fmla="*/ 12464 w 32867"/>
                <a:gd name="connsiteY7" fmla="*/ 0 h 32780"/>
                <a:gd name="connsiteX8" fmla="*/ 17723 w 32867"/>
                <a:gd name="connsiteY8" fmla="*/ 1147 h 32780"/>
                <a:gd name="connsiteX9" fmla="*/ 12793 w 32867"/>
                <a:gd name="connsiteY9" fmla="*/ 1147 h 32780"/>
                <a:gd name="connsiteX10" fmla="*/ 4083 w 32867"/>
                <a:gd name="connsiteY10" fmla="*/ 9670 h 32780"/>
                <a:gd name="connsiteX11" fmla="*/ 6055 w 32867"/>
                <a:gd name="connsiteY11" fmla="*/ 28028 h 32780"/>
                <a:gd name="connsiteX12" fmla="*/ 25611 w 32867"/>
                <a:gd name="connsiteY12" fmla="*/ 36879 h 32780"/>
                <a:gd name="connsiteX13" fmla="*/ 39416 w 32867"/>
                <a:gd name="connsiteY13" fmla="*/ 21472 h 32780"/>
                <a:gd name="connsiteX14" fmla="*/ 30213 w 32867"/>
                <a:gd name="connsiteY14" fmla="*/ 6392 h 32780"/>
                <a:gd name="connsiteX15" fmla="*/ 12628 w 32867"/>
                <a:gd name="connsiteY15" fmla="*/ 1803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867" h="32780">
                  <a:moveTo>
                    <a:pt x="12629" y="1803"/>
                  </a:moveTo>
                  <a:cubicBezTo>
                    <a:pt x="14257" y="1201"/>
                    <a:pt x="15988" y="923"/>
                    <a:pt x="17723" y="983"/>
                  </a:cubicBezTo>
                  <a:cubicBezTo>
                    <a:pt x="22573" y="773"/>
                    <a:pt x="27407" y="1670"/>
                    <a:pt x="31856" y="3606"/>
                  </a:cubicBezTo>
                  <a:cubicBezTo>
                    <a:pt x="38989" y="6480"/>
                    <a:pt x="43577" y="13475"/>
                    <a:pt x="43360" y="21144"/>
                  </a:cubicBezTo>
                  <a:cubicBezTo>
                    <a:pt x="43268" y="30697"/>
                    <a:pt x="36360" y="38827"/>
                    <a:pt x="26926" y="40485"/>
                  </a:cubicBezTo>
                  <a:cubicBezTo>
                    <a:pt x="17586" y="42229"/>
                    <a:pt x="8179" y="37801"/>
                    <a:pt x="3590" y="29503"/>
                  </a:cubicBezTo>
                  <a:cubicBezTo>
                    <a:pt x="-279" y="23377"/>
                    <a:pt x="-1068" y="15804"/>
                    <a:pt x="1453" y="9015"/>
                  </a:cubicBezTo>
                  <a:cubicBezTo>
                    <a:pt x="3166" y="4207"/>
                    <a:pt x="7403" y="738"/>
                    <a:pt x="12464" y="0"/>
                  </a:cubicBezTo>
                  <a:cubicBezTo>
                    <a:pt x="16080" y="0"/>
                    <a:pt x="17723" y="983"/>
                    <a:pt x="17723" y="1147"/>
                  </a:cubicBezTo>
                  <a:cubicBezTo>
                    <a:pt x="16081" y="1061"/>
                    <a:pt x="14435" y="1061"/>
                    <a:pt x="12793" y="1147"/>
                  </a:cubicBezTo>
                  <a:cubicBezTo>
                    <a:pt x="8663" y="2391"/>
                    <a:pt x="5408" y="5576"/>
                    <a:pt x="4083" y="9670"/>
                  </a:cubicBezTo>
                  <a:cubicBezTo>
                    <a:pt x="1910" y="15771"/>
                    <a:pt x="2636" y="22525"/>
                    <a:pt x="6055" y="28028"/>
                  </a:cubicBezTo>
                  <a:cubicBezTo>
                    <a:pt x="10029" y="34819"/>
                    <a:pt x="17870" y="38368"/>
                    <a:pt x="25611" y="36879"/>
                  </a:cubicBezTo>
                  <a:cubicBezTo>
                    <a:pt x="33288" y="35647"/>
                    <a:pt x="39048" y="29218"/>
                    <a:pt x="39416" y="21472"/>
                  </a:cubicBezTo>
                  <a:cubicBezTo>
                    <a:pt x="39556" y="15086"/>
                    <a:pt x="35964" y="9201"/>
                    <a:pt x="30213" y="6392"/>
                  </a:cubicBezTo>
                  <a:cubicBezTo>
                    <a:pt x="24540" y="4219"/>
                    <a:pt x="18642" y="2679"/>
                    <a:pt x="12628" y="1803"/>
                  </a:cubicBezTo>
                  <a:close/>
                </a:path>
              </a:pathLst>
            </a:custGeom>
            <a:solidFill>
              <a:srgbClr val="D1944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DD99EF7D-72BC-114E-BA9B-C8218215CA80}"/>
                </a:ext>
              </a:extLst>
            </p:cNvPr>
            <p:cNvSpPr/>
            <p:nvPr/>
          </p:nvSpPr>
          <p:spPr>
            <a:xfrm>
              <a:off x="2459992" y="2912561"/>
              <a:ext cx="525888" cy="524496"/>
            </a:xfrm>
            <a:custGeom>
              <a:avLst/>
              <a:gdLst>
                <a:gd name="connsiteX0" fmla="*/ 532790 w 525887"/>
                <a:gd name="connsiteY0" fmla="*/ 266018 h 524495"/>
                <a:gd name="connsiteX1" fmla="*/ 266066 w 525887"/>
                <a:gd name="connsiteY1" fmla="*/ 531379 h 524495"/>
                <a:gd name="connsiteX2" fmla="*/ 0 w 525887"/>
                <a:gd name="connsiteY2" fmla="*/ 265361 h 524495"/>
                <a:gd name="connsiteX3" fmla="*/ 265902 w 525887"/>
                <a:gd name="connsiteY3" fmla="*/ 0 h 524495"/>
                <a:gd name="connsiteX4" fmla="*/ 532790 w 525887"/>
                <a:gd name="connsiteY4" fmla="*/ 265198 h 524495"/>
                <a:gd name="connsiteX5" fmla="*/ 532790 w 525887"/>
                <a:gd name="connsiteY5" fmla="*/ 266018 h 52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887" h="524495">
                  <a:moveTo>
                    <a:pt x="532790" y="266018"/>
                  </a:moveTo>
                  <a:cubicBezTo>
                    <a:pt x="532608" y="412754"/>
                    <a:pt x="413192" y="531561"/>
                    <a:pt x="266066" y="531379"/>
                  </a:cubicBezTo>
                  <a:cubicBezTo>
                    <a:pt x="118940" y="531198"/>
                    <a:pt x="-182" y="412098"/>
                    <a:pt x="0" y="265361"/>
                  </a:cubicBezTo>
                  <a:cubicBezTo>
                    <a:pt x="182" y="118945"/>
                    <a:pt x="119097" y="271"/>
                    <a:pt x="265902" y="0"/>
                  </a:cubicBezTo>
                  <a:cubicBezTo>
                    <a:pt x="413027" y="-271"/>
                    <a:pt x="532517" y="118462"/>
                    <a:pt x="532790" y="265198"/>
                  </a:cubicBezTo>
                  <a:cubicBezTo>
                    <a:pt x="532790" y="265471"/>
                    <a:pt x="532790" y="265745"/>
                    <a:pt x="532790" y="266018"/>
                  </a:cubicBez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1C734CED-7D20-8247-BF12-3A481BB2796A}"/>
                </a:ext>
              </a:extLst>
            </p:cNvPr>
            <p:cNvSpPr/>
            <p:nvPr/>
          </p:nvSpPr>
          <p:spPr>
            <a:xfrm>
              <a:off x="2783413" y="3302819"/>
              <a:ext cx="164340" cy="196686"/>
            </a:xfrm>
            <a:custGeom>
              <a:avLst/>
              <a:gdLst>
                <a:gd name="connsiteX0" fmla="*/ 0 w 164339"/>
                <a:gd name="connsiteY0" fmla="*/ 84575 h 196685"/>
                <a:gd name="connsiteX1" fmla="*/ 166476 w 164339"/>
                <a:gd name="connsiteY1" fmla="*/ 202095 h 196685"/>
                <a:gd name="connsiteX2" fmla="*/ 124077 w 164339"/>
                <a:gd name="connsiteY2" fmla="*/ 0 h 196685"/>
                <a:gd name="connsiteX3" fmla="*/ 0 w 164339"/>
                <a:gd name="connsiteY3" fmla="*/ 84575 h 1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339" h="196685">
                  <a:moveTo>
                    <a:pt x="0" y="84575"/>
                  </a:moveTo>
                  <a:lnTo>
                    <a:pt x="166476" y="202095"/>
                  </a:lnTo>
                  <a:lnTo>
                    <a:pt x="124077" y="0"/>
                  </a:lnTo>
                  <a:lnTo>
                    <a:pt x="0" y="84575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8B7869C8-1330-C540-B657-60DCE35FB3D1}"/>
                </a:ext>
              </a:extLst>
            </p:cNvPr>
            <p:cNvSpPr/>
            <p:nvPr/>
          </p:nvSpPr>
          <p:spPr>
            <a:xfrm>
              <a:off x="3022363" y="3459400"/>
              <a:ext cx="32868" cy="32781"/>
            </a:xfrm>
            <a:custGeom>
              <a:avLst/>
              <a:gdLst>
                <a:gd name="connsiteX0" fmla="*/ 31225 w 32867"/>
                <a:gd name="connsiteY0" fmla="*/ 4537 h 32780"/>
                <a:gd name="connsiteX1" fmla="*/ 0 w 32867"/>
                <a:gd name="connsiteY1" fmla="*/ 13879 h 32780"/>
                <a:gd name="connsiteX2" fmla="*/ 35826 w 32867"/>
                <a:gd name="connsiteY2" fmla="*/ 45021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67" h="32780">
                  <a:moveTo>
                    <a:pt x="31225" y="4537"/>
                  </a:moveTo>
                  <a:cubicBezTo>
                    <a:pt x="31225" y="4537"/>
                    <a:pt x="0" y="-10379"/>
                    <a:pt x="0" y="13879"/>
                  </a:cubicBezTo>
                  <a:cubicBezTo>
                    <a:pt x="0" y="38137"/>
                    <a:pt x="9203" y="48463"/>
                    <a:pt x="35826" y="45021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DCBED790-5D57-C24C-ABEB-75504A32D3EC}"/>
                </a:ext>
              </a:extLst>
            </p:cNvPr>
            <p:cNvSpPr/>
            <p:nvPr/>
          </p:nvSpPr>
          <p:spPr>
            <a:xfrm>
              <a:off x="3290894" y="3786502"/>
              <a:ext cx="312246" cy="213076"/>
            </a:xfrm>
            <a:custGeom>
              <a:avLst/>
              <a:gdLst>
                <a:gd name="connsiteX0" fmla="*/ 85293 w 312245"/>
                <a:gd name="connsiteY0" fmla="*/ 61792 h 213076"/>
                <a:gd name="connsiteX1" fmla="*/ 116517 w 312245"/>
                <a:gd name="connsiteY1" fmla="*/ 125715 h 213076"/>
                <a:gd name="connsiteX2" fmla="*/ 280857 w 312245"/>
                <a:gd name="connsiteY2" fmla="*/ 0 h 213076"/>
                <a:gd name="connsiteX3" fmla="*/ 323586 w 312245"/>
                <a:gd name="connsiteY3" fmla="*/ 39173 h 213076"/>
                <a:gd name="connsiteX4" fmla="*/ 84306 w 312245"/>
                <a:gd name="connsiteY4" fmla="*/ 222583 h 213076"/>
                <a:gd name="connsiteX5" fmla="*/ 0 w 312245"/>
                <a:gd name="connsiteY5" fmla="*/ 91459 h 21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245" h="213076">
                  <a:moveTo>
                    <a:pt x="85293" y="61792"/>
                  </a:moveTo>
                  <a:cubicBezTo>
                    <a:pt x="88579" y="67693"/>
                    <a:pt x="116517" y="125715"/>
                    <a:pt x="116517" y="125715"/>
                  </a:cubicBezTo>
                  <a:lnTo>
                    <a:pt x="280857" y="0"/>
                  </a:lnTo>
                  <a:lnTo>
                    <a:pt x="323586" y="39173"/>
                  </a:lnTo>
                  <a:cubicBezTo>
                    <a:pt x="323586" y="39173"/>
                    <a:pt x="118161" y="261592"/>
                    <a:pt x="84306" y="222583"/>
                  </a:cubicBezTo>
                  <a:cubicBezTo>
                    <a:pt x="50907" y="182497"/>
                    <a:pt x="22591" y="138457"/>
                    <a:pt x="0" y="91459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4D50B71D-3516-DA44-928D-E22D738A15B4}"/>
                </a:ext>
              </a:extLst>
            </p:cNvPr>
            <p:cNvSpPr/>
            <p:nvPr/>
          </p:nvSpPr>
          <p:spPr>
            <a:xfrm>
              <a:off x="3563783" y="3702254"/>
              <a:ext cx="115038" cy="131124"/>
            </a:xfrm>
            <a:custGeom>
              <a:avLst/>
              <a:gdLst>
                <a:gd name="connsiteX0" fmla="*/ 115282 w 115037"/>
                <a:gd name="connsiteY0" fmla="*/ 100147 h 131123"/>
                <a:gd name="connsiteX1" fmla="*/ 72554 w 115037"/>
                <a:gd name="connsiteY1" fmla="*/ 127191 h 131123"/>
                <a:gd name="connsiteX2" fmla="*/ 44616 w 115037"/>
                <a:gd name="connsiteY2" fmla="*/ 127191 h 131123"/>
                <a:gd name="connsiteX3" fmla="*/ 4188 w 115037"/>
                <a:gd name="connsiteY3" fmla="*/ 89821 h 131123"/>
                <a:gd name="connsiteX4" fmla="*/ 2216 w 115037"/>
                <a:gd name="connsiteY4" fmla="*/ 73430 h 131123"/>
                <a:gd name="connsiteX5" fmla="*/ 22101 w 115037"/>
                <a:gd name="connsiteY5" fmla="*/ 24259 h 131123"/>
                <a:gd name="connsiteX6" fmla="*/ 19801 w 115037"/>
                <a:gd name="connsiteY6" fmla="*/ 657 h 131123"/>
                <a:gd name="connsiteX7" fmla="*/ 41000 w 115037"/>
                <a:gd name="connsiteY7" fmla="*/ 61138 h 1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037" h="131123">
                  <a:moveTo>
                    <a:pt x="115282" y="100147"/>
                  </a:moveTo>
                  <a:cubicBezTo>
                    <a:pt x="100467" y="108229"/>
                    <a:pt x="86194" y="117263"/>
                    <a:pt x="72554" y="127191"/>
                  </a:cubicBezTo>
                  <a:cubicBezTo>
                    <a:pt x="64201" y="133156"/>
                    <a:pt x="52968" y="133156"/>
                    <a:pt x="44616" y="127191"/>
                  </a:cubicBezTo>
                  <a:lnTo>
                    <a:pt x="4188" y="89821"/>
                  </a:lnTo>
                  <a:cubicBezTo>
                    <a:pt x="-525" y="85638"/>
                    <a:pt x="-1371" y="78606"/>
                    <a:pt x="2216" y="73430"/>
                  </a:cubicBezTo>
                  <a:cubicBezTo>
                    <a:pt x="10598" y="60482"/>
                    <a:pt x="24895" y="36224"/>
                    <a:pt x="22101" y="24259"/>
                  </a:cubicBezTo>
                  <a:cubicBezTo>
                    <a:pt x="17829" y="6229"/>
                    <a:pt x="14870" y="2460"/>
                    <a:pt x="19801" y="657"/>
                  </a:cubicBezTo>
                  <a:cubicBezTo>
                    <a:pt x="32619" y="-4097"/>
                    <a:pt x="56613" y="17047"/>
                    <a:pt x="41000" y="61138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CB0C755B-2B0D-7F42-B7B5-2A672A3CC2BC}"/>
                </a:ext>
              </a:extLst>
            </p:cNvPr>
            <p:cNvSpPr/>
            <p:nvPr/>
          </p:nvSpPr>
          <p:spPr>
            <a:xfrm>
              <a:off x="3591637" y="3703225"/>
              <a:ext cx="131472" cy="98343"/>
            </a:xfrm>
            <a:custGeom>
              <a:avLst/>
              <a:gdLst>
                <a:gd name="connsiteX0" fmla="*/ 0 w 131471"/>
                <a:gd name="connsiteY0" fmla="*/ 65576 h 98342"/>
                <a:gd name="connsiteX1" fmla="*/ 87922 w 131471"/>
                <a:gd name="connsiteY1" fmla="*/ 14 h 98342"/>
                <a:gd name="connsiteX2" fmla="*/ 46344 w 131471"/>
                <a:gd name="connsiteY2" fmla="*/ 58856 h 98342"/>
                <a:gd name="connsiteX3" fmla="*/ 122269 w 131471"/>
                <a:gd name="connsiteY3" fmla="*/ 23780 h 98342"/>
                <a:gd name="connsiteX4" fmla="*/ 67379 w 131471"/>
                <a:gd name="connsiteY4" fmla="*/ 73771 h 98342"/>
                <a:gd name="connsiteX5" fmla="*/ 137881 w 131471"/>
                <a:gd name="connsiteY5" fmla="*/ 45579 h 98342"/>
                <a:gd name="connsiteX6" fmla="*/ 91702 w 131471"/>
                <a:gd name="connsiteY6" fmla="*/ 81802 h 98342"/>
                <a:gd name="connsiteX7" fmla="*/ 136567 w 131471"/>
                <a:gd name="connsiteY7" fmla="*/ 85080 h 98342"/>
                <a:gd name="connsiteX8" fmla="*/ 65079 w 131471"/>
                <a:gd name="connsiteY8" fmla="*/ 107371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71" h="98342">
                  <a:moveTo>
                    <a:pt x="0" y="65576"/>
                  </a:moveTo>
                  <a:cubicBezTo>
                    <a:pt x="0" y="65576"/>
                    <a:pt x="76582" y="997"/>
                    <a:pt x="87922" y="14"/>
                  </a:cubicBezTo>
                  <a:cubicBezTo>
                    <a:pt x="99261" y="-970"/>
                    <a:pt x="59327" y="51152"/>
                    <a:pt x="46344" y="58856"/>
                  </a:cubicBezTo>
                  <a:cubicBezTo>
                    <a:pt x="46344" y="58856"/>
                    <a:pt x="113888" y="18043"/>
                    <a:pt x="122269" y="23780"/>
                  </a:cubicBezTo>
                  <a:cubicBezTo>
                    <a:pt x="130650" y="29517"/>
                    <a:pt x="67379" y="74918"/>
                    <a:pt x="67379" y="73771"/>
                  </a:cubicBezTo>
                  <a:cubicBezTo>
                    <a:pt x="67379" y="72624"/>
                    <a:pt x="134759" y="36073"/>
                    <a:pt x="137881" y="45579"/>
                  </a:cubicBezTo>
                  <a:cubicBezTo>
                    <a:pt x="140182" y="52627"/>
                    <a:pt x="91702" y="81802"/>
                    <a:pt x="91702" y="81802"/>
                  </a:cubicBezTo>
                  <a:cubicBezTo>
                    <a:pt x="91702" y="81802"/>
                    <a:pt x="136731" y="74918"/>
                    <a:pt x="136567" y="85080"/>
                  </a:cubicBezTo>
                  <a:cubicBezTo>
                    <a:pt x="136567" y="90162"/>
                    <a:pt x="65079" y="107371"/>
                    <a:pt x="65079" y="107371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4" name="Freeform 453">
              <a:extLst>
                <a:ext uri="{FF2B5EF4-FFF2-40B4-BE49-F238E27FC236}">
                  <a16:creationId xmlns:a16="http://schemas.microsoft.com/office/drawing/2014/main" id="{CED597A1-B176-0942-BFEE-3CD334A61E70}"/>
                </a:ext>
              </a:extLst>
            </p:cNvPr>
            <p:cNvSpPr/>
            <p:nvPr/>
          </p:nvSpPr>
          <p:spPr>
            <a:xfrm>
              <a:off x="3050630" y="3353629"/>
              <a:ext cx="131472" cy="295029"/>
            </a:xfrm>
            <a:custGeom>
              <a:avLst/>
              <a:gdLst>
                <a:gd name="connsiteX0" fmla="*/ 0 w 131471"/>
                <a:gd name="connsiteY0" fmla="*/ 0 h 295028"/>
                <a:gd name="connsiteX1" fmla="*/ 2136 w 131471"/>
                <a:gd name="connsiteY1" fmla="*/ 216190 h 295028"/>
                <a:gd name="connsiteX2" fmla="*/ 36976 w 131471"/>
                <a:gd name="connsiteY2" fmla="*/ 228483 h 295028"/>
                <a:gd name="connsiteX3" fmla="*/ 32046 w 131471"/>
                <a:gd name="connsiteY3" fmla="*/ 297815 h 295028"/>
                <a:gd name="connsiteX4" fmla="*/ 117667 w 131471"/>
                <a:gd name="connsiteY4" fmla="*/ 310764 h 295028"/>
                <a:gd name="connsiteX5" fmla="*/ 145770 w 131471"/>
                <a:gd name="connsiteY5" fmla="*/ 50810 h 295028"/>
                <a:gd name="connsiteX6" fmla="*/ 0 w 131471"/>
                <a:gd name="connsiteY6" fmla="*/ 0 h 2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71" h="295028">
                  <a:moveTo>
                    <a:pt x="0" y="0"/>
                  </a:moveTo>
                  <a:lnTo>
                    <a:pt x="2136" y="216190"/>
                  </a:lnTo>
                  <a:lnTo>
                    <a:pt x="36976" y="228483"/>
                  </a:lnTo>
                  <a:lnTo>
                    <a:pt x="32046" y="297815"/>
                  </a:lnTo>
                  <a:lnTo>
                    <a:pt x="117667" y="310764"/>
                  </a:lnTo>
                  <a:cubicBezTo>
                    <a:pt x="117667" y="310764"/>
                    <a:pt x="144619" y="54252"/>
                    <a:pt x="145770" y="50810"/>
                  </a:cubicBezTo>
                  <a:cubicBezTo>
                    <a:pt x="146920" y="473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5" name="Freeform 454">
              <a:extLst>
                <a:ext uri="{FF2B5EF4-FFF2-40B4-BE49-F238E27FC236}">
                  <a16:creationId xmlns:a16="http://schemas.microsoft.com/office/drawing/2014/main" id="{D138D2D6-C3D5-B645-AC09-AC87B6D26D06}"/>
                </a:ext>
              </a:extLst>
            </p:cNvPr>
            <p:cNvSpPr/>
            <p:nvPr/>
          </p:nvSpPr>
          <p:spPr>
            <a:xfrm>
              <a:off x="3184731" y="3459400"/>
              <a:ext cx="32868" cy="32781"/>
            </a:xfrm>
            <a:custGeom>
              <a:avLst/>
              <a:gdLst>
                <a:gd name="connsiteX0" fmla="*/ 4601 w 32867"/>
                <a:gd name="connsiteY0" fmla="*/ 4537 h 32780"/>
                <a:gd name="connsiteX1" fmla="*/ 35826 w 32867"/>
                <a:gd name="connsiteY1" fmla="*/ 13879 h 32780"/>
                <a:gd name="connsiteX2" fmla="*/ 0 w 32867"/>
                <a:gd name="connsiteY2" fmla="*/ 45021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67" h="32780">
                  <a:moveTo>
                    <a:pt x="4601" y="4537"/>
                  </a:moveTo>
                  <a:cubicBezTo>
                    <a:pt x="4601" y="4537"/>
                    <a:pt x="35826" y="-10379"/>
                    <a:pt x="35826" y="13879"/>
                  </a:cubicBezTo>
                  <a:cubicBezTo>
                    <a:pt x="35826" y="38137"/>
                    <a:pt x="26623" y="48463"/>
                    <a:pt x="0" y="45021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6" name="Freeform 455">
              <a:extLst>
                <a:ext uri="{FF2B5EF4-FFF2-40B4-BE49-F238E27FC236}">
                  <a16:creationId xmlns:a16="http://schemas.microsoft.com/office/drawing/2014/main" id="{C2A53EC5-8EE8-A54A-9539-C40CB0190199}"/>
                </a:ext>
              </a:extLst>
            </p:cNvPr>
            <p:cNvSpPr/>
            <p:nvPr/>
          </p:nvSpPr>
          <p:spPr>
            <a:xfrm>
              <a:off x="2540847" y="5166417"/>
              <a:ext cx="262944" cy="65562"/>
            </a:xfrm>
            <a:custGeom>
              <a:avLst/>
              <a:gdLst>
                <a:gd name="connsiteX0" fmla="*/ 0 w 262943"/>
                <a:gd name="connsiteY0" fmla="*/ 55400 h 65561"/>
                <a:gd name="connsiteX1" fmla="*/ 218737 w 262943"/>
                <a:gd name="connsiteY1" fmla="*/ 0 h 65561"/>
                <a:gd name="connsiteX2" fmla="*/ 275927 w 262943"/>
                <a:gd name="connsiteY2" fmla="*/ 27700 h 65561"/>
                <a:gd name="connsiteX3" fmla="*/ 275927 w 262943"/>
                <a:gd name="connsiteY3" fmla="*/ 73593 h 65561"/>
                <a:gd name="connsiteX4" fmla="*/ 4273 w 262943"/>
                <a:gd name="connsiteY4" fmla="*/ 73593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43" h="65561">
                  <a:moveTo>
                    <a:pt x="0" y="55400"/>
                  </a:moveTo>
                  <a:cubicBezTo>
                    <a:pt x="0" y="55400"/>
                    <a:pt x="160396" y="43435"/>
                    <a:pt x="218737" y="0"/>
                  </a:cubicBezTo>
                  <a:lnTo>
                    <a:pt x="275927" y="27700"/>
                  </a:lnTo>
                  <a:lnTo>
                    <a:pt x="275927" y="73593"/>
                  </a:lnTo>
                  <a:lnTo>
                    <a:pt x="4273" y="73593"/>
                  </a:lnTo>
                  <a:close/>
                </a:path>
              </a:pathLst>
            </a:custGeom>
            <a:solidFill>
              <a:srgbClr val="EAC38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7" name="Freeform 456">
              <a:extLst>
                <a:ext uri="{FF2B5EF4-FFF2-40B4-BE49-F238E27FC236}">
                  <a16:creationId xmlns:a16="http://schemas.microsoft.com/office/drawing/2014/main" id="{5AFB6BC9-3EA6-8648-B489-C062CA73ACFF}"/>
                </a:ext>
              </a:extLst>
            </p:cNvPr>
            <p:cNvSpPr/>
            <p:nvPr/>
          </p:nvSpPr>
          <p:spPr>
            <a:xfrm>
              <a:off x="2540026" y="5234236"/>
              <a:ext cx="262944" cy="16390"/>
            </a:xfrm>
            <a:custGeom>
              <a:avLst/>
              <a:gdLst>
                <a:gd name="connsiteX0" fmla="*/ 278556 w 262943"/>
                <a:gd name="connsiteY0" fmla="*/ 201 h 0"/>
                <a:gd name="connsiteX1" fmla="*/ 267545 w 262943"/>
                <a:gd name="connsiteY1" fmla="*/ 201 h 0"/>
                <a:gd name="connsiteX2" fmla="*/ 237964 w 262943"/>
                <a:gd name="connsiteY2" fmla="*/ 201 h 0"/>
                <a:gd name="connsiteX3" fmla="*/ 139360 w 262943"/>
                <a:gd name="connsiteY3" fmla="*/ 201 h 0"/>
                <a:gd name="connsiteX4" fmla="*/ 40756 w 262943"/>
                <a:gd name="connsiteY4" fmla="*/ 201 h 0"/>
                <a:gd name="connsiteX5" fmla="*/ 11011 w 262943"/>
                <a:gd name="connsiteY5" fmla="*/ 201 h 0"/>
                <a:gd name="connsiteX6" fmla="*/ 0 w 262943"/>
                <a:gd name="connsiteY6" fmla="*/ 201 h 0"/>
                <a:gd name="connsiteX7" fmla="*/ 10846 w 262943"/>
                <a:gd name="connsiteY7" fmla="*/ 201 h 0"/>
                <a:gd name="connsiteX8" fmla="*/ 40592 w 262943"/>
                <a:gd name="connsiteY8" fmla="*/ 201 h 0"/>
                <a:gd name="connsiteX9" fmla="*/ 139196 w 262943"/>
                <a:gd name="connsiteY9" fmla="*/ 201 h 0"/>
                <a:gd name="connsiteX10" fmla="*/ 237800 w 262943"/>
                <a:gd name="connsiteY10" fmla="*/ 201 h 0"/>
                <a:gd name="connsiteX11" fmla="*/ 267545 w 262943"/>
                <a:gd name="connsiteY11" fmla="*/ 20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943">
                  <a:moveTo>
                    <a:pt x="278556" y="201"/>
                  </a:moveTo>
                  <a:cubicBezTo>
                    <a:pt x="274895" y="578"/>
                    <a:pt x="271206" y="578"/>
                    <a:pt x="267545" y="201"/>
                  </a:cubicBezTo>
                  <a:lnTo>
                    <a:pt x="237964" y="201"/>
                  </a:lnTo>
                  <a:lnTo>
                    <a:pt x="139360" y="201"/>
                  </a:lnTo>
                  <a:lnTo>
                    <a:pt x="40756" y="201"/>
                  </a:lnTo>
                  <a:lnTo>
                    <a:pt x="11011" y="201"/>
                  </a:lnTo>
                  <a:cubicBezTo>
                    <a:pt x="7350" y="578"/>
                    <a:pt x="3661" y="578"/>
                    <a:pt x="0" y="201"/>
                  </a:cubicBezTo>
                  <a:cubicBezTo>
                    <a:pt x="3610" y="-67"/>
                    <a:pt x="7236" y="-67"/>
                    <a:pt x="10846" y="201"/>
                  </a:cubicBezTo>
                  <a:lnTo>
                    <a:pt x="40592" y="201"/>
                  </a:lnTo>
                  <a:lnTo>
                    <a:pt x="139196" y="201"/>
                  </a:lnTo>
                  <a:lnTo>
                    <a:pt x="237800" y="201"/>
                  </a:lnTo>
                  <a:lnTo>
                    <a:pt x="267545" y="201"/>
                  </a:ln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8" name="Freeform 457">
              <a:extLst>
                <a:ext uri="{FF2B5EF4-FFF2-40B4-BE49-F238E27FC236}">
                  <a16:creationId xmlns:a16="http://schemas.microsoft.com/office/drawing/2014/main" id="{AA7F4C90-A8E2-014D-8B76-18AE870978FF}"/>
                </a:ext>
              </a:extLst>
            </p:cNvPr>
            <p:cNvSpPr/>
            <p:nvPr/>
          </p:nvSpPr>
          <p:spPr>
            <a:xfrm>
              <a:off x="2736576" y="5211753"/>
              <a:ext cx="32868" cy="16390"/>
            </a:xfrm>
            <a:custGeom>
              <a:avLst/>
              <a:gdLst>
                <a:gd name="connsiteX0" fmla="*/ 45193 w 32867"/>
                <a:gd name="connsiteY0" fmla="*/ 230 h 0"/>
                <a:gd name="connsiteX1" fmla="*/ 22843 w 32867"/>
                <a:gd name="connsiteY1" fmla="*/ 5147 h 0"/>
                <a:gd name="connsiteX2" fmla="*/ 0 w 32867"/>
                <a:gd name="connsiteY2" fmla="*/ 6786 h 0"/>
                <a:gd name="connsiteX3" fmla="*/ 22350 w 32867"/>
                <a:gd name="connsiteY3" fmla="*/ 1869 h 0"/>
                <a:gd name="connsiteX4" fmla="*/ 45193 w 32867"/>
                <a:gd name="connsiteY4" fmla="*/ 23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45193" y="230"/>
                  </a:moveTo>
                  <a:cubicBezTo>
                    <a:pt x="38010" y="2900"/>
                    <a:pt x="30487" y="4556"/>
                    <a:pt x="22843" y="5147"/>
                  </a:cubicBezTo>
                  <a:cubicBezTo>
                    <a:pt x="15339" y="6727"/>
                    <a:pt x="7654" y="7278"/>
                    <a:pt x="0" y="6786"/>
                  </a:cubicBezTo>
                  <a:cubicBezTo>
                    <a:pt x="7158" y="4030"/>
                    <a:pt x="14694" y="2372"/>
                    <a:pt x="22350" y="1869"/>
                  </a:cubicBezTo>
                  <a:cubicBezTo>
                    <a:pt x="29840" y="191"/>
                    <a:pt x="37540" y="-362"/>
                    <a:pt x="45193" y="23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9" name="Freeform 458">
              <a:extLst>
                <a:ext uri="{FF2B5EF4-FFF2-40B4-BE49-F238E27FC236}">
                  <a16:creationId xmlns:a16="http://schemas.microsoft.com/office/drawing/2014/main" id="{47EA86E4-42B9-B04B-84E3-BEC4E85FFEF5}"/>
                </a:ext>
              </a:extLst>
            </p:cNvPr>
            <p:cNvSpPr/>
            <p:nvPr/>
          </p:nvSpPr>
          <p:spPr>
            <a:xfrm>
              <a:off x="2677238" y="5197362"/>
              <a:ext cx="16434" cy="16390"/>
            </a:xfrm>
            <a:custGeom>
              <a:avLst/>
              <a:gdLst>
                <a:gd name="connsiteX0" fmla="*/ 12994 w 0"/>
                <a:gd name="connsiteY0" fmla="*/ 23963 h 16390"/>
                <a:gd name="connsiteX1" fmla="*/ 5106 w 0"/>
                <a:gd name="connsiteY1" fmla="*/ 12817 h 16390"/>
                <a:gd name="connsiteX2" fmla="*/ 175 w 0"/>
                <a:gd name="connsiteY2" fmla="*/ 33 h 16390"/>
                <a:gd name="connsiteX3" fmla="*/ 8064 w 0"/>
                <a:gd name="connsiteY3" fmla="*/ 11179 h 16390"/>
                <a:gd name="connsiteX4" fmla="*/ 12994 w 0"/>
                <a:gd name="connsiteY4" fmla="*/ 23963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2994" y="23963"/>
                  </a:moveTo>
                  <a:cubicBezTo>
                    <a:pt x="12994" y="23963"/>
                    <a:pt x="8721" y="19374"/>
                    <a:pt x="5106" y="12817"/>
                  </a:cubicBezTo>
                  <a:cubicBezTo>
                    <a:pt x="1490" y="6261"/>
                    <a:pt x="-646" y="525"/>
                    <a:pt x="175" y="33"/>
                  </a:cubicBezTo>
                  <a:cubicBezTo>
                    <a:pt x="997" y="-459"/>
                    <a:pt x="4613" y="4622"/>
                    <a:pt x="8064" y="11179"/>
                  </a:cubicBezTo>
                  <a:cubicBezTo>
                    <a:pt x="11515" y="17735"/>
                    <a:pt x="13816" y="23635"/>
                    <a:pt x="12994" y="23963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0" name="Freeform 459">
              <a:extLst>
                <a:ext uri="{FF2B5EF4-FFF2-40B4-BE49-F238E27FC236}">
                  <a16:creationId xmlns:a16="http://schemas.microsoft.com/office/drawing/2014/main" id="{BC51E7F7-EDAC-6B4B-A5E2-50A93D22F113}"/>
                </a:ext>
              </a:extLst>
            </p:cNvPr>
            <p:cNvSpPr/>
            <p:nvPr/>
          </p:nvSpPr>
          <p:spPr>
            <a:xfrm>
              <a:off x="2693026" y="5192150"/>
              <a:ext cx="16434" cy="16390"/>
            </a:xfrm>
            <a:custGeom>
              <a:avLst/>
              <a:gdLst>
                <a:gd name="connsiteX0" fmla="*/ 10682 w 0"/>
                <a:gd name="connsiteY0" fmla="*/ 25077 h 16390"/>
                <a:gd name="connsiteX1" fmla="*/ 3780 w 0"/>
                <a:gd name="connsiteY1" fmla="*/ 13276 h 16390"/>
                <a:gd name="connsiteX2" fmla="*/ 0 w 0"/>
                <a:gd name="connsiteY2" fmla="*/ 0 h 16390"/>
                <a:gd name="connsiteX3" fmla="*/ 6902 w 0"/>
                <a:gd name="connsiteY3" fmla="*/ 11965 h 16390"/>
                <a:gd name="connsiteX4" fmla="*/ 10682 w 0"/>
                <a:gd name="connsiteY4" fmla="*/ 25077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0682" y="25077"/>
                  </a:moveTo>
                  <a:cubicBezTo>
                    <a:pt x="9861" y="25077"/>
                    <a:pt x="6738" y="20160"/>
                    <a:pt x="3780" y="13276"/>
                  </a:cubicBezTo>
                  <a:cubicBezTo>
                    <a:pt x="1473" y="9216"/>
                    <a:pt x="177" y="4663"/>
                    <a:pt x="0" y="0"/>
                  </a:cubicBezTo>
                  <a:cubicBezTo>
                    <a:pt x="822" y="0"/>
                    <a:pt x="3944" y="5081"/>
                    <a:pt x="6902" y="11965"/>
                  </a:cubicBezTo>
                  <a:cubicBezTo>
                    <a:pt x="9184" y="15976"/>
                    <a:pt x="10479" y="20470"/>
                    <a:pt x="10682" y="2507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1" name="Freeform 460">
              <a:extLst>
                <a:ext uri="{FF2B5EF4-FFF2-40B4-BE49-F238E27FC236}">
                  <a16:creationId xmlns:a16="http://schemas.microsoft.com/office/drawing/2014/main" id="{51FC98C7-6AA6-3840-A709-B93A419E5222}"/>
                </a:ext>
              </a:extLst>
            </p:cNvPr>
            <p:cNvSpPr/>
            <p:nvPr/>
          </p:nvSpPr>
          <p:spPr>
            <a:xfrm>
              <a:off x="2708965" y="5187857"/>
              <a:ext cx="16434" cy="16390"/>
            </a:xfrm>
            <a:custGeom>
              <a:avLst/>
              <a:gdLst>
                <a:gd name="connsiteX0" fmla="*/ 13806 w 0"/>
                <a:gd name="connsiteY0" fmla="*/ 25272 h 16390"/>
                <a:gd name="connsiteX1" fmla="*/ 5425 w 0"/>
                <a:gd name="connsiteY1" fmla="*/ 13471 h 16390"/>
                <a:gd name="connsiteX2" fmla="*/ 166 w 0"/>
                <a:gd name="connsiteY2" fmla="*/ 31 h 16390"/>
                <a:gd name="connsiteX3" fmla="*/ 8383 w 0"/>
                <a:gd name="connsiteY3" fmla="*/ 11832 h 16390"/>
                <a:gd name="connsiteX4" fmla="*/ 13806 w 0"/>
                <a:gd name="connsiteY4" fmla="*/ 25272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3806" y="25272"/>
                  </a:moveTo>
                  <a:cubicBezTo>
                    <a:pt x="12985" y="25272"/>
                    <a:pt x="9205" y="20355"/>
                    <a:pt x="5425" y="13471"/>
                  </a:cubicBezTo>
                  <a:cubicBezTo>
                    <a:pt x="1645" y="6587"/>
                    <a:pt x="-656" y="523"/>
                    <a:pt x="166" y="31"/>
                  </a:cubicBezTo>
                  <a:cubicBezTo>
                    <a:pt x="988" y="-461"/>
                    <a:pt x="4603" y="4948"/>
                    <a:pt x="8383" y="11832"/>
                  </a:cubicBezTo>
                  <a:cubicBezTo>
                    <a:pt x="11173" y="15853"/>
                    <a:pt x="13026" y="20445"/>
                    <a:pt x="13806" y="25272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2" name="Freeform 461">
              <a:extLst>
                <a:ext uri="{FF2B5EF4-FFF2-40B4-BE49-F238E27FC236}">
                  <a16:creationId xmlns:a16="http://schemas.microsoft.com/office/drawing/2014/main" id="{594ABA3E-C26E-D944-934A-F828FEC67D90}"/>
                </a:ext>
              </a:extLst>
            </p:cNvPr>
            <p:cNvSpPr/>
            <p:nvPr/>
          </p:nvSpPr>
          <p:spPr>
            <a:xfrm>
              <a:off x="2686452" y="5123618"/>
              <a:ext cx="32868" cy="65562"/>
            </a:xfrm>
            <a:custGeom>
              <a:avLst/>
              <a:gdLst>
                <a:gd name="connsiteX0" fmla="*/ 39442 w 32867"/>
                <a:gd name="connsiteY0" fmla="*/ 67221 h 65561"/>
                <a:gd name="connsiteX1" fmla="*/ 34183 w 32867"/>
                <a:gd name="connsiteY1" fmla="*/ 59190 h 65561"/>
                <a:gd name="connsiteX2" fmla="*/ 25144 w 32867"/>
                <a:gd name="connsiteY2" fmla="*/ 34932 h 65561"/>
                <a:gd name="connsiteX3" fmla="*/ 23007 w 32867"/>
                <a:gd name="connsiteY3" fmla="*/ 18050 h 65561"/>
                <a:gd name="connsiteX4" fmla="*/ 23007 w 32867"/>
                <a:gd name="connsiteY4" fmla="*/ 7888 h 65561"/>
                <a:gd name="connsiteX5" fmla="*/ 24322 w 32867"/>
                <a:gd name="connsiteY5" fmla="*/ 2315 h 65561"/>
                <a:gd name="connsiteX6" fmla="*/ 30075 w 32867"/>
                <a:gd name="connsiteY6" fmla="*/ 472 h 65561"/>
                <a:gd name="connsiteX7" fmla="*/ 31224 w 32867"/>
                <a:gd name="connsiteY7" fmla="*/ 1331 h 65561"/>
                <a:gd name="connsiteX8" fmla="*/ 41578 w 32867"/>
                <a:gd name="connsiteY8" fmla="*/ 47717 h 65561"/>
                <a:gd name="connsiteX9" fmla="*/ 41578 w 32867"/>
                <a:gd name="connsiteY9" fmla="*/ 57223 h 65561"/>
                <a:gd name="connsiteX10" fmla="*/ 33690 w 32867"/>
                <a:gd name="connsiteY10" fmla="*/ 63943 h 65561"/>
                <a:gd name="connsiteX11" fmla="*/ 25308 w 32867"/>
                <a:gd name="connsiteY11" fmla="*/ 59190 h 65561"/>
                <a:gd name="connsiteX12" fmla="*/ 19392 w 32867"/>
                <a:gd name="connsiteY12" fmla="*/ 52961 h 65561"/>
                <a:gd name="connsiteX13" fmla="*/ 1643 w 32867"/>
                <a:gd name="connsiteY13" fmla="*/ 27228 h 65561"/>
                <a:gd name="connsiteX14" fmla="*/ 0 w 32867"/>
                <a:gd name="connsiteY14" fmla="*/ 24278 h 65561"/>
                <a:gd name="connsiteX15" fmla="*/ 3122 w 32867"/>
                <a:gd name="connsiteY15" fmla="*/ 24278 h 65561"/>
                <a:gd name="connsiteX16" fmla="*/ 33690 w 32867"/>
                <a:gd name="connsiteY16" fmla="*/ 49028 h 65561"/>
                <a:gd name="connsiteX17" fmla="*/ 38291 w 32867"/>
                <a:gd name="connsiteY17" fmla="*/ 63123 h 65561"/>
                <a:gd name="connsiteX18" fmla="*/ 32375 w 32867"/>
                <a:gd name="connsiteY18" fmla="*/ 49683 h 65561"/>
                <a:gd name="connsiteX19" fmla="*/ 2465 w 32867"/>
                <a:gd name="connsiteY19" fmla="*/ 27064 h 65561"/>
                <a:gd name="connsiteX20" fmla="*/ 4108 w 32867"/>
                <a:gd name="connsiteY20" fmla="*/ 25097 h 65561"/>
                <a:gd name="connsiteX21" fmla="*/ 21364 w 32867"/>
                <a:gd name="connsiteY21" fmla="*/ 50831 h 65561"/>
                <a:gd name="connsiteX22" fmla="*/ 33525 w 32867"/>
                <a:gd name="connsiteY22" fmla="*/ 60501 h 65561"/>
                <a:gd name="connsiteX23" fmla="*/ 38291 w 32867"/>
                <a:gd name="connsiteY23" fmla="*/ 47716 h 65561"/>
                <a:gd name="connsiteX24" fmla="*/ 28924 w 32867"/>
                <a:gd name="connsiteY24" fmla="*/ 3462 h 65561"/>
                <a:gd name="connsiteX25" fmla="*/ 25966 w 32867"/>
                <a:gd name="connsiteY25" fmla="*/ 8215 h 65561"/>
                <a:gd name="connsiteX26" fmla="*/ 25966 w 32867"/>
                <a:gd name="connsiteY26" fmla="*/ 17886 h 65561"/>
                <a:gd name="connsiteX27" fmla="*/ 27773 w 32867"/>
                <a:gd name="connsiteY27" fmla="*/ 35424 h 65561"/>
                <a:gd name="connsiteX28" fmla="*/ 39442 w 32867"/>
                <a:gd name="connsiteY28" fmla="*/ 67221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67" h="65561">
                  <a:moveTo>
                    <a:pt x="39442" y="67221"/>
                  </a:moveTo>
                  <a:cubicBezTo>
                    <a:pt x="37430" y="64721"/>
                    <a:pt x="35669" y="62031"/>
                    <a:pt x="34183" y="59190"/>
                  </a:cubicBezTo>
                  <a:cubicBezTo>
                    <a:pt x="30088" y="51547"/>
                    <a:pt x="27048" y="43387"/>
                    <a:pt x="25144" y="34932"/>
                  </a:cubicBezTo>
                  <a:cubicBezTo>
                    <a:pt x="23944" y="29377"/>
                    <a:pt x="23229" y="23728"/>
                    <a:pt x="23007" y="18050"/>
                  </a:cubicBezTo>
                  <a:cubicBezTo>
                    <a:pt x="22762" y="14667"/>
                    <a:pt x="22762" y="11270"/>
                    <a:pt x="23007" y="7888"/>
                  </a:cubicBezTo>
                  <a:cubicBezTo>
                    <a:pt x="22928" y="5945"/>
                    <a:pt x="23382" y="4018"/>
                    <a:pt x="24322" y="2315"/>
                  </a:cubicBezTo>
                  <a:cubicBezTo>
                    <a:pt x="25401" y="221"/>
                    <a:pt x="27976" y="-604"/>
                    <a:pt x="30075" y="472"/>
                  </a:cubicBezTo>
                  <a:cubicBezTo>
                    <a:pt x="30504" y="692"/>
                    <a:pt x="30893" y="982"/>
                    <a:pt x="31224" y="1331"/>
                  </a:cubicBezTo>
                  <a:cubicBezTo>
                    <a:pt x="38080" y="15837"/>
                    <a:pt x="41616" y="31681"/>
                    <a:pt x="41578" y="47717"/>
                  </a:cubicBezTo>
                  <a:cubicBezTo>
                    <a:pt x="41984" y="50873"/>
                    <a:pt x="41984" y="54067"/>
                    <a:pt x="41578" y="57223"/>
                  </a:cubicBezTo>
                  <a:cubicBezTo>
                    <a:pt x="41003" y="61115"/>
                    <a:pt x="37634" y="63985"/>
                    <a:pt x="33690" y="63943"/>
                  </a:cubicBezTo>
                  <a:cubicBezTo>
                    <a:pt x="30451" y="63313"/>
                    <a:pt x="27507" y="61644"/>
                    <a:pt x="25308" y="59190"/>
                  </a:cubicBezTo>
                  <a:cubicBezTo>
                    <a:pt x="23172" y="57059"/>
                    <a:pt x="21200" y="55092"/>
                    <a:pt x="19392" y="52961"/>
                  </a:cubicBezTo>
                  <a:cubicBezTo>
                    <a:pt x="12469" y="45120"/>
                    <a:pt x="6511" y="36481"/>
                    <a:pt x="1643" y="27228"/>
                  </a:cubicBezTo>
                  <a:lnTo>
                    <a:pt x="0" y="24278"/>
                  </a:lnTo>
                  <a:lnTo>
                    <a:pt x="3122" y="24278"/>
                  </a:lnTo>
                  <a:cubicBezTo>
                    <a:pt x="16316" y="27936"/>
                    <a:pt x="27389" y="36902"/>
                    <a:pt x="33690" y="49028"/>
                  </a:cubicBezTo>
                  <a:cubicBezTo>
                    <a:pt x="36282" y="53314"/>
                    <a:pt x="37857" y="58136"/>
                    <a:pt x="38291" y="63123"/>
                  </a:cubicBezTo>
                  <a:cubicBezTo>
                    <a:pt x="36772" y="58458"/>
                    <a:pt x="34790" y="53956"/>
                    <a:pt x="32375" y="49683"/>
                  </a:cubicBezTo>
                  <a:cubicBezTo>
                    <a:pt x="25667" y="38610"/>
                    <a:pt x="14965" y="30517"/>
                    <a:pt x="2465" y="27064"/>
                  </a:cubicBezTo>
                  <a:lnTo>
                    <a:pt x="4108" y="25097"/>
                  </a:lnTo>
                  <a:cubicBezTo>
                    <a:pt x="8809" y="34331"/>
                    <a:pt x="14603" y="42971"/>
                    <a:pt x="21364" y="50831"/>
                  </a:cubicBezTo>
                  <a:cubicBezTo>
                    <a:pt x="24980" y="54436"/>
                    <a:pt x="28924" y="60009"/>
                    <a:pt x="33525" y="60501"/>
                  </a:cubicBezTo>
                  <a:cubicBezTo>
                    <a:pt x="38127" y="60993"/>
                    <a:pt x="38620" y="53453"/>
                    <a:pt x="38291" y="47716"/>
                  </a:cubicBezTo>
                  <a:cubicBezTo>
                    <a:pt x="38239" y="32481"/>
                    <a:pt x="35050" y="17418"/>
                    <a:pt x="28924" y="3462"/>
                  </a:cubicBezTo>
                  <a:cubicBezTo>
                    <a:pt x="27445" y="1659"/>
                    <a:pt x="25966" y="4773"/>
                    <a:pt x="25966" y="8215"/>
                  </a:cubicBezTo>
                  <a:cubicBezTo>
                    <a:pt x="25966" y="11657"/>
                    <a:pt x="25966" y="14772"/>
                    <a:pt x="25966" y="17886"/>
                  </a:cubicBezTo>
                  <a:cubicBezTo>
                    <a:pt x="26019" y="23775"/>
                    <a:pt x="26625" y="29646"/>
                    <a:pt x="27773" y="35424"/>
                  </a:cubicBezTo>
                  <a:cubicBezTo>
                    <a:pt x="30238" y="46490"/>
                    <a:pt x="34161" y="57183"/>
                    <a:pt x="39442" y="67221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3" name="Freeform 462">
              <a:extLst>
                <a:ext uri="{FF2B5EF4-FFF2-40B4-BE49-F238E27FC236}">
                  <a16:creationId xmlns:a16="http://schemas.microsoft.com/office/drawing/2014/main" id="{EA5E6C91-D8F7-1746-B2A8-33D2457BDCC7}"/>
                </a:ext>
              </a:extLst>
            </p:cNvPr>
            <p:cNvSpPr/>
            <p:nvPr/>
          </p:nvSpPr>
          <p:spPr>
            <a:xfrm>
              <a:off x="2726387" y="4022853"/>
              <a:ext cx="558756" cy="1180115"/>
            </a:xfrm>
            <a:custGeom>
              <a:avLst/>
              <a:gdLst>
                <a:gd name="connsiteX0" fmla="*/ 247496 w 558755"/>
                <a:gd name="connsiteY0" fmla="*/ 41304 h 1180114"/>
                <a:gd name="connsiteX1" fmla="*/ 146756 w 558755"/>
                <a:gd name="connsiteY1" fmla="*/ 591205 h 1180114"/>
                <a:gd name="connsiteX2" fmla="*/ 0 w 558755"/>
                <a:gd name="connsiteY2" fmla="*/ 1143564 h 1180114"/>
                <a:gd name="connsiteX3" fmla="*/ 22843 w 558755"/>
                <a:gd name="connsiteY3" fmla="*/ 1158479 h 1180114"/>
                <a:gd name="connsiteX4" fmla="*/ 117174 w 558755"/>
                <a:gd name="connsiteY4" fmla="*/ 1180279 h 1180114"/>
                <a:gd name="connsiteX5" fmla="*/ 321613 w 558755"/>
                <a:gd name="connsiteY5" fmla="*/ 487453 h 1180114"/>
                <a:gd name="connsiteX6" fmla="*/ 399346 w 558755"/>
                <a:gd name="connsiteY6" fmla="*/ 129976 h 1180114"/>
                <a:gd name="connsiteX7" fmla="*/ 378146 w 558755"/>
                <a:gd name="connsiteY7" fmla="*/ 1170608 h 1180114"/>
                <a:gd name="connsiteX8" fmla="*/ 493184 w 558755"/>
                <a:gd name="connsiteY8" fmla="*/ 1187982 h 1180114"/>
                <a:gd name="connsiteX9" fmla="*/ 504688 w 558755"/>
                <a:gd name="connsiteY9" fmla="*/ 0 h 118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755" h="1180114">
                  <a:moveTo>
                    <a:pt x="247496" y="41304"/>
                  </a:moveTo>
                  <a:cubicBezTo>
                    <a:pt x="247496" y="41304"/>
                    <a:pt x="181760" y="449427"/>
                    <a:pt x="146756" y="591205"/>
                  </a:cubicBezTo>
                  <a:cubicBezTo>
                    <a:pt x="122926" y="686106"/>
                    <a:pt x="0" y="1143564"/>
                    <a:pt x="0" y="1143564"/>
                  </a:cubicBezTo>
                  <a:cubicBezTo>
                    <a:pt x="6540" y="1150007"/>
                    <a:pt x="14307" y="1155078"/>
                    <a:pt x="22843" y="1158479"/>
                  </a:cubicBezTo>
                  <a:cubicBezTo>
                    <a:pt x="52587" y="1171733"/>
                    <a:pt x="84617" y="1179135"/>
                    <a:pt x="117174" y="1180279"/>
                  </a:cubicBezTo>
                  <a:cubicBezTo>
                    <a:pt x="117174" y="1180279"/>
                    <a:pt x="262451" y="743472"/>
                    <a:pt x="321613" y="487453"/>
                  </a:cubicBezTo>
                  <a:cubicBezTo>
                    <a:pt x="364835" y="302896"/>
                    <a:pt x="380776" y="134074"/>
                    <a:pt x="399346" y="129976"/>
                  </a:cubicBezTo>
                  <a:cubicBezTo>
                    <a:pt x="460152" y="116208"/>
                    <a:pt x="378146" y="1170608"/>
                    <a:pt x="378146" y="1170608"/>
                  </a:cubicBezTo>
                  <a:lnTo>
                    <a:pt x="493184" y="1187982"/>
                  </a:lnTo>
                  <a:cubicBezTo>
                    <a:pt x="493184" y="1187982"/>
                    <a:pt x="668863" y="236187"/>
                    <a:pt x="50468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4" name="Freeform 463">
              <a:extLst>
                <a:ext uri="{FF2B5EF4-FFF2-40B4-BE49-F238E27FC236}">
                  <a16:creationId xmlns:a16="http://schemas.microsoft.com/office/drawing/2014/main" id="{351D0DBA-8885-E84A-9E15-E0958176E480}"/>
                </a:ext>
              </a:extLst>
            </p:cNvPr>
            <p:cNvSpPr/>
            <p:nvPr/>
          </p:nvSpPr>
          <p:spPr>
            <a:xfrm>
              <a:off x="2652270" y="3662262"/>
              <a:ext cx="279378" cy="262248"/>
            </a:xfrm>
            <a:custGeom>
              <a:avLst/>
              <a:gdLst>
                <a:gd name="connsiteX0" fmla="*/ 219887 w 279377"/>
                <a:gd name="connsiteY0" fmla="*/ 118995 h 262247"/>
                <a:gd name="connsiteX1" fmla="*/ 170585 w 279377"/>
                <a:gd name="connsiteY1" fmla="*/ 170133 h 262247"/>
                <a:gd name="connsiteX2" fmla="*/ 52918 w 279377"/>
                <a:gd name="connsiteY2" fmla="*/ 0 h 262247"/>
                <a:gd name="connsiteX3" fmla="*/ 0 w 279377"/>
                <a:gd name="connsiteY3" fmla="*/ 24094 h 262247"/>
                <a:gd name="connsiteX4" fmla="*/ 170914 w 279377"/>
                <a:gd name="connsiteY4" fmla="*/ 272082 h 262247"/>
                <a:gd name="connsiteX5" fmla="*/ 291703 w 279377"/>
                <a:gd name="connsiteY5" fmla="*/ 173739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377" h="262247">
                  <a:moveTo>
                    <a:pt x="219887" y="118995"/>
                  </a:moveTo>
                  <a:cubicBezTo>
                    <a:pt x="214957" y="123584"/>
                    <a:pt x="170585" y="170133"/>
                    <a:pt x="170585" y="170133"/>
                  </a:cubicBezTo>
                  <a:lnTo>
                    <a:pt x="52918" y="0"/>
                  </a:lnTo>
                  <a:lnTo>
                    <a:pt x="0" y="24094"/>
                  </a:lnTo>
                  <a:cubicBezTo>
                    <a:pt x="0" y="24094"/>
                    <a:pt x="126706" y="298799"/>
                    <a:pt x="170914" y="272082"/>
                  </a:cubicBezTo>
                  <a:cubicBezTo>
                    <a:pt x="215060" y="244354"/>
                    <a:pt x="255627" y="211326"/>
                    <a:pt x="291703" y="173739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5" name="Freeform 464">
              <a:extLst>
                <a:ext uri="{FF2B5EF4-FFF2-40B4-BE49-F238E27FC236}">
                  <a16:creationId xmlns:a16="http://schemas.microsoft.com/office/drawing/2014/main" id="{6D26577B-34B0-944D-AD74-BB36A50C9848}"/>
                </a:ext>
              </a:extLst>
            </p:cNvPr>
            <p:cNvSpPr/>
            <p:nvPr/>
          </p:nvSpPr>
          <p:spPr>
            <a:xfrm>
              <a:off x="2597709" y="3577190"/>
              <a:ext cx="115038" cy="114733"/>
            </a:xfrm>
            <a:custGeom>
              <a:avLst/>
              <a:gdLst>
                <a:gd name="connsiteX0" fmla="*/ 0 w 115037"/>
                <a:gd name="connsiteY0" fmla="*/ 67206 h 114733"/>
                <a:gd name="connsiteX1" fmla="*/ 32868 w 115037"/>
                <a:gd name="connsiteY1" fmla="*/ 106052 h 114733"/>
                <a:gd name="connsiteX2" fmla="*/ 59491 w 115037"/>
                <a:gd name="connsiteY2" fmla="*/ 114247 h 114733"/>
                <a:gd name="connsiteX3" fmla="*/ 109615 w 115037"/>
                <a:gd name="connsiteY3" fmla="*/ 91137 h 114733"/>
                <a:gd name="connsiteX4" fmla="*/ 116353 w 115037"/>
                <a:gd name="connsiteY4" fmla="*/ 76713 h 114733"/>
                <a:gd name="connsiteX5" fmla="*/ 112573 w 115037"/>
                <a:gd name="connsiteY5" fmla="*/ 24099 h 114733"/>
                <a:gd name="connsiteX6" fmla="*/ 122105 w 115037"/>
                <a:gd name="connsiteY6" fmla="*/ 2464 h 114733"/>
                <a:gd name="connsiteX7" fmla="*/ 83156 w 115037"/>
                <a:gd name="connsiteY7" fmla="*/ 53438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037" h="114733">
                  <a:moveTo>
                    <a:pt x="0" y="67206"/>
                  </a:moveTo>
                  <a:cubicBezTo>
                    <a:pt x="11767" y="79451"/>
                    <a:pt x="22744" y="92425"/>
                    <a:pt x="32868" y="106052"/>
                  </a:cubicBezTo>
                  <a:cubicBezTo>
                    <a:pt x="39050" y="114213"/>
                    <a:pt x="49773" y="117513"/>
                    <a:pt x="59491" y="114247"/>
                  </a:cubicBezTo>
                  <a:lnTo>
                    <a:pt x="109615" y="91137"/>
                  </a:lnTo>
                  <a:cubicBezTo>
                    <a:pt x="115099" y="88622"/>
                    <a:pt x="117950" y="82518"/>
                    <a:pt x="116353" y="76713"/>
                  </a:cubicBezTo>
                  <a:cubicBezTo>
                    <a:pt x="112408" y="61798"/>
                    <a:pt x="106328" y="34262"/>
                    <a:pt x="112573" y="24099"/>
                  </a:cubicBezTo>
                  <a:cubicBezTo>
                    <a:pt x="122269" y="7709"/>
                    <a:pt x="126049" y="5578"/>
                    <a:pt x="122105" y="2464"/>
                  </a:cubicBezTo>
                  <a:cubicBezTo>
                    <a:pt x="111258" y="-6059"/>
                    <a:pt x="82006" y="6726"/>
                    <a:pt x="83156" y="53438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6" name="Freeform 465">
              <a:extLst>
                <a:ext uri="{FF2B5EF4-FFF2-40B4-BE49-F238E27FC236}">
                  <a16:creationId xmlns:a16="http://schemas.microsoft.com/office/drawing/2014/main" id="{7D5F3218-5397-3D4F-AEE2-4467B48F564B}"/>
                </a:ext>
              </a:extLst>
            </p:cNvPr>
            <p:cNvSpPr/>
            <p:nvPr/>
          </p:nvSpPr>
          <p:spPr>
            <a:xfrm>
              <a:off x="2555941" y="3549761"/>
              <a:ext cx="131472" cy="98343"/>
            </a:xfrm>
            <a:custGeom>
              <a:avLst/>
              <a:gdLst>
                <a:gd name="connsiteX0" fmla="*/ 135935 w 131471"/>
                <a:gd name="connsiteY0" fmla="*/ 89718 h 98342"/>
                <a:gd name="connsiteX1" fmla="*/ 72500 w 131471"/>
                <a:gd name="connsiteY1" fmla="*/ 226 h 98342"/>
                <a:gd name="connsiteX2" fmla="*/ 94028 w 131471"/>
                <a:gd name="connsiteY2" fmla="*/ 69066 h 98342"/>
                <a:gd name="connsiteX3" fmla="*/ 32565 w 131471"/>
                <a:gd name="connsiteY3" fmla="*/ 12355 h 98342"/>
                <a:gd name="connsiteX4" fmla="*/ 69377 w 131471"/>
                <a:gd name="connsiteY4" fmla="*/ 76769 h 98342"/>
                <a:gd name="connsiteX5" fmla="*/ 10872 w 131471"/>
                <a:gd name="connsiteY5" fmla="*/ 27598 h 98342"/>
                <a:gd name="connsiteX6" fmla="*/ 43740 w 131471"/>
                <a:gd name="connsiteY6" fmla="*/ 76769 h 98342"/>
                <a:gd name="connsiteX7" fmla="*/ 26 w 131471"/>
                <a:gd name="connsiteY7" fmla="*/ 66116 h 98342"/>
                <a:gd name="connsiteX8" fmla="*/ 61160 w 131471"/>
                <a:gd name="connsiteY8" fmla="*/ 109223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71" h="98342">
                  <a:moveTo>
                    <a:pt x="135935" y="89718"/>
                  </a:moveTo>
                  <a:cubicBezTo>
                    <a:pt x="135935" y="89718"/>
                    <a:pt x="83017" y="4651"/>
                    <a:pt x="72500" y="226"/>
                  </a:cubicBezTo>
                  <a:cubicBezTo>
                    <a:pt x="61982" y="-4200"/>
                    <a:pt x="83839" y="57756"/>
                    <a:pt x="94028" y="69066"/>
                  </a:cubicBezTo>
                  <a:cubicBezTo>
                    <a:pt x="94028" y="69066"/>
                    <a:pt x="42261" y="9404"/>
                    <a:pt x="32565" y="12355"/>
                  </a:cubicBezTo>
                  <a:cubicBezTo>
                    <a:pt x="22869" y="15305"/>
                    <a:pt x="68884" y="77917"/>
                    <a:pt x="69377" y="76769"/>
                  </a:cubicBezTo>
                  <a:cubicBezTo>
                    <a:pt x="69870" y="75622"/>
                    <a:pt x="16953" y="20058"/>
                    <a:pt x="10872" y="27598"/>
                  </a:cubicBezTo>
                  <a:cubicBezTo>
                    <a:pt x="4792" y="35137"/>
                    <a:pt x="43740" y="76769"/>
                    <a:pt x="43740" y="76769"/>
                  </a:cubicBezTo>
                  <a:cubicBezTo>
                    <a:pt x="43740" y="76769"/>
                    <a:pt x="3148" y="56445"/>
                    <a:pt x="26" y="66116"/>
                  </a:cubicBezTo>
                  <a:cubicBezTo>
                    <a:pt x="-1453" y="70869"/>
                    <a:pt x="61160" y="109223"/>
                    <a:pt x="61160" y="109223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1219F40C-B14E-A54F-B897-A548C849ACBD}"/>
                </a:ext>
              </a:extLst>
            </p:cNvPr>
            <p:cNvSpPr/>
            <p:nvPr/>
          </p:nvSpPr>
          <p:spPr>
            <a:xfrm>
              <a:off x="2816774" y="5155927"/>
              <a:ext cx="16434" cy="32781"/>
            </a:xfrm>
            <a:custGeom>
              <a:avLst/>
              <a:gdLst>
                <a:gd name="connsiteX0" fmla="*/ 12325 w 0"/>
                <a:gd name="connsiteY0" fmla="*/ 0 h 32780"/>
                <a:gd name="connsiteX1" fmla="*/ 7724 w 0"/>
                <a:gd name="connsiteY1" fmla="*/ 19669 h 32780"/>
                <a:gd name="connsiteX2" fmla="*/ 0 w 0"/>
                <a:gd name="connsiteY2" fmla="*/ 38190 h 32780"/>
                <a:gd name="connsiteX3" fmla="*/ 4437 w 0"/>
                <a:gd name="connsiteY3" fmla="*/ 18521 h 32780"/>
                <a:gd name="connsiteX4" fmla="*/ 12325 w 0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12325" y="0"/>
                  </a:moveTo>
                  <a:cubicBezTo>
                    <a:pt x="11858" y="6760"/>
                    <a:pt x="10304" y="13401"/>
                    <a:pt x="7724" y="19669"/>
                  </a:cubicBezTo>
                  <a:cubicBezTo>
                    <a:pt x="6117" y="26201"/>
                    <a:pt x="3512" y="32448"/>
                    <a:pt x="0" y="38190"/>
                  </a:cubicBezTo>
                  <a:cubicBezTo>
                    <a:pt x="359" y="31431"/>
                    <a:pt x="1859" y="24782"/>
                    <a:pt x="4437" y="18521"/>
                  </a:cubicBezTo>
                  <a:cubicBezTo>
                    <a:pt x="5962" y="11935"/>
                    <a:pt x="8632" y="5667"/>
                    <a:pt x="1232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DA1547D1-D7A2-7B4A-8642-DC85F4CF5383}"/>
                </a:ext>
              </a:extLst>
            </p:cNvPr>
            <p:cNvSpPr/>
            <p:nvPr/>
          </p:nvSpPr>
          <p:spPr>
            <a:xfrm>
              <a:off x="2851450" y="5012838"/>
              <a:ext cx="16434" cy="65562"/>
            </a:xfrm>
            <a:custGeom>
              <a:avLst/>
              <a:gdLst>
                <a:gd name="connsiteX0" fmla="*/ 22350 w 16433"/>
                <a:gd name="connsiteY0" fmla="*/ 0 h 65561"/>
                <a:gd name="connsiteX1" fmla="*/ 12818 w 16433"/>
                <a:gd name="connsiteY1" fmla="*/ 36223 h 65561"/>
                <a:gd name="connsiteX2" fmla="*/ 0 w 16433"/>
                <a:gd name="connsiteY2" fmla="*/ 71627 h 65561"/>
                <a:gd name="connsiteX3" fmla="*/ 9532 w 16433"/>
                <a:gd name="connsiteY3" fmla="*/ 35240 h 65561"/>
                <a:gd name="connsiteX4" fmla="*/ 22350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2350" y="0"/>
                  </a:moveTo>
                  <a:cubicBezTo>
                    <a:pt x="20292" y="12340"/>
                    <a:pt x="17101" y="24465"/>
                    <a:pt x="12818" y="36223"/>
                  </a:cubicBezTo>
                  <a:cubicBezTo>
                    <a:pt x="9520" y="48353"/>
                    <a:pt x="5233" y="60194"/>
                    <a:pt x="0" y="71627"/>
                  </a:cubicBezTo>
                  <a:cubicBezTo>
                    <a:pt x="2068" y="59235"/>
                    <a:pt x="5258" y="47056"/>
                    <a:pt x="9532" y="35240"/>
                  </a:cubicBezTo>
                  <a:cubicBezTo>
                    <a:pt x="12811" y="23157"/>
                    <a:pt x="17099" y="11369"/>
                    <a:pt x="2235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B732B09D-2017-4B4B-8F0C-7484D43C7FBD}"/>
                </a:ext>
              </a:extLst>
            </p:cNvPr>
            <p:cNvSpPr/>
            <p:nvPr/>
          </p:nvSpPr>
          <p:spPr>
            <a:xfrm>
              <a:off x="2896315" y="4869421"/>
              <a:ext cx="16434" cy="65562"/>
            </a:xfrm>
            <a:custGeom>
              <a:avLst/>
              <a:gdLst>
                <a:gd name="connsiteX0" fmla="*/ 21693 w 16433"/>
                <a:gd name="connsiteY0" fmla="*/ 0 h 65561"/>
                <a:gd name="connsiteX1" fmla="*/ 12490 w 16433"/>
                <a:gd name="connsiteY1" fmla="*/ 36387 h 65561"/>
                <a:gd name="connsiteX2" fmla="*/ 0 w 16433"/>
                <a:gd name="connsiteY2" fmla="*/ 71790 h 65561"/>
                <a:gd name="connsiteX3" fmla="*/ 9203 w 16433"/>
                <a:gd name="connsiteY3" fmla="*/ 35404 h 65561"/>
                <a:gd name="connsiteX4" fmla="*/ 21693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1693" y="0"/>
                  </a:moveTo>
                  <a:cubicBezTo>
                    <a:pt x="19651" y="12364"/>
                    <a:pt x="16572" y="24536"/>
                    <a:pt x="12490" y="36387"/>
                  </a:cubicBezTo>
                  <a:cubicBezTo>
                    <a:pt x="9295" y="48506"/>
                    <a:pt x="5118" y="60346"/>
                    <a:pt x="0" y="71790"/>
                  </a:cubicBezTo>
                  <a:cubicBezTo>
                    <a:pt x="1852" y="59387"/>
                    <a:pt x="4935" y="47199"/>
                    <a:pt x="9203" y="35404"/>
                  </a:cubicBezTo>
                  <a:cubicBezTo>
                    <a:pt x="12363" y="23274"/>
                    <a:pt x="16541" y="11431"/>
                    <a:pt x="2169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0FE2ECA7-EB69-8248-A49D-611D8AC7CFD7}"/>
                </a:ext>
              </a:extLst>
            </p:cNvPr>
            <p:cNvSpPr/>
            <p:nvPr/>
          </p:nvSpPr>
          <p:spPr>
            <a:xfrm>
              <a:off x="2939536" y="4725513"/>
              <a:ext cx="16434" cy="65562"/>
            </a:xfrm>
            <a:custGeom>
              <a:avLst/>
              <a:gdLst>
                <a:gd name="connsiteX0" fmla="*/ 21035 w 16433"/>
                <a:gd name="connsiteY0" fmla="*/ 0 h 65561"/>
                <a:gd name="connsiteX1" fmla="*/ 11997 w 16433"/>
                <a:gd name="connsiteY1" fmla="*/ 36551 h 65561"/>
                <a:gd name="connsiteX2" fmla="*/ 0 w 16433"/>
                <a:gd name="connsiteY2" fmla="*/ 71954 h 65561"/>
                <a:gd name="connsiteX3" fmla="*/ 9039 w 16433"/>
                <a:gd name="connsiteY3" fmla="*/ 35567 h 65561"/>
                <a:gd name="connsiteX4" fmla="*/ 21035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1035" y="0"/>
                  </a:moveTo>
                  <a:cubicBezTo>
                    <a:pt x="19072" y="12418"/>
                    <a:pt x="16048" y="24646"/>
                    <a:pt x="11997" y="36551"/>
                  </a:cubicBezTo>
                  <a:cubicBezTo>
                    <a:pt x="9170" y="48715"/>
                    <a:pt x="5152" y="60573"/>
                    <a:pt x="0" y="71954"/>
                  </a:cubicBezTo>
                  <a:cubicBezTo>
                    <a:pt x="1954" y="59588"/>
                    <a:pt x="4978" y="47413"/>
                    <a:pt x="9039" y="35567"/>
                  </a:cubicBezTo>
                  <a:cubicBezTo>
                    <a:pt x="11849" y="23345"/>
                    <a:pt x="15868" y="11431"/>
                    <a:pt x="2103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F09FB3DD-89E5-F14C-B11D-0BA775B9C03A}"/>
                </a:ext>
              </a:extLst>
            </p:cNvPr>
            <p:cNvSpPr/>
            <p:nvPr/>
          </p:nvSpPr>
          <p:spPr>
            <a:xfrm>
              <a:off x="2981114" y="4581112"/>
              <a:ext cx="16434" cy="65562"/>
            </a:xfrm>
            <a:custGeom>
              <a:avLst/>
              <a:gdLst>
                <a:gd name="connsiteX0" fmla="*/ 20049 w 16433"/>
                <a:gd name="connsiteY0" fmla="*/ 0 h 65561"/>
                <a:gd name="connsiteX1" fmla="*/ 11668 w 16433"/>
                <a:gd name="connsiteY1" fmla="*/ 36551 h 65561"/>
                <a:gd name="connsiteX2" fmla="*/ 0 w 16433"/>
                <a:gd name="connsiteY2" fmla="*/ 72282 h 65561"/>
                <a:gd name="connsiteX3" fmla="*/ 7724 w 16433"/>
                <a:gd name="connsiteY3" fmla="*/ 36059 h 65561"/>
                <a:gd name="connsiteX4" fmla="*/ 20049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0049" y="0"/>
                  </a:moveTo>
                  <a:cubicBezTo>
                    <a:pt x="18233" y="12386"/>
                    <a:pt x="15431" y="24609"/>
                    <a:pt x="11668" y="36551"/>
                  </a:cubicBezTo>
                  <a:cubicBezTo>
                    <a:pt x="8775" y="48762"/>
                    <a:pt x="4872" y="60714"/>
                    <a:pt x="0" y="72282"/>
                  </a:cubicBezTo>
                  <a:cubicBezTo>
                    <a:pt x="1413" y="59990"/>
                    <a:pt x="3999" y="47861"/>
                    <a:pt x="7724" y="36059"/>
                  </a:cubicBezTo>
                  <a:cubicBezTo>
                    <a:pt x="10693" y="23681"/>
                    <a:pt x="14820" y="11609"/>
                    <a:pt x="20049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BCE13E0C-84FB-2945-8C91-FE02A1674484}"/>
                </a:ext>
              </a:extLst>
            </p:cNvPr>
            <p:cNvSpPr/>
            <p:nvPr/>
          </p:nvSpPr>
          <p:spPr>
            <a:xfrm>
              <a:off x="3020555" y="4435893"/>
              <a:ext cx="16434" cy="65562"/>
            </a:xfrm>
            <a:custGeom>
              <a:avLst/>
              <a:gdLst>
                <a:gd name="connsiteX0" fmla="*/ 18406 w 16433"/>
                <a:gd name="connsiteY0" fmla="*/ 0 h 65561"/>
                <a:gd name="connsiteX1" fmla="*/ 10846 w 16433"/>
                <a:gd name="connsiteY1" fmla="*/ 36715 h 65561"/>
                <a:gd name="connsiteX2" fmla="*/ 0 w 16433"/>
                <a:gd name="connsiteY2" fmla="*/ 72610 h 65561"/>
                <a:gd name="connsiteX3" fmla="*/ 18406 w 16433"/>
                <a:gd name="connsiteY3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33" h="65561">
                  <a:moveTo>
                    <a:pt x="18406" y="0"/>
                  </a:moveTo>
                  <a:cubicBezTo>
                    <a:pt x="16934" y="12430"/>
                    <a:pt x="14405" y="24712"/>
                    <a:pt x="10846" y="36715"/>
                  </a:cubicBezTo>
                  <a:cubicBezTo>
                    <a:pt x="8302" y="48976"/>
                    <a:pt x="4672" y="60988"/>
                    <a:pt x="0" y="72610"/>
                  </a:cubicBezTo>
                  <a:cubicBezTo>
                    <a:pt x="3933" y="47904"/>
                    <a:pt x="10093" y="23602"/>
                    <a:pt x="18406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127D4FAC-196D-6E44-A9FB-60E4D7031E9F}"/>
                </a:ext>
              </a:extLst>
            </p:cNvPr>
            <p:cNvSpPr/>
            <p:nvPr/>
          </p:nvSpPr>
          <p:spPr>
            <a:xfrm>
              <a:off x="3055724" y="4289362"/>
              <a:ext cx="16434" cy="65562"/>
            </a:xfrm>
            <a:custGeom>
              <a:avLst/>
              <a:gdLst>
                <a:gd name="connsiteX0" fmla="*/ 15283 w 0"/>
                <a:gd name="connsiteY0" fmla="*/ 0 h 65561"/>
                <a:gd name="connsiteX1" fmla="*/ 9203 w 0"/>
                <a:gd name="connsiteY1" fmla="*/ 37042 h 65561"/>
                <a:gd name="connsiteX2" fmla="*/ 0 w 0"/>
                <a:gd name="connsiteY2" fmla="*/ 73429 h 65561"/>
                <a:gd name="connsiteX3" fmla="*/ 5916 w 0"/>
                <a:gd name="connsiteY3" fmla="*/ 36387 h 65561"/>
                <a:gd name="connsiteX4" fmla="*/ 15284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15283" y="0"/>
                  </a:moveTo>
                  <a:cubicBezTo>
                    <a:pt x="14309" y="12497"/>
                    <a:pt x="12275" y="24888"/>
                    <a:pt x="9203" y="37042"/>
                  </a:cubicBezTo>
                  <a:cubicBezTo>
                    <a:pt x="7122" y="49399"/>
                    <a:pt x="4044" y="61567"/>
                    <a:pt x="0" y="73429"/>
                  </a:cubicBezTo>
                  <a:cubicBezTo>
                    <a:pt x="756" y="60919"/>
                    <a:pt x="2737" y="48512"/>
                    <a:pt x="5916" y="36387"/>
                  </a:cubicBezTo>
                  <a:cubicBezTo>
                    <a:pt x="7909" y="23996"/>
                    <a:pt x="11045" y="11816"/>
                    <a:pt x="15284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75D6DA59-9C02-8144-B034-7CF66135A41A}"/>
                </a:ext>
              </a:extLst>
            </p:cNvPr>
            <p:cNvSpPr/>
            <p:nvPr/>
          </p:nvSpPr>
          <p:spPr>
            <a:xfrm>
              <a:off x="3081566" y="4174629"/>
              <a:ext cx="16434" cy="32781"/>
            </a:xfrm>
            <a:custGeom>
              <a:avLst/>
              <a:gdLst>
                <a:gd name="connsiteX0" fmla="*/ 3575 w 0"/>
                <a:gd name="connsiteY0" fmla="*/ 0 h 32780"/>
                <a:gd name="connsiteX1" fmla="*/ 3575 w 0"/>
                <a:gd name="connsiteY1" fmla="*/ 20160 h 32780"/>
                <a:gd name="connsiteX2" fmla="*/ 782 w 0"/>
                <a:gd name="connsiteY2" fmla="*/ 40157 h 32780"/>
                <a:gd name="connsiteX3" fmla="*/ 782 w 0"/>
                <a:gd name="connsiteY3" fmla="*/ 19996 h 32780"/>
                <a:gd name="connsiteX4" fmla="*/ 3575 w 0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3575" y="0"/>
                  </a:moveTo>
                  <a:cubicBezTo>
                    <a:pt x="4618" y="6680"/>
                    <a:pt x="4618" y="13480"/>
                    <a:pt x="3575" y="20160"/>
                  </a:cubicBezTo>
                  <a:cubicBezTo>
                    <a:pt x="3780" y="26935"/>
                    <a:pt x="2836" y="33696"/>
                    <a:pt x="782" y="40157"/>
                  </a:cubicBezTo>
                  <a:cubicBezTo>
                    <a:pt x="-261" y="33477"/>
                    <a:pt x="-261" y="26676"/>
                    <a:pt x="782" y="19996"/>
                  </a:cubicBezTo>
                  <a:cubicBezTo>
                    <a:pt x="520" y="13219"/>
                    <a:pt x="1466" y="6448"/>
                    <a:pt x="357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37E796DA-2C90-8148-B36C-831F2BDB3C37}"/>
                </a:ext>
              </a:extLst>
            </p:cNvPr>
            <p:cNvSpPr/>
            <p:nvPr/>
          </p:nvSpPr>
          <p:spPr>
            <a:xfrm>
              <a:off x="3196399" y="5131177"/>
              <a:ext cx="16434" cy="65562"/>
            </a:xfrm>
            <a:custGeom>
              <a:avLst/>
              <a:gdLst>
                <a:gd name="connsiteX0" fmla="*/ 11668 w 0"/>
                <a:gd name="connsiteY0" fmla="*/ 0 h 65561"/>
                <a:gd name="connsiteX1" fmla="*/ 7395 w 0"/>
                <a:gd name="connsiteY1" fmla="*/ 39993 h 65561"/>
                <a:gd name="connsiteX2" fmla="*/ 0 w 0"/>
                <a:gd name="connsiteY2" fmla="*/ 79658 h 65561"/>
                <a:gd name="connsiteX3" fmla="*/ 4108 w 0"/>
                <a:gd name="connsiteY3" fmla="*/ 39501 h 65561"/>
                <a:gd name="connsiteX4" fmla="*/ 11668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11668" y="0"/>
                  </a:moveTo>
                  <a:cubicBezTo>
                    <a:pt x="11404" y="13429"/>
                    <a:pt x="9975" y="26810"/>
                    <a:pt x="7395" y="39993"/>
                  </a:cubicBezTo>
                  <a:cubicBezTo>
                    <a:pt x="5975" y="53387"/>
                    <a:pt x="3503" y="66650"/>
                    <a:pt x="0" y="79658"/>
                  </a:cubicBezTo>
                  <a:cubicBezTo>
                    <a:pt x="249" y="66182"/>
                    <a:pt x="1623" y="52750"/>
                    <a:pt x="4108" y="39501"/>
                  </a:cubicBezTo>
                  <a:cubicBezTo>
                    <a:pt x="5499" y="26144"/>
                    <a:pt x="8028" y="12929"/>
                    <a:pt x="11668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6" name="Freeform 475">
              <a:extLst>
                <a:ext uri="{FF2B5EF4-FFF2-40B4-BE49-F238E27FC236}">
                  <a16:creationId xmlns:a16="http://schemas.microsoft.com/office/drawing/2014/main" id="{2E9512F5-8ED4-1B43-9344-804EFDB4B04C}"/>
                </a:ext>
              </a:extLst>
            </p:cNvPr>
            <p:cNvSpPr/>
            <p:nvPr/>
          </p:nvSpPr>
          <p:spPr>
            <a:xfrm>
              <a:off x="3218749" y="4971534"/>
              <a:ext cx="16434" cy="65562"/>
            </a:xfrm>
            <a:custGeom>
              <a:avLst/>
              <a:gdLst>
                <a:gd name="connsiteX0" fmla="*/ 9860 w 0"/>
                <a:gd name="connsiteY0" fmla="*/ 0 h 65561"/>
                <a:gd name="connsiteX1" fmla="*/ 6573 w 0"/>
                <a:gd name="connsiteY1" fmla="*/ 40157 h 65561"/>
                <a:gd name="connsiteX2" fmla="*/ 0 w 0"/>
                <a:gd name="connsiteY2" fmla="*/ 79822 h 65561"/>
                <a:gd name="connsiteX3" fmla="*/ 9860 w 0"/>
                <a:gd name="connsiteY3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65561">
                  <a:moveTo>
                    <a:pt x="9860" y="0"/>
                  </a:moveTo>
                  <a:cubicBezTo>
                    <a:pt x="9855" y="13452"/>
                    <a:pt x="8756" y="26882"/>
                    <a:pt x="6573" y="40157"/>
                  </a:cubicBezTo>
                  <a:cubicBezTo>
                    <a:pt x="5593" y="53550"/>
                    <a:pt x="3393" y="66826"/>
                    <a:pt x="0" y="79822"/>
                  </a:cubicBezTo>
                  <a:cubicBezTo>
                    <a:pt x="1110" y="52992"/>
                    <a:pt x="4407" y="26296"/>
                    <a:pt x="986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7" name="Freeform 476">
              <a:extLst>
                <a:ext uri="{FF2B5EF4-FFF2-40B4-BE49-F238E27FC236}">
                  <a16:creationId xmlns:a16="http://schemas.microsoft.com/office/drawing/2014/main" id="{60400492-4469-504F-9096-B2112DF024F8}"/>
                </a:ext>
              </a:extLst>
            </p:cNvPr>
            <p:cNvSpPr/>
            <p:nvPr/>
          </p:nvSpPr>
          <p:spPr>
            <a:xfrm>
              <a:off x="3237484" y="4811399"/>
              <a:ext cx="16434" cy="65562"/>
            </a:xfrm>
            <a:custGeom>
              <a:avLst/>
              <a:gdLst>
                <a:gd name="connsiteX0" fmla="*/ 8053 w 0"/>
                <a:gd name="connsiteY0" fmla="*/ 0 h 65561"/>
                <a:gd name="connsiteX1" fmla="*/ 5752 w 0"/>
                <a:gd name="connsiteY1" fmla="*/ 40321 h 65561"/>
                <a:gd name="connsiteX2" fmla="*/ 0 w 0"/>
                <a:gd name="connsiteY2" fmla="*/ 80149 h 65561"/>
                <a:gd name="connsiteX3" fmla="*/ 8053 w 0"/>
                <a:gd name="connsiteY3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65561">
                  <a:moveTo>
                    <a:pt x="8053" y="0"/>
                  </a:moveTo>
                  <a:cubicBezTo>
                    <a:pt x="8407" y="13481"/>
                    <a:pt x="7637" y="26967"/>
                    <a:pt x="5752" y="40321"/>
                  </a:cubicBezTo>
                  <a:cubicBezTo>
                    <a:pt x="4965" y="53735"/>
                    <a:pt x="3040" y="67059"/>
                    <a:pt x="0" y="80149"/>
                  </a:cubicBezTo>
                  <a:cubicBezTo>
                    <a:pt x="587" y="53265"/>
                    <a:pt x="3279" y="26466"/>
                    <a:pt x="805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8" name="Freeform 477">
              <a:extLst>
                <a:ext uri="{FF2B5EF4-FFF2-40B4-BE49-F238E27FC236}">
                  <a16:creationId xmlns:a16="http://schemas.microsoft.com/office/drawing/2014/main" id="{C70A9DC8-307A-5B4B-8621-6A378423597F}"/>
                </a:ext>
              </a:extLst>
            </p:cNvPr>
            <p:cNvSpPr/>
            <p:nvPr/>
          </p:nvSpPr>
          <p:spPr>
            <a:xfrm>
              <a:off x="3252251" y="4650936"/>
              <a:ext cx="16434" cy="65562"/>
            </a:xfrm>
            <a:custGeom>
              <a:avLst/>
              <a:gdLst>
                <a:gd name="connsiteX0" fmla="*/ 6104 w 0"/>
                <a:gd name="connsiteY0" fmla="*/ 0 h 65561"/>
                <a:gd name="connsiteX1" fmla="*/ 4954 w 0"/>
                <a:gd name="connsiteY1" fmla="*/ 40321 h 65561"/>
                <a:gd name="connsiteX2" fmla="*/ 352 w 0"/>
                <a:gd name="connsiteY2" fmla="*/ 80314 h 65561"/>
                <a:gd name="connsiteX3" fmla="*/ 1503 w 0"/>
                <a:gd name="connsiteY3" fmla="*/ 39993 h 65561"/>
                <a:gd name="connsiteX4" fmla="*/ 6104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6104" y="0"/>
                  </a:moveTo>
                  <a:cubicBezTo>
                    <a:pt x="6924" y="13448"/>
                    <a:pt x="6539" y="26941"/>
                    <a:pt x="4954" y="40321"/>
                  </a:cubicBezTo>
                  <a:cubicBezTo>
                    <a:pt x="4446" y="53749"/>
                    <a:pt x="2908" y="67119"/>
                    <a:pt x="352" y="80314"/>
                  </a:cubicBezTo>
                  <a:cubicBezTo>
                    <a:pt x="-368" y="66864"/>
                    <a:pt x="17" y="53379"/>
                    <a:pt x="1503" y="39993"/>
                  </a:cubicBezTo>
                  <a:cubicBezTo>
                    <a:pt x="2010" y="26564"/>
                    <a:pt x="3548" y="13194"/>
                    <a:pt x="6104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9" name="Freeform 478">
              <a:extLst>
                <a:ext uri="{FF2B5EF4-FFF2-40B4-BE49-F238E27FC236}">
                  <a16:creationId xmlns:a16="http://schemas.microsoft.com/office/drawing/2014/main" id="{79E13425-4E6A-2345-A656-9B7E37596557}"/>
                </a:ext>
              </a:extLst>
            </p:cNvPr>
            <p:cNvSpPr/>
            <p:nvPr/>
          </p:nvSpPr>
          <p:spPr>
            <a:xfrm>
              <a:off x="3261728" y="4490145"/>
              <a:ext cx="16434" cy="65562"/>
            </a:xfrm>
            <a:custGeom>
              <a:avLst/>
              <a:gdLst>
                <a:gd name="connsiteX0" fmla="*/ 4022 w 0"/>
                <a:gd name="connsiteY0" fmla="*/ 0 h 65561"/>
                <a:gd name="connsiteX1" fmla="*/ 4022 w 0"/>
                <a:gd name="connsiteY1" fmla="*/ 40321 h 65561"/>
                <a:gd name="connsiteX2" fmla="*/ 900 w 0"/>
                <a:gd name="connsiteY2" fmla="*/ 80477 h 65561"/>
                <a:gd name="connsiteX3" fmla="*/ 900 w 0"/>
                <a:gd name="connsiteY3" fmla="*/ 40157 h 65561"/>
                <a:gd name="connsiteX4" fmla="*/ 4022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4022" y="0"/>
                  </a:moveTo>
                  <a:cubicBezTo>
                    <a:pt x="5124" y="13418"/>
                    <a:pt x="5124" y="26903"/>
                    <a:pt x="4022" y="40321"/>
                  </a:cubicBezTo>
                  <a:cubicBezTo>
                    <a:pt x="4011" y="53766"/>
                    <a:pt x="2967" y="67191"/>
                    <a:pt x="900" y="80477"/>
                  </a:cubicBezTo>
                  <a:cubicBezTo>
                    <a:pt x="-300" y="67064"/>
                    <a:pt x="-300" y="53570"/>
                    <a:pt x="900" y="40157"/>
                  </a:cubicBezTo>
                  <a:cubicBezTo>
                    <a:pt x="813" y="26708"/>
                    <a:pt x="1857" y="13275"/>
                    <a:pt x="4022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0" name="Freeform 479">
              <a:extLst>
                <a:ext uri="{FF2B5EF4-FFF2-40B4-BE49-F238E27FC236}">
                  <a16:creationId xmlns:a16="http://schemas.microsoft.com/office/drawing/2014/main" id="{74BA477B-B81D-0C46-9ADB-AF96772108E3}"/>
                </a:ext>
              </a:extLst>
            </p:cNvPr>
            <p:cNvSpPr/>
            <p:nvPr/>
          </p:nvSpPr>
          <p:spPr>
            <a:xfrm>
              <a:off x="3264055" y="4329191"/>
              <a:ext cx="16434" cy="65562"/>
            </a:xfrm>
            <a:custGeom>
              <a:avLst/>
              <a:gdLst>
                <a:gd name="connsiteX0" fmla="*/ 874 w 0"/>
                <a:gd name="connsiteY0" fmla="*/ 0 h 65561"/>
                <a:gd name="connsiteX1" fmla="*/ 3339 w 0"/>
                <a:gd name="connsiteY1" fmla="*/ 40157 h 65561"/>
                <a:gd name="connsiteX2" fmla="*/ 3339 w 0"/>
                <a:gd name="connsiteY2" fmla="*/ 80477 h 65561"/>
                <a:gd name="connsiteX3" fmla="*/ 874 w 0"/>
                <a:gd name="connsiteY3" fmla="*/ 40321 h 65561"/>
                <a:gd name="connsiteX4" fmla="*/ 874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874" y="0"/>
                  </a:moveTo>
                  <a:cubicBezTo>
                    <a:pt x="2715" y="13304"/>
                    <a:pt x="3539" y="26728"/>
                    <a:pt x="3339" y="40157"/>
                  </a:cubicBezTo>
                  <a:cubicBezTo>
                    <a:pt x="4504" y="53572"/>
                    <a:pt x="4504" y="67062"/>
                    <a:pt x="3339" y="80477"/>
                  </a:cubicBezTo>
                  <a:cubicBezTo>
                    <a:pt x="1507" y="67173"/>
                    <a:pt x="683" y="53749"/>
                    <a:pt x="874" y="40321"/>
                  </a:cubicBezTo>
                  <a:cubicBezTo>
                    <a:pt x="-291" y="26906"/>
                    <a:pt x="-291" y="13415"/>
                    <a:pt x="874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CA60DA01-5DF7-A549-8243-885CDD35F2C1}"/>
                </a:ext>
              </a:extLst>
            </p:cNvPr>
            <p:cNvSpPr/>
            <p:nvPr/>
          </p:nvSpPr>
          <p:spPr>
            <a:xfrm>
              <a:off x="3248659" y="4169056"/>
              <a:ext cx="16434" cy="65562"/>
            </a:xfrm>
            <a:custGeom>
              <a:avLst/>
              <a:gdLst>
                <a:gd name="connsiteX0" fmla="*/ 0 w 0"/>
                <a:gd name="connsiteY0" fmla="*/ 0 h 65561"/>
                <a:gd name="connsiteX1" fmla="*/ 7066 w 0"/>
                <a:gd name="connsiteY1" fmla="*/ 39665 h 65561"/>
                <a:gd name="connsiteX2" fmla="*/ 10846 w 0"/>
                <a:gd name="connsiteY2" fmla="*/ 79822 h 65561"/>
                <a:gd name="connsiteX3" fmla="*/ 3780 w 0"/>
                <a:gd name="connsiteY3" fmla="*/ 40157 h 65561"/>
                <a:gd name="connsiteX4" fmla="*/ 0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0" y="0"/>
                  </a:moveTo>
                  <a:cubicBezTo>
                    <a:pt x="3517" y="12989"/>
                    <a:pt x="5882" y="26262"/>
                    <a:pt x="7066" y="39665"/>
                  </a:cubicBezTo>
                  <a:cubicBezTo>
                    <a:pt x="9446" y="52922"/>
                    <a:pt x="10710" y="66355"/>
                    <a:pt x="10846" y="79822"/>
                  </a:cubicBezTo>
                  <a:cubicBezTo>
                    <a:pt x="7365" y="66824"/>
                    <a:pt x="5001" y="53554"/>
                    <a:pt x="3780" y="40157"/>
                  </a:cubicBezTo>
                  <a:cubicBezTo>
                    <a:pt x="1498" y="26886"/>
                    <a:pt x="235" y="13462"/>
                    <a:pt x="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0569EF7C-03AF-E942-9811-4C39DB30A619}"/>
                </a:ext>
              </a:extLst>
            </p:cNvPr>
            <p:cNvSpPr/>
            <p:nvPr/>
          </p:nvSpPr>
          <p:spPr>
            <a:xfrm>
              <a:off x="3220291" y="4071533"/>
              <a:ext cx="16434" cy="16390"/>
            </a:xfrm>
            <a:custGeom>
              <a:avLst/>
              <a:gdLst>
                <a:gd name="connsiteX0" fmla="*/ 267 w 0"/>
                <a:gd name="connsiteY0" fmla="*/ 0 h 16390"/>
                <a:gd name="connsiteX1" fmla="*/ 5854 w 0"/>
                <a:gd name="connsiteY1" fmla="*/ 9179 h 16390"/>
                <a:gd name="connsiteX2" fmla="*/ 8155 w 0"/>
                <a:gd name="connsiteY2" fmla="*/ 19504 h 16390"/>
                <a:gd name="connsiteX3" fmla="*/ 2732 w 0"/>
                <a:gd name="connsiteY3" fmla="*/ 10490 h 16390"/>
                <a:gd name="connsiteX4" fmla="*/ 267 w 0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267" y="0"/>
                  </a:moveTo>
                  <a:cubicBezTo>
                    <a:pt x="1088" y="0"/>
                    <a:pt x="3553" y="3770"/>
                    <a:pt x="5854" y="9179"/>
                  </a:cubicBezTo>
                  <a:cubicBezTo>
                    <a:pt x="8155" y="14588"/>
                    <a:pt x="9141" y="19341"/>
                    <a:pt x="8155" y="19504"/>
                  </a:cubicBezTo>
                  <a:cubicBezTo>
                    <a:pt x="7169" y="19669"/>
                    <a:pt x="4868" y="15735"/>
                    <a:pt x="2732" y="10490"/>
                  </a:cubicBezTo>
                  <a:cubicBezTo>
                    <a:pt x="595" y="5245"/>
                    <a:pt x="-555" y="492"/>
                    <a:pt x="267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3" name="Freeform 482">
              <a:extLst>
                <a:ext uri="{FF2B5EF4-FFF2-40B4-BE49-F238E27FC236}">
                  <a16:creationId xmlns:a16="http://schemas.microsoft.com/office/drawing/2014/main" id="{58DE5EC7-3C00-EE42-9B0D-BEB2C2F4B949}"/>
                </a:ext>
              </a:extLst>
            </p:cNvPr>
            <p:cNvSpPr/>
            <p:nvPr/>
          </p:nvSpPr>
          <p:spPr>
            <a:xfrm>
              <a:off x="2733111" y="5129370"/>
              <a:ext cx="115038" cy="32781"/>
            </a:xfrm>
            <a:custGeom>
              <a:avLst/>
              <a:gdLst>
                <a:gd name="connsiteX0" fmla="*/ 120310 w 115037"/>
                <a:gd name="connsiteY0" fmla="*/ 45079 h 32780"/>
                <a:gd name="connsiteX1" fmla="*/ 115216 w 115037"/>
                <a:gd name="connsiteY1" fmla="*/ 45079 h 32780"/>
                <a:gd name="connsiteX2" fmla="*/ 101083 w 115037"/>
                <a:gd name="connsiteY2" fmla="*/ 44095 h 32780"/>
                <a:gd name="connsiteX3" fmla="*/ 14969 w 115037"/>
                <a:gd name="connsiteY3" fmla="*/ 12134 h 32780"/>
                <a:gd name="connsiteX4" fmla="*/ 3629 w 115037"/>
                <a:gd name="connsiteY4" fmla="*/ 3611 h 32780"/>
                <a:gd name="connsiteX5" fmla="*/ 14 w 115037"/>
                <a:gd name="connsiteY5" fmla="*/ 5 h 32780"/>
                <a:gd name="connsiteX6" fmla="*/ 16448 w 115037"/>
                <a:gd name="connsiteY6" fmla="*/ 10167 h 32780"/>
                <a:gd name="connsiteX7" fmla="*/ 101740 w 115037"/>
                <a:gd name="connsiteY7" fmla="*/ 41800 h 32780"/>
                <a:gd name="connsiteX8" fmla="*/ 120311 w 115037"/>
                <a:gd name="connsiteY8" fmla="*/ 45078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37" h="32780">
                  <a:moveTo>
                    <a:pt x="120310" y="45079"/>
                  </a:moveTo>
                  <a:cubicBezTo>
                    <a:pt x="118621" y="45321"/>
                    <a:pt x="116905" y="45321"/>
                    <a:pt x="115216" y="45079"/>
                  </a:cubicBezTo>
                  <a:cubicBezTo>
                    <a:pt x="110491" y="44996"/>
                    <a:pt x="105774" y="44668"/>
                    <a:pt x="101083" y="44095"/>
                  </a:cubicBezTo>
                  <a:cubicBezTo>
                    <a:pt x="70171" y="40702"/>
                    <a:pt x="40584" y="29721"/>
                    <a:pt x="14969" y="12134"/>
                  </a:cubicBezTo>
                  <a:cubicBezTo>
                    <a:pt x="11010" y="9538"/>
                    <a:pt x="7222" y="6691"/>
                    <a:pt x="3629" y="3611"/>
                  </a:cubicBezTo>
                  <a:cubicBezTo>
                    <a:pt x="1164" y="1480"/>
                    <a:pt x="-151" y="169"/>
                    <a:pt x="14" y="5"/>
                  </a:cubicBezTo>
                  <a:cubicBezTo>
                    <a:pt x="178" y="-159"/>
                    <a:pt x="6259" y="3939"/>
                    <a:pt x="16448" y="10167"/>
                  </a:cubicBezTo>
                  <a:cubicBezTo>
                    <a:pt x="42436" y="26367"/>
                    <a:pt x="71454" y="37129"/>
                    <a:pt x="101740" y="41800"/>
                  </a:cubicBezTo>
                  <a:cubicBezTo>
                    <a:pt x="107996" y="42488"/>
                    <a:pt x="114199" y="43583"/>
                    <a:pt x="120311" y="4507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5CDA8ED6-8E26-9A40-A28E-857106841393}"/>
                </a:ext>
              </a:extLst>
            </p:cNvPr>
            <p:cNvSpPr/>
            <p:nvPr/>
          </p:nvSpPr>
          <p:spPr>
            <a:xfrm>
              <a:off x="3102889" y="5169039"/>
              <a:ext cx="115038" cy="16390"/>
            </a:xfrm>
            <a:custGeom>
              <a:avLst/>
              <a:gdLst>
                <a:gd name="connsiteX0" fmla="*/ 128679 w 115037"/>
                <a:gd name="connsiteY0" fmla="*/ 12949 h 0"/>
                <a:gd name="connsiteX1" fmla="*/ 64093 w 115037"/>
                <a:gd name="connsiteY1" fmla="*/ 8031 h 0"/>
                <a:gd name="connsiteX2" fmla="*/ 1 w 115037"/>
                <a:gd name="connsiteY2" fmla="*/ 0 h 0"/>
                <a:gd name="connsiteX3" fmla="*/ 64422 w 115037"/>
                <a:gd name="connsiteY3" fmla="*/ 4753 h 0"/>
                <a:gd name="connsiteX4" fmla="*/ 128679 w 115037"/>
                <a:gd name="connsiteY4" fmla="*/ 1294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37">
                  <a:moveTo>
                    <a:pt x="128679" y="12949"/>
                  </a:moveTo>
                  <a:cubicBezTo>
                    <a:pt x="128679" y="12949"/>
                    <a:pt x="99591" y="11637"/>
                    <a:pt x="64093" y="8031"/>
                  </a:cubicBezTo>
                  <a:cubicBezTo>
                    <a:pt x="28596" y="4426"/>
                    <a:pt x="-164" y="820"/>
                    <a:pt x="1" y="0"/>
                  </a:cubicBezTo>
                  <a:cubicBezTo>
                    <a:pt x="21546" y="400"/>
                    <a:pt x="43052" y="1987"/>
                    <a:pt x="64422" y="4753"/>
                  </a:cubicBezTo>
                  <a:cubicBezTo>
                    <a:pt x="85970" y="6355"/>
                    <a:pt x="107419" y="9091"/>
                    <a:pt x="128679" y="1294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C05B8565-1701-F04A-87AE-04CFA337D806}"/>
                </a:ext>
              </a:extLst>
            </p:cNvPr>
            <p:cNvSpPr/>
            <p:nvPr/>
          </p:nvSpPr>
          <p:spPr>
            <a:xfrm>
              <a:off x="2861310" y="3630126"/>
              <a:ext cx="525888" cy="442543"/>
            </a:xfrm>
            <a:custGeom>
              <a:avLst/>
              <a:gdLst>
                <a:gd name="connsiteX0" fmla="*/ 0 w 525887"/>
                <a:gd name="connsiteY0" fmla="*/ 141296 h 442543"/>
                <a:gd name="connsiteX1" fmla="*/ 90716 w 525887"/>
                <a:gd name="connsiteY1" fmla="*/ 41642 h 442543"/>
                <a:gd name="connsiteX2" fmla="*/ 233527 w 525887"/>
                <a:gd name="connsiteY2" fmla="*/ 1813 h 442543"/>
                <a:gd name="connsiteX3" fmla="*/ 496471 w 525887"/>
                <a:gd name="connsiteY3" fmla="*/ 132937 h 442543"/>
                <a:gd name="connsiteX4" fmla="*/ 536570 w 525887"/>
                <a:gd name="connsiteY4" fmla="*/ 254063 h 442543"/>
                <a:gd name="connsiteX5" fmla="*/ 419724 w 525887"/>
                <a:gd name="connsiteY5" fmla="*/ 275534 h 442543"/>
                <a:gd name="connsiteX6" fmla="*/ 382419 w 525887"/>
                <a:gd name="connsiteY6" fmla="*/ 191615 h 442543"/>
                <a:gd name="connsiteX7" fmla="*/ 379297 w 525887"/>
                <a:gd name="connsiteY7" fmla="*/ 310774 h 442543"/>
                <a:gd name="connsiteX8" fmla="*/ 404112 w 525887"/>
                <a:gd name="connsiteY8" fmla="*/ 433211 h 442543"/>
                <a:gd name="connsiteX9" fmla="*/ 94660 w 525887"/>
                <a:gd name="connsiteY9" fmla="*/ 455502 h 442543"/>
                <a:gd name="connsiteX10" fmla="*/ 119804 w 525887"/>
                <a:gd name="connsiteY10" fmla="*/ 183911 h 442543"/>
                <a:gd name="connsiteX11" fmla="*/ 84471 w 525887"/>
                <a:gd name="connsiteY11" fmla="*/ 216692 h 44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5887" h="442543">
                  <a:moveTo>
                    <a:pt x="0" y="141296"/>
                  </a:moveTo>
                  <a:cubicBezTo>
                    <a:pt x="28538" y="106577"/>
                    <a:pt x="58815" y="73316"/>
                    <a:pt x="90716" y="41642"/>
                  </a:cubicBezTo>
                  <a:cubicBezTo>
                    <a:pt x="130652" y="9055"/>
                    <a:pt x="182435" y="-5387"/>
                    <a:pt x="233527" y="1813"/>
                  </a:cubicBezTo>
                  <a:cubicBezTo>
                    <a:pt x="308959" y="12467"/>
                    <a:pt x="447169" y="8369"/>
                    <a:pt x="496471" y="132937"/>
                  </a:cubicBezTo>
                  <a:cubicBezTo>
                    <a:pt x="513183" y="172133"/>
                    <a:pt x="526595" y="212648"/>
                    <a:pt x="536570" y="254063"/>
                  </a:cubicBezTo>
                  <a:cubicBezTo>
                    <a:pt x="536570" y="254063"/>
                    <a:pt x="468862" y="284713"/>
                    <a:pt x="419724" y="275534"/>
                  </a:cubicBezTo>
                  <a:lnTo>
                    <a:pt x="382419" y="191615"/>
                  </a:lnTo>
                  <a:cubicBezTo>
                    <a:pt x="382419" y="191615"/>
                    <a:pt x="359740" y="196204"/>
                    <a:pt x="379297" y="310774"/>
                  </a:cubicBezTo>
                  <a:lnTo>
                    <a:pt x="404112" y="433211"/>
                  </a:lnTo>
                  <a:lnTo>
                    <a:pt x="94660" y="455502"/>
                  </a:lnTo>
                  <a:lnTo>
                    <a:pt x="119804" y="183911"/>
                  </a:lnTo>
                  <a:lnTo>
                    <a:pt x="84471" y="21669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06FD240E-7EA2-2E40-AD4B-F8800DBD1E3E}"/>
                </a:ext>
              </a:extLst>
            </p:cNvPr>
            <p:cNvSpPr/>
            <p:nvPr/>
          </p:nvSpPr>
          <p:spPr>
            <a:xfrm>
              <a:off x="2952354" y="4049960"/>
              <a:ext cx="295812" cy="16390"/>
            </a:xfrm>
            <a:custGeom>
              <a:avLst/>
              <a:gdLst>
                <a:gd name="connsiteX0" fmla="*/ 308137 w 295811"/>
                <a:gd name="connsiteY0" fmla="*/ 101 h 16390"/>
                <a:gd name="connsiteX1" fmla="*/ 154151 w 295811"/>
                <a:gd name="connsiteY1" fmla="*/ 12722 h 16390"/>
                <a:gd name="connsiteX2" fmla="*/ 0 w 295811"/>
                <a:gd name="connsiteY2" fmla="*/ 22064 h 16390"/>
                <a:gd name="connsiteX3" fmla="*/ 153986 w 295811"/>
                <a:gd name="connsiteY3" fmla="*/ 9444 h 16390"/>
                <a:gd name="connsiteX4" fmla="*/ 308137 w 295811"/>
                <a:gd name="connsiteY4" fmla="*/ 101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11" h="16390">
                  <a:moveTo>
                    <a:pt x="308137" y="101"/>
                  </a:moveTo>
                  <a:cubicBezTo>
                    <a:pt x="308137" y="1085"/>
                    <a:pt x="239279" y="6657"/>
                    <a:pt x="154151" y="12722"/>
                  </a:cubicBezTo>
                  <a:cubicBezTo>
                    <a:pt x="69023" y="18786"/>
                    <a:pt x="0" y="22884"/>
                    <a:pt x="0" y="22064"/>
                  </a:cubicBezTo>
                  <a:cubicBezTo>
                    <a:pt x="0" y="21245"/>
                    <a:pt x="68858" y="15344"/>
                    <a:pt x="153986" y="9444"/>
                  </a:cubicBezTo>
                  <a:cubicBezTo>
                    <a:pt x="239115" y="3543"/>
                    <a:pt x="307973" y="-718"/>
                    <a:pt x="308137" y="101"/>
                  </a:cubicBezTo>
                  <a:close/>
                </a:path>
              </a:pathLst>
            </a:custGeom>
            <a:solidFill>
              <a:srgbClr val="2D2355">
                <a:alpha val="24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BADDB7F2-A950-5D4D-96CA-14F570195BD5}"/>
                </a:ext>
              </a:extLst>
            </p:cNvPr>
            <p:cNvSpPr/>
            <p:nvPr/>
          </p:nvSpPr>
          <p:spPr>
            <a:xfrm>
              <a:off x="3096809" y="5192478"/>
              <a:ext cx="197208" cy="65562"/>
            </a:xfrm>
            <a:custGeom>
              <a:avLst/>
              <a:gdLst>
                <a:gd name="connsiteX0" fmla="*/ 0 w 197207"/>
                <a:gd name="connsiteY0" fmla="*/ 59170 h 65561"/>
                <a:gd name="connsiteX1" fmla="*/ 7231 w 197207"/>
                <a:gd name="connsiteY1" fmla="*/ 6064 h 65561"/>
                <a:gd name="connsiteX2" fmla="*/ 69023 w 197207"/>
                <a:gd name="connsiteY2" fmla="*/ 0 h 65561"/>
                <a:gd name="connsiteX3" fmla="*/ 203288 w 197207"/>
                <a:gd name="connsiteY3" fmla="*/ 50810 h 65561"/>
                <a:gd name="connsiteX4" fmla="*/ 203288 w 197207"/>
                <a:gd name="connsiteY4" fmla="*/ 66381 h 65561"/>
                <a:gd name="connsiteX5" fmla="*/ 0 w 197207"/>
                <a:gd name="connsiteY5" fmla="*/ 5917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07" h="65561">
                  <a:moveTo>
                    <a:pt x="0" y="59170"/>
                  </a:moveTo>
                  <a:lnTo>
                    <a:pt x="7231" y="6064"/>
                  </a:lnTo>
                  <a:lnTo>
                    <a:pt x="69023" y="0"/>
                  </a:lnTo>
                  <a:lnTo>
                    <a:pt x="203288" y="50810"/>
                  </a:lnTo>
                  <a:lnTo>
                    <a:pt x="203288" y="66381"/>
                  </a:lnTo>
                  <a:lnTo>
                    <a:pt x="0" y="59170"/>
                  </a:lnTo>
                  <a:close/>
                </a:path>
              </a:pathLst>
            </a:custGeom>
            <a:solidFill>
              <a:srgbClr val="EAC38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B0AB43B9-BE67-9E43-A3FE-3C7EB83CEBC2}"/>
                </a:ext>
              </a:extLst>
            </p:cNvPr>
            <p:cNvSpPr/>
            <p:nvPr/>
          </p:nvSpPr>
          <p:spPr>
            <a:xfrm>
              <a:off x="3092536" y="5243749"/>
              <a:ext cx="197208" cy="16390"/>
            </a:xfrm>
            <a:custGeom>
              <a:avLst/>
              <a:gdLst>
                <a:gd name="connsiteX0" fmla="*/ 203946 w 197207"/>
                <a:gd name="connsiteY0" fmla="*/ 2325 h 0"/>
                <a:gd name="connsiteX1" fmla="*/ 196058 w 197207"/>
                <a:gd name="connsiteY1" fmla="*/ 3965 h 0"/>
                <a:gd name="connsiteX2" fmla="*/ 174365 w 197207"/>
                <a:gd name="connsiteY2" fmla="*/ 6915 h 0"/>
                <a:gd name="connsiteX3" fmla="*/ 101891 w 197207"/>
                <a:gd name="connsiteY3" fmla="*/ 10357 h 0"/>
                <a:gd name="connsiteX4" fmla="*/ 29581 w 197207"/>
                <a:gd name="connsiteY4" fmla="*/ 5440 h 0"/>
                <a:gd name="connsiteX5" fmla="*/ 7888 w 197207"/>
                <a:gd name="connsiteY5" fmla="*/ 2162 h 0"/>
                <a:gd name="connsiteX6" fmla="*/ 0 w 197207"/>
                <a:gd name="connsiteY6" fmla="*/ 195 h 0"/>
                <a:gd name="connsiteX7" fmla="*/ 8053 w 197207"/>
                <a:gd name="connsiteY7" fmla="*/ 195 h 0"/>
                <a:gd name="connsiteX8" fmla="*/ 29910 w 197207"/>
                <a:gd name="connsiteY8" fmla="*/ 2490 h 0"/>
                <a:gd name="connsiteX9" fmla="*/ 101891 w 197207"/>
                <a:gd name="connsiteY9" fmla="*/ 6423 h 0"/>
                <a:gd name="connsiteX10" fmla="*/ 174036 w 197207"/>
                <a:gd name="connsiteY10" fmla="*/ 3965 h 0"/>
                <a:gd name="connsiteX11" fmla="*/ 195893 w 197207"/>
                <a:gd name="connsiteY11" fmla="*/ 199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207">
                  <a:moveTo>
                    <a:pt x="203946" y="2325"/>
                  </a:moveTo>
                  <a:cubicBezTo>
                    <a:pt x="201375" y="3120"/>
                    <a:pt x="198733" y="3669"/>
                    <a:pt x="196058" y="3965"/>
                  </a:cubicBezTo>
                  <a:cubicBezTo>
                    <a:pt x="190963" y="4948"/>
                    <a:pt x="183568" y="5931"/>
                    <a:pt x="174365" y="6915"/>
                  </a:cubicBezTo>
                  <a:cubicBezTo>
                    <a:pt x="150300" y="9540"/>
                    <a:pt x="126097" y="10689"/>
                    <a:pt x="101891" y="10357"/>
                  </a:cubicBezTo>
                  <a:cubicBezTo>
                    <a:pt x="77709" y="10210"/>
                    <a:pt x="53559" y="8568"/>
                    <a:pt x="29581" y="5440"/>
                  </a:cubicBezTo>
                  <a:cubicBezTo>
                    <a:pt x="20378" y="4293"/>
                    <a:pt x="13147" y="3145"/>
                    <a:pt x="7888" y="2162"/>
                  </a:cubicBezTo>
                  <a:cubicBezTo>
                    <a:pt x="5179" y="1880"/>
                    <a:pt x="2523" y="1218"/>
                    <a:pt x="0" y="195"/>
                  </a:cubicBezTo>
                  <a:cubicBezTo>
                    <a:pt x="2678" y="-65"/>
                    <a:pt x="5375" y="-65"/>
                    <a:pt x="8053" y="195"/>
                  </a:cubicBezTo>
                  <a:lnTo>
                    <a:pt x="29910" y="2490"/>
                  </a:lnTo>
                  <a:cubicBezTo>
                    <a:pt x="48316" y="4293"/>
                    <a:pt x="73789" y="6095"/>
                    <a:pt x="101891" y="6423"/>
                  </a:cubicBezTo>
                  <a:cubicBezTo>
                    <a:pt x="129993" y="6751"/>
                    <a:pt x="155630" y="5276"/>
                    <a:pt x="174036" y="3965"/>
                  </a:cubicBezTo>
                  <a:lnTo>
                    <a:pt x="195893" y="1998"/>
                  </a:ln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AE2D996A-372F-6D44-BCC0-3099E794AAD3}"/>
                </a:ext>
              </a:extLst>
            </p:cNvPr>
            <p:cNvSpPr/>
            <p:nvPr/>
          </p:nvSpPr>
          <p:spPr>
            <a:xfrm>
              <a:off x="3016940" y="4125457"/>
              <a:ext cx="197208" cy="49171"/>
            </a:xfrm>
            <a:custGeom>
              <a:avLst/>
              <a:gdLst>
                <a:gd name="connsiteX0" fmla="*/ 204111 w 197207"/>
                <a:gd name="connsiteY0" fmla="*/ 0 h 49171"/>
                <a:gd name="connsiteX1" fmla="*/ 102384 w 197207"/>
                <a:gd name="connsiteY1" fmla="*/ 27700 h 49171"/>
                <a:gd name="connsiteX2" fmla="*/ 0 w 197207"/>
                <a:gd name="connsiteY2" fmla="*/ 52122 h 49171"/>
                <a:gd name="connsiteX3" fmla="*/ 101562 w 197207"/>
                <a:gd name="connsiteY3" fmla="*/ 24422 h 49171"/>
                <a:gd name="connsiteX4" fmla="*/ 204111 w 197207"/>
                <a:gd name="connsiteY4" fmla="*/ 0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07" h="49171">
                  <a:moveTo>
                    <a:pt x="204111" y="0"/>
                  </a:moveTo>
                  <a:cubicBezTo>
                    <a:pt x="204111" y="820"/>
                    <a:pt x="158753" y="13276"/>
                    <a:pt x="102384" y="27700"/>
                  </a:cubicBezTo>
                  <a:cubicBezTo>
                    <a:pt x="46015" y="42124"/>
                    <a:pt x="165" y="52941"/>
                    <a:pt x="0" y="52122"/>
                  </a:cubicBezTo>
                  <a:cubicBezTo>
                    <a:pt x="-164" y="51302"/>
                    <a:pt x="45194" y="38845"/>
                    <a:pt x="101562" y="24422"/>
                  </a:cubicBezTo>
                  <a:cubicBezTo>
                    <a:pt x="157931" y="9998"/>
                    <a:pt x="203782" y="0"/>
                    <a:pt x="204111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0" name="Freeform 489">
              <a:extLst>
                <a:ext uri="{FF2B5EF4-FFF2-40B4-BE49-F238E27FC236}">
                  <a16:creationId xmlns:a16="http://schemas.microsoft.com/office/drawing/2014/main" id="{C58FD443-A9B5-FD4C-967B-F6FCBBC24DF0}"/>
                </a:ext>
              </a:extLst>
            </p:cNvPr>
            <p:cNvSpPr/>
            <p:nvPr/>
          </p:nvSpPr>
          <p:spPr>
            <a:xfrm>
              <a:off x="2964501" y="3313180"/>
              <a:ext cx="295812" cy="655619"/>
            </a:xfrm>
            <a:custGeom>
              <a:avLst/>
              <a:gdLst>
                <a:gd name="connsiteX0" fmla="*/ 188676 w 295811"/>
                <a:gd name="connsiteY0" fmla="*/ 20781 h 655619"/>
                <a:gd name="connsiteX1" fmla="*/ 90072 w 295811"/>
                <a:gd name="connsiteY1" fmla="*/ 27501 h 655619"/>
                <a:gd name="connsiteX2" fmla="*/ 70680 w 295811"/>
                <a:gd name="connsiteY2" fmla="*/ 137809 h 655619"/>
                <a:gd name="connsiteX3" fmla="*/ 67722 w 295811"/>
                <a:gd name="connsiteY3" fmla="*/ 251395 h 655619"/>
                <a:gd name="connsiteX4" fmla="*/ 21378 w 295811"/>
                <a:gd name="connsiteY4" fmla="*/ 325971 h 655619"/>
                <a:gd name="connsiteX5" fmla="*/ 3630 w 295811"/>
                <a:gd name="connsiteY5" fmla="*/ 408907 h 655619"/>
                <a:gd name="connsiteX6" fmla="*/ 39949 w 295811"/>
                <a:gd name="connsiteY6" fmla="*/ 468732 h 655619"/>
                <a:gd name="connsiteX7" fmla="*/ 31403 w 295811"/>
                <a:gd name="connsiteY7" fmla="*/ 590678 h 655619"/>
                <a:gd name="connsiteX8" fmla="*/ 148413 w 295811"/>
                <a:gd name="connsiteY8" fmla="*/ 656240 h 655619"/>
                <a:gd name="connsiteX9" fmla="*/ 230583 w 295811"/>
                <a:gd name="connsiteY9" fmla="*/ 538556 h 655619"/>
                <a:gd name="connsiteX10" fmla="*/ 247017 w 295811"/>
                <a:gd name="connsiteY10" fmla="*/ 415463 h 655619"/>
                <a:gd name="connsiteX11" fmla="*/ 293032 w 295811"/>
                <a:gd name="connsiteY11" fmla="*/ 370390 h 655619"/>
                <a:gd name="connsiteX12" fmla="*/ 281035 w 295811"/>
                <a:gd name="connsiteY12" fmla="*/ 272866 h 655619"/>
                <a:gd name="connsiteX13" fmla="*/ 236006 w 295811"/>
                <a:gd name="connsiteY13" fmla="*/ 180752 h 655619"/>
                <a:gd name="connsiteX14" fmla="*/ 246524 w 295811"/>
                <a:gd name="connsiteY14" fmla="*/ 111256 h 655619"/>
                <a:gd name="connsiteX15" fmla="*/ 246524 w 295811"/>
                <a:gd name="connsiteY15" fmla="*/ 42088 h 655619"/>
                <a:gd name="connsiteX16" fmla="*/ 189498 w 295811"/>
                <a:gd name="connsiteY16" fmla="*/ 14880 h 65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811" h="655619">
                  <a:moveTo>
                    <a:pt x="188676" y="20781"/>
                  </a:moveTo>
                  <a:cubicBezTo>
                    <a:pt x="167970" y="-12000"/>
                    <a:pt x="113902" y="-3150"/>
                    <a:pt x="90072" y="27501"/>
                  </a:cubicBezTo>
                  <a:cubicBezTo>
                    <a:pt x="66243" y="58151"/>
                    <a:pt x="67065" y="99783"/>
                    <a:pt x="70680" y="137809"/>
                  </a:cubicBezTo>
                  <a:cubicBezTo>
                    <a:pt x="74296" y="175834"/>
                    <a:pt x="80869" y="215499"/>
                    <a:pt x="67722" y="251395"/>
                  </a:cubicBezTo>
                  <a:cubicBezTo>
                    <a:pt x="57862" y="278931"/>
                    <a:pt x="37319" y="300566"/>
                    <a:pt x="21378" y="325971"/>
                  </a:cubicBezTo>
                  <a:cubicBezTo>
                    <a:pt x="5437" y="351377"/>
                    <a:pt x="-6231" y="381371"/>
                    <a:pt x="3630" y="408907"/>
                  </a:cubicBezTo>
                  <a:cubicBezTo>
                    <a:pt x="11682" y="430871"/>
                    <a:pt x="32060" y="446769"/>
                    <a:pt x="39949" y="468732"/>
                  </a:cubicBezTo>
                  <a:cubicBezTo>
                    <a:pt x="54082" y="507578"/>
                    <a:pt x="25815" y="550685"/>
                    <a:pt x="31403" y="590678"/>
                  </a:cubicBezTo>
                  <a:cubicBezTo>
                    <a:pt x="38470" y="640997"/>
                    <a:pt x="100097" y="671319"/>
                    <a:pt x="148413" y="656240"/>
                  </a:cubicBezTo>
                  <a:cubicBezTo>
                    <a:pt x="196729" y="641160"/>
                    <a:pt x="227132" y="589203"/>
                    <a:pt x="230583" y="538556"/>
                  </a:cubicBezTo>
                  <a:cubicBezTo>
                    <a:pt x="233377" y="496432"/>
                    <a:pt x="221709" y="448900"/>
                    <a:pt x="247017" y="415463"/>
                  </a:cubicBezTo>
                  <a:cubicBezTo>
                    <a:pt x="260329" y="399073"/>
                    <a:pt x="281364" y="388583"/>
                    <a:pt x="293032" y="370390"/>
                  </a:cubicBezTo>
                  <a:cubicBezTo>
                    <a:pt x="311438" y="341215"/>
                    <a:pt x="298949" y="302369"/>
                    <a:pt x="281035" y="272866"/>
                  </a:cubicBezTo>
                  <a:cubicBezTo>
                    <a:pt x="263122" y="243363"/>
                    <a:pt x="239457" y="215008"/>
                    <a:pt x="236006" y="180752"/>
                  </a:cubicBezTo>
                  <a:cubicBezTo>
                    <a:pt x="235515" y="157158"/>
                    <a:pt x="239072" y="133654"/>
                    <a:pt x="246524" y="111256"/>
                  </a:cubicBezTo>
                  <a:cubicBezTo>
                    <a:pt x="253925" y="88791"/>
                    <a:pt x="253925" y="64553"/>
                    <a:pt x="246524" y="42088"/>
                  </a:cubicBezTo>
                  <a:cubicBezTo>
                    <a:pt x="237321" y="20289"/>
                    <a:pt x="210698" y="4554"/>
                    <a:pt x="189498" y="14880"/>
                  </a:cubicBez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1" name="Freeform 490">
              <a:extLst>
                <a:ext uri="{FF2B5EF4-FFF2-40B4-BE49-F238E27FC236}">
                  <a16:creationId xmlns:a16="http://schemas.microsoft.com/office/drawing/2014/main" id="{0DF63770-A7FD-F545-ACA0-9E82101C91A5}"/>
                </a:ext>
              </a:extLst>
            </p:cNvPr>
            <p:cNvSpPr/>
            <p:nvPr/>
          </p:nvSpPr>
          <p:spPr>
            <a:xfrm>
              <a:off x="4828623" y="3967289"/>
              <a:ext cx="525888" cy="344200"/>
            </a:xfrm>
            <a:custGeom>
              <a:avLst/>
              <a:gdLst>
                <a:gd name="connsiteX0" fmla="*/ 441252 w 525887"/>
                <a:gd name="connsiteY0" fmla="*/ 0 h 344200"/>
                <a:gd name="connsiteX1" fmla="*/ 532461 w 525887"/>
                <a:gd name="connsiteY1" fmla="*/ 90967 h 344200"/>
                <a:gd name="connsiteX2" fmla="*/ 532461 w 525887"/>
                <a:gd name="connsiteY2" fmla="*/ 255692 h 344200"/>
                <a:gd name="connsiteX3" fmla="*/ 441252 w 525887"/>
                <a:gd name="connsiteY3" fmla="*/ 346659 h 344200"/>
                <a:gd name="connsiteX4" fmla="*/ 91209 w 525887"/>
                <a:gd name="connsiteY4" fmla="*/ 346659 h 344200"/>
                <a:gd name="connsiteX5" fmla="*/ 0 w 525887"/>
                <a:gd name="connsiteY5" fmla="*/ 255692 h 344200"/>
                <a:gd name="connsiteX6" fmla="*/ 0 w 525887"/>
                <a:gd name="connsiteY6" fmla="*/ 90967 h 344200"/>
                <a:gd name="connsiteX7" fmla="*/ 91209 w 525887"/>
                <a:gd name="connsiteY7" fmla="*/ 0 h 34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887" h="344200">
                  <a:moveTo>
                    <a:pt x="441252" y="0"/>
                  </a:moveTo>
                  <a:cubicBezTo>
                    <a:pt x="491626" y="0"/>
                    <a:pt x="532461" y="40727"/>
                    <a:pt x="532461" y="90967"/>
                  </a:cubicBezTo>
                  <a:lnTo>
                    <a:pt x="532461" y="255692"/>
                  </a:lnTo>
                  <a:cubicBezTo>
                    <a:pt x="532461" y="305932"/>
                    <a:pt x="491625" y="346659"/>
                    <a:pt x="441252" y="346659"/>
                  </a:cubicBezTo>
                  <a:lnTo>
                    <a:pt x="91209" y="346659"/>
                  </a:lnTo>
                  <a:cubicBezTo>
                    <a:pt x="40835" y="346659"/>
                    <a:pt x="0" y="305932"/>
                    <a:pt x="0" y="255692"/>
                  </a:cubicBezTo>
                  <a:lnTo>
                    <a:pt x="0" y="90967"/>
                  </a:lnTo>
                  <a:cubicBezTo>
                    <a:pt x="0" y="40727"/>
                    <a:pt x="40836" y="0"/>
                    <a:pt x="91209" y="0"/>
                  </a:cubicBez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2" name="Freeform 491">
              <a:extLst>
                <a:ext uri="{FF2B5EF4-FFF2-40B4-BE49-F238E27FC236}">
                  <a16:creationId xmlns:a16="http://schemas.microsoft.com/office/drawing/2014/main" id="{82E7B7A6-1374-8148-9D03-361D9F7F0B69}"/>
                </a:ext>
              </a:extLst>
            </p:cNvPr>
            <p:cNvSpPr/>
            <p:nvPr/>
          </p:nvSpPr>
          <p:spPr>
            <a:xfrm>
              <a:off x="4957301" y="4276577"/>
              <a:ext cx="98604" cy="131124"/>
            </a:xfrm>
            <a:custGeom>
              <a:avLst/>
              <a:gdLst>
                <a:gd name="connsiteX0" fmla="*/ 0 w 98603"/>
                <a:gd name="connsiteY0" fmla="*/ 0 h 131123"/>
                <a:gd name="connsiteX1" fmla="*/ 4766 w 98603"/>
                <a:gd name="connsiteY1" fmla="*/ 146859 h 131123"/>
                <a:gd name="connsiteX2" fmla="*/ 99590 w 98603"/>
                <a:gd name="connsiteY2" fmla="*/ 27372 h 131123"/>
                <a:gd name="connsiteX3" fmla="*/ 0 w 98603"/>
                <a:gd name="connsiteY3" fmla="*/ 0 h 1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603" h="131123">
                  <a:moveTo>
                    <a:pt x="0" y="0"/>
                  </a:moveTo>
                  <a:lnTo>
                    <a:pt x="4766" y="146859"/>
                  </a:lnTo>
                  <a:lnTo>
                    <a:pt x="99590" y="27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3" name="Freeform 492">
              <a:extLst>
                <a:ext uri="{FF2B5EF4-FFF2-40B4-BE49-F238E27FC236}">
                  <a16:creationId xmlns:a16="http://schemas.microsoft.com/office/drawing/2014/main" id="{C48E5869-A945-E74E-A5CB-474DC1E7BCCE}"/>
                </a:ext>
              </a:extLst>
            </p:cNvPr>
            <p:cNvSpPr/>
            <p:nvPr/>
          </p:nvSpPr>
          <p:spPr>
            <a:xfrm>
              <a:off x="5536107" y="3647675"/>
              <a:ext cx="279378" cy="262248"/>
            </a:xfrm>
            <a:custGeom>
              <a:avLst/>
              <a:gdLst>
                <a:gd name="connsiteX0" fmla="*/ 219394 w 279377"/>
                <a:gd name="connsiteY0" fmla="*/ 118995 h 262247"/>
                <a:gd name="connsiteX1" fmla="*/ 170092 w 279377"/>
                <a:gd name="connsiteY1" fmla="*/ 170297 h 262247"/>
                <a:gd name="connsiteX2" fmla="*/ 52424 w 279377"/>
                <a:gd name="connsiteY2" fmla="*/ 0 h 262247"/>
                <a:gd name="connsiteX3" fmla="*/ 0 w 279377"/>
                <a:gd name="connsiteY3" fmla="*/ 24094 h 262247"/>
                <a:gd name="connsiteX4" fmla="*/ 170913 w 279377"/>
                <a:gd name="connsiteY4" fmla="*/ 272246 h 262247"/>
                <a:gd name="connsiteX5" fmla="*/ 291703 w 279377"/>
                <a:gd name="connsiteY5" fmla="*/ 173903 h 2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377" h="262247">
                  <a:moveTo>
                    <a:pt x="219394" y="118995"/>
                  </a:moveTo>
                  <a:cubicBezTo>
                    <a:pt x="214463" y="123584"/>
                    <a:pt x="170092" y="170297"/>
                    <a:pt x="170092" y="170297"/>
                  </a:cubicBezTo>
                  <a:lnTo>
                    <a:pt x="52424" y="0"/>
                  </a:lnTo>
                  <a:lnTo>
                    <a:pt x="0" y="24094"/>
                  </a:lnTo>
                  <a:cubicBezTo>
                    <a:pt x="0" y="24094"/>
                    <a:pt x="126706" y="298799"/>
                    <a:pt x="170913" y="272246"/>
                  </a:cubicBezTo>
                  <a:cubicBezTo>
                    <a:pt x="215034" y="244482"/>
                    <a:pt x="255597" y="211458"/>
                    <a:pt x="291703" y="173903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17264455-7675-CB44-B249-8255D93CCB19}"/>
                </a:ext>
              </a:extLst>
            </p:cNvPr>
            <p:cNvSpPr/>
            <p:nvPr/>
          </p:nvSpPr>
          <p:spPr>
            <a:xfrm>
              <a:off x="5424191" y="5151665"/>
              <a:ext cx="262944" cy="65562"/>
            </a:xfrm>
            <a:custGeom>
              <a:avLst/>
              <a:gdLst>
                <a:gd name="connsiteX0" fmla="*/ 0 w 262943"/>
                <a:gd name="connsiteY0" fmla="*/ 55564 h 65561"/>
                <a:gd name="connsiteX1" fmla="*/ 218736 w 262943"/>
                <a:gd name="connsiteY1" fmla="*/ 0 h 65561"/>
                <a:gd name="connsiteX2" fmla="*/ 276255 w 262943"/>
                <a:gd name="connsiteY2" fmla="*/ 27700 h 65561"/>
                <a:gd name="connsiteX3" fmla="*/ 276255 w 262943"/>
                <a:gd name="connsiteY3" fmla="*/ 73593 h 65561"/>
                <a:gd name="connsiteX4" fmla="*/ 5094 w 262943"/>
                <a:gd name="connsiteY4" fmla="*/ 73593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43" h="65561">
                  <a:moveTo>
                    <a:pt x="0" y="55564"/>
                  </a:moveTo>
                  <a:cubicBezTo>
                    <a:pt x="0" y="55564"/>
                    <a:pt x="160560" y="43435"/>
                    <a:pt x="218736" y="0"/>
                  </a:cubicBezTo>
                  <a:lnTo>
                    <a:pt x="276255" y="27700"/>
                  </a:lnTo>
                  <a:lnTo>
                    <a:pt x="276255" y="73593"/>
                  </a:lnTo>
                  <a:lnTo>
                    <a:pt x="5094" y="73593"/>
                  </a:lnTo>
                  <a:close/>
                </a:path>
              </a:pathLst>
            </a:custGeom>
            <a:solidFill>
              <a:srgbClr val="DBE5E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DF339092-E278-CA4A-8D8F-1BFD157D74D4}"/>
                </a:ext>
              </a:extLst>
            </p:cNvPr>
            <p:cNvSpPr/>
            <p:nvPr/>
          </p:nvSpPr>
          <p:spPr>
            <a:xfrm>
              <a:off x="5423370" y="5219006"/>
              <a:ext cx="262944" cy="16390"/>
            </a:xfrm>
            <a:custGeom>
              <a:avLst/>
              <a:gdLst>
                <a:gd name="connsiteX0" fmla="*/ 278556 w 262943"/>
                <a:gd name="connsiteY0" fmla="*/ 844 h 0"/>
                <a:gd name="connsiteX1" fmla="*/ 267545 w 262943"/>
                <a:gd name="connsiteY1" fmla="*/ 844 h 0"/>
                <a:gd name="connsiteX2" fmla="*/ 237964 w 262943"/>
                <a:gd name="connsiteY2" fmla="*/ 844 h 0"/>
                <a:gd name="connsiteX3" fmla="*/ 139360 w 262943"/>
                <a:gd name="connsiteY3" fmla="*/ 844 h 0"/>
                <a:gd name="connsiteX4" fmla="*/ 40756 w 262943"/>
                <a:gd name="connsiteY4" fmla="*/ 844 h 0"/>
                <a:gd name="connsiteX5" fmla="*/ 11010 w 262943"/>
                <a:gd name="connsiteY5" fmla="*/ 844 h 0"/>
                <a:gd name="connsiteX6" fmla="*/ 0 w 262943"/>
                <a:gd name="connsiteY6" fmla="*/ 844 h 0"/>
                <a:gd name="connsiteX7" fmla="*/ 11011 w 262943"/>
                <a:gd name="connsiteY7" fmla="*/ 25 h 0"/>
                <a:gd name="connsiteX8" fmla="*/ 40591 w 262943"/>
                <a:gd name="connsiteY8" fmla="*/ 25 h 0"/>
                <a:gd name="connsiteX9" fmla="*/ 139195 w 262943"/>
                <a:gd name="connsiteY9" fmla="*/ 25 h 0"/>
                <a:gd name="connsiteX10" fmla="*/ 237799 w 262943"/>
                <a:gd name="connsiteY10" fmla="*/ 25 h 0"/>
                <a:gd name="connsiteX11" fmla="*/ 267545 w 262943"/>
                <a:gd name="connsiteY11" fmla="*/ 25 h 0"/>
                <a:gd name="connsiteX12" fmla="*/ 278556 w 262943"/>
                <a:gd name="connsiteY12" fmla="*/ 84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943">
                  <a:moveTo>
                    <a:pt x="278556" y="844"/>
                  </a:moveTo>
                  <a:cubicBezTo>
                    <a:pt x="274891" y="1116"/>
                    <a:pt x="271211" y="1116"/>
                    <a:pt x="267545" y="844"/>
                  </a:cubicBezTo>
                  <a:lnTo>
                    <a:pt x="237964" y="844"/>
                  </a:lnTo>
                  <a:lnTo>
                    <a:pt x="139360" y="844"/>
                  </a:lnTo>
                  <a:lnTo>
                    <a:pt x="40756" y="844"/>
                  </a:lnTo>
                  <a:lnTo>
                    <a:pt x="11010" y="844"/>
                  </a:lnTo>
                  <a:lnTo>
                    <a:pt x="0" y="844"/>
                  </a:lnTo>
                  <a:cubicBezTo>
                    <a:pt x="3637" y="232"/>
                    <a:pt x="7323" y="-42"/>
                    <a:pt x="11011" y="25"/>
                  </a:cubicBezTo>
                  <a:lnTo>
                    <a:pt x="40591" y="25"/>
                  </a:lnTo>
                  <a:lnTo>
                    <a:pt x="139195" y="25"/>
                  </a:lnTo>
                  <a:lnTo>
                    <a:pt x="237799" y="25"/>
                  </a:lnTo>
                  <a:lnTo>
                    <a:pt x="267545" y="25"/>
                  </a:lnTo>
                  <a:cubicBezTo>
                    <a:pt x="271234" y="-88"/>
                    <a:pt x="274925" y="187"/>
                    <a:pt x="278556" y="84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17269F86-C607-6B46-B4A0-2C6911A87E3B}"/>
                </a:ext>
              </a:extLst>
            </p:cNvPr>
            <p:cNvSpPr/>
            <p:nvPr/>
          </p:nvSpPr>
          <p:spPr>
            <a:xfrm>
              <a:off x="5619920" y="5197056"/>
              <a:ext cx="32868" cy="16390"/>
            </a:xfrm>
            <a:custGeom>
              <a:avLst/>
              <a:gdLst>
                <a:gd name="connsiteX0" fmla="*/ 45193 w 32867"/>
                <a:gd name="connsiteY0" fmla="*/ 174 h 0"/>
                <a:gd name="connsiteX1" fmla="*/ 22843 w 32867"/>
                <a:gd name="connsiteY1" fmla="*/ 5092 h 0"/>
                <a:gd name="connsiteX2" fmla="*/ 0 w 32867"/>
                <a:gd name="connsiteY2" fmla="*/ 6731 h 0"/>
                <a:gd name="connsiteX3" fmla="*/ 22350 w 32867"/>
                <a:gd name="connsiteY3" fmla="*/ 1814 h 0"/>
                <a:gd name="connsiteX4" fmla="*/ 45193 w 32867"/>
                <a:gd name="connsiteY4" fmla="*/ 17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45193" y="174"/>
                  </a:moveTo>
                  <a:cubicBezTo>
                    <a:pt x="38035" y="2931"/>
                    <a:pt x="30500" y="4588"/>
                    <a:pt x="22843" y="5092"/>
                  </a:cubicBezTo>
                  <a:cubicBezTo>
                    <a:pt x="15339" y="6672"/>
                    <a:pt x="7654" y="7223"/>
                    <a:pt x="0" y="6731"/>
                  </a:cubicBezTo>
                  <a:cubicBezTo>
                    <a:pt x="7158" y="3975"/>
                    <a:pt x="14694" y="2317"/>
                    <a:pt x="22350" y="1814"/>
                  </a:cubicBezTo>
                  <a:cubicBezTo>
                    <a:pt x="29854" y="233"/>
                    <a:pt x="37540" y="-318"/>
                    <a:pt x="45193" y="17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03FFFF22-8614-BF42-83C7-A0AEA9C44516}"/>
                </a:ext>
              </a:extLst>
            </p:cNvPr>
            <p:cNvSpPr/>
            <p:nvPr/>
          </p:nvSpPr>
          <p:spPr>
            <a:xfrm>
              <a:off x="5560582" y="5183102"/>
              <a:ext cx="16434" cy="16390"/>
            </a:xfrm>
            <a:custGeom>
              <a:avLst/>
              <a:gdLst>
                <a:gd name="connsiteX0" fmla="*/ 12994 w 0"/>
                <a:gd name="connsiteY0" fmla="*/ 24127 h 16390"/>
                <a:gd name="connsiteX1" fmla="*/ 5105 w 0"/>
                <a:gd name="connsiteY1" fmla="*/ 12817 h 16390"/>
                <a:gd name="connsiteX2" fmla="*/ 175 w 0"/>
                <a:gd name="connsiteY2" fmla="*/ 33 h 16390"/>
                <a:gd name="connsiteX3" fmla="*/ 8064 w 0"/>
                <a:gd name="connsiteY3" fmla="*/ 11342 h 16390"/>
                <a:gd name="connsiteX4" fmla="*/ 12994 w 0"/>
                <a:gd name="connsiteY4" fmla="*/ 24127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2994" y="24127"/>
                  </a:moveTo>
                  <a:cubicBezTo>
                    <a:pt x="12994" y="24127"/>
                    <a:pt x="8721" y="19538"/>
                    <a:pt x="5105" y="12817"/>
                  </a:cubicBezTo>
                  <a:cubicBezTo>
                    <a:pt x="1490" y="6097"/>
                    <a:pt x="-646" y="525"/>
                    <a:pt x="175" y="33"/>
                  </a:cubicBezTo>
                  <a:cubicBezTo>
                    <a:pt x="997" y="-459"/>
                    <a:pt x="4612" y="4622"/>
                    <a:pt x="8064" y="11342"/>
                  </a:cubicBezTo>
                  <a:cubicBezTo>
                    <a:pt x="11515" y="18063"/>
                    <a:pt x="13815" y="23144"/>
                    <a:pt x="12994" y="2412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8" name="Freeform 497">
              <a:extLst>
                <a:ext uri="{FF2B5EF4-FFF2-40B4-BE49-F238E27FC236}">
                  <a16:creationId xmlns:a16="http://schemas.microsoft.com/office/drawing/2014/main" id="{5EEE376A-FB6E-2F42-B8BB-36CC71763404}"/>
                </a:ext>
              </a:extLst>
            </p:cNvPr>
            <p:cNvSpPr/>
            <p:nvPr/>
          </p:nvSpPr>
          <p:spPr>
            <a:xfrm>
              <a:off x="5576370" y="5177562"/>
              <a:ext cx="16434" cy="16390"/>
            </a:xfrm>
            <a:custGeom>
              <a:avLst/>
              <a:gdLst>
                <a:gd name="connsiteX0" fmla="*/ 10682 w 0"/>
                <a:gd name="connsiteY0" fmla="*/ 25077 h 16390"/>
                <a:gd name="connsiteX1" fmla="*/ 3780 w 0"/>
                <a:gd name="connsiteY1" fmla="*/ 13112 h 16390"/>
                <a:gd name="connsiteX2" fmla="*/ 0 w 0"/>
                <a:gd name="connsiteY2" fmla="*/ 0 h 16390"/>
                <a:gd name="connsiteX3" fmla="*/ 6902 w 0"/>
                <a:gd name="connsiteY3" fmla="*/ 11801 h 16390"/>
                <a:gd name="connsiteX4" fmla="*/ 10682 w 0"/>
                <a:gd name="connsiteY4" fmla="*/ 25077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0682" y="25077"/>
                  </a:moveTo>
                  <a:cubicBezTo>
                    <a:pt x="9860" y="25077"/>
                    <a:pt x="6738" y="19996"/>
                    <a:pt x="3780" y="13112"/>
                  </a:cubicBezTo>
                  <a:cubicBezTo>
                    <a:pt x="1499" y="9101"/>
                    <a:pt x="203" y="4607"/>
                    <a:pt x="0" y="0"/>
                  </a:cubicBezTo>
                  <a:cubicBezTo>
                    <a:pt x="822" y="0"/>
                    <a:pt x="3944" y="4917"/>
                    <a:pt x="6902" y="11801"/>
                  </a:cubicBezTo>
                  <a:cubicBezTo>
                    <a:pt x="9209" y="15862"/>
                    <a:pt x="10505" y="20414"/>
                    <a:pt x="10682" y="2507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9" name="Freeform 498">
              <a:extLst>
                <a:ext uri="{FF2B5EF4-FFF2-40B4-BE49-F238E27FC236}">
                  <a16:creationId xmlns:a16="http://schemas.microsoft.com/office/drawing/2014/main" id="{760C9E7D-B24A-A24A-849A-6C00D8F81742}"/>
                </a:ext>
              </a:extLst>
            </p:cNvPr>
            <p:cNvSpPr/>
            <p:nvPr/>
          </p:nvSpPr>
          <p:spPr>
            <a:xfrm>
              <a:off x="5592475" y="5173301"/>
              <a:ext cx="16434" cy="16390"/>
            </a:xfrm>
            <a:custGeom>
              <a:avLst/>
              <a:gdLst>
                <a:gd name="connsiteX0" fmla="*/ 13640 w 0"/>
                <a:gd name="connsiteY0" fmla="*/ 25077 h 16390"/>
                <a:gd name="connsiteX1" fmla="*/ 5259 w 0"/>
                <a:gd name="connsiteY1" fmla="*/ 13276 h 16390"/>
                <a:gd name="connsiteX2" fmla="*/ 0 w 0"/>
                <a:gd name="connsiteY2" fmla="*/ 0 h 16390"/>
                <a:gd name="connsiteX3" fmla="*/ 8217 w 0"/>
                <a:gd name="connsiteY3" fmla="*/ 11637 h 16390"/>
                <a:gd name="connsiteX4" fmla="*/ 13640 w 0"/>
                <a:gd name="connsiteY4" fmla="*/ 25077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13640" y="25077"/>
                  </a:moveTo>
                  <a:cubicBezTo>
                    <a:pt x="12818" y="25077"/>
                    <a:pt x="9039" y="20160"/>
                    <a:pt x="5259" y="13276"/>
                  </a:cubicBezTo>
                  <a:cubicBezTo>
                    <a:pt x="2494" y="9319"/>
                    <a:pt x="693" y="4773"/>
                    <a:pt x="0" y="0"/>
                  </a:cubicBezTo>
                  <a:cubicBezTo>
                    <a:pt x="822" y="0"/>
                    <a:pt x="4437" y="4753"/>
                    <a:pt x="8217" y="11637"/>
                  </a:cubicBezTo>
                  <a:cubicBezTo>
                    <a:pt x="11997" y="18521"/>
                    <a:pt x="14462" y="24585"/>
                    <a:pt x="13640" y="2507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0" name="Freeform 499">
              <a:extLst>
                <a:ext uri="{FF2B5EF4-FFF2-40B4-BE49-F238E27FC236}">
                  <a16:creationId xmlns:a16="http://schemas.microsoft.com/office/drawing/2014/main" id="{5A277E00-AB16-DD46-AE6D-3AD94A435B1B}"/>
                </a:ext>
              </a:extLst>
            </p:cNvPr>
            <p:cNvSpPr/>
            <p:nvPr/>
          </p:nvSpPr>
          <p:spPr>
            <a:xfrm>
              <a:off x="5570618" y="5107095"/>
              <a:ext cx="32868" cy="65562"/>
            </a:xfrm>
            <a:custGeom>
              <a:avLst/>
              <a:gdLst>
                <a:gd name="connsiteX0" fmla="*/ 38620 w 32867"/>
                <a:gd name="connsiteY0" fmla="*/ 69320 h 65561"/>
                <a:gd name="connsiteX1" fmla="*/ 33361 w 32867"/>
                <a:gd name="connsiteY1" fmla="*/ 61289 h 65561"/>
                <a:gd name="connsiteX2" fmla="*/ 24322 w 32867"/>
                <a:gd name="connsiteY2" fmla="*/ 37031 h 65561"/>
                <a:gd name="connsiteX3" fmla="*/ 22021 w 32867"/>
                <a:gd name="connsiteY3" fmla="*/ 19166 h 65561"/>
                <a:gd name="connsiteX4" fmla="*/ 22021 w 32867"/>
                <a:gd name="connsiteY4" fmla="*/ 9167 h 65561"/>
                <a:gd name="connsiteX5" fmla="*/ 23336 w 32867"/>
                <a:gd name="connsiteY5" fmla="*/ 3431 h 65561"/>
                <a:gd name="connsiteX6" fmla="*/ 28658 w 32867"/>
                <a:gd name="connsiteY6" fmla="*/ 114 h 65561"/>
                <a:gd name="connsiteX7" fmla="*/ 31224 w 32867"/>
                <a:gd name="connsiteY7" fmla="*/ 1791 h 65561"/>
                <a:gd name="connsiteX8" fmla="*/ 41577 w 32867"/>
                <a:gd name="connsiteY8" fmla="*/ 48176 h 65561"/>
                <a:gd name="connsiteX9" fmla="*/ 41577 w 32867"/>
                <a:gd name="connsiteY9" fmla="*/ 57683 h 65561"/>
                <a:gd name="connsiteX10" fmla="*/ 33689 w 32867"/>
                <a:gd name="connsiteY10" fmla="*/ 64403 h 65561"/>
                <a:gd name="connsiteX11" fmla="*/ 25307 w 32867"/>
                <a:gd name="connsiteY11" fmla="*/ 59650 h 65561"/>
                <a:gd name="connsiteX12" fmla="*/ 19392 w 32867"/>
                <a:gd name="connsiteY12" fmla="*/ 53422 h 65561"/>
                <a:gd name="connsiteX13" fmla="*/ 1643 w 32867"/>
                <a:gd name="connsiteY13" fmla="*/ 27688 h 65561"/>
                <a:gd name="connsiteX14" fmla="*/ 0 w 32867"/>
                <a:gd name="connsiteY14" fmla="*/ 24738 h 65561"/>
                <a:gd name="connsiteX15" fmla="*/ 3122 w 32867"/>
                <a:gd name="connsiteY15" fmla="*/ 25722 h 65561"/>
                <a:gd name="connsiteX16" fmla="*/ 33854 w 32867"/>
                <a:gd name="connsiteY16" fmla="*/ 50308 h 65561"/>
                <a:gd name="connsiteX17" fmla="*/ 38455 w 32867"/>
                <a:gd name="connsiteY17" fmla="*/ 64567 h 65561"/>
                <a:gd name="connsiteX18" fmla="*/ 32375 w 32867"/>
                <a:gd name="connsiteY18" fmla="*/ 51127 h 65561"/>
                <a:gd name="connsiteX19" fmla="*/ 2465 w 32867"/>
                <a:gd name="connsiteY19" fmla="*/ 28344 h 65561"/>
                <a:gd name="connsiteX20" fmla="*/ 4108 w 32867"/>
                <a:gd name="connsiteY20" fmla="*/ 26377 h 65561"/>
                <a:gd name="connsiteX21" fmla="*/ 21857 w 32867"/>
                <a:gd name="connsiteY21" fmla="*/ 51291 h 65561"/>
                <a:gd name="connsiteX22" fmla="*/ 34018 w 32867"/>
                <a:gd name="connsiteY22" fmla="*/ 61125 h 65561"/>
                <a:gd name="connsiteX23" fmla="*/ 38784 w 32867"/>
                <a:gd name="connsiteY23" fmla="*/ 48341 h 65561"/>
                <a:gd name="connsiteX24" fmla="*/ 29416 w 32867"/>
                <a:gd name="connsiteY24" fmla="*/ 4086 h 65561"/>
                <a:gd name="connsiteX25" fmla="*/ 26458 w 32867"/>
                <a:gd name="connsiteY25" fmla="*/ 8676 h 65561"/>
                <a:gd name="connsiteX26" fmla="*/ 26458 w 32867"/>
                <a:gd name="connsiteY26" fmla="*/ 18510 h 65561"/>
                <a:gd name="connsiteX27" fmla="*/ 28266 w 32867"/>
                <a:gd name="connsiteY27" fmla="*/ 35884 h 65561"/>
                <a:gd name="connsiteX28" fmla="*/ 38619 w 32867"/>
                <a:gd name="connsiteY28" fmla="*/ 6932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67" h="65561">
                  <a:moveTo>
                    <a:pt x="38620" y="69320"/>
                  </a:moveTo>
                  <a:cubicBezTo>
                    <a:pt x="36609" y="66821"/>
                    <a:pt x="34848" y="64131"/>
                    <a:pt x="33361" y="61289"/>
                  </a:cubicBezTo>
                  <a:cubicBezTo>
                    <a:pt x="29210" y="53671"/>
                    <a:pt x="26167" y="45503"/>
                    <a:pt x="24322" y="37031"/>
                  </a:cubicBezTo>
                  <a:cubicBezTo>
                    <a:pt x="22999" y="31161"/>
                    <a:pt x="22229" y="25179"/>
                    <a:pt x="22021" y="19166"/>
                  </a:cubicBezTo>
                  <a:cubicBezTo>
                    <a:pt x="21776" y="15837"/>
                    <a:pt x="21776" y="12496"/>
                    <a:pt x="22021" y="9167"/>
                  </a:cubicBezTo>
                  <a:cubicBezTo>
                    <a:pt x="21937" y="7172"/>
                    <a:pt x="22391" y="5191"/>
                    <a:pt x="23336" y="3431"/>
                  </a:cubicBezTo>
                  <a:cubicBezTo>
                    <a:pt x="23888" y="1049"/>
                    <a:pt x="26270" y="-435"/>
                    <a:pt x="28658" y="114"/>
                  </a:cubicBezTo>
                  <a:cubicBezTo>
                    <a:pt x="29686" y="351"/>
                    <a:pt x="30596" y="946"/>
                    <a:pt x="31224" y="1791"/>
                  </a:cubicBezTo>
                  <a:cubicBezTo>
                    <a:pt x="38080" y="16297"/>
                    <a:pt x="41616" y="32141"/>
                    <a:pt x="41577" y="48176"/>
                  </a:cubicBezTo>
                  <a:cubicBezTo>
                    <a:pt x="41983" y="51332"/>
                    <a:pt x="41983" y="54527"/>
                    <a:pt x="41577" y="57683"/>
                  </a:cubicBezTo>
                  <a:cubicBezTo>
                    <a:pt x="41072" y="61613"/>
                    <a:pt x="37660" y="64520"/>
                    <a:pt x="33689" y="64403"/>
                  </a:cubicBezTo>
                  <a:cubicBezTo>
                    <a:pt x="30428" y="63834"/>
                    <a:pt x="27466" y="62154"/>
                    <a:pt x="25307" y="59650"/>
                  </a:cubicBezTo>
                  <a:lnTo>
                    <a:pt x="19392" y="53422"/>
                  </a:lnTo>
                  <a:cubicBezTo>
                    <a:pt x="12454" y="45591"/>
                    <a:pt x="6494" y="36951"/>
                    <a:pt x="1643" y="27688"/>
                  </a:cubicBezTo>
                  <a:lnTo>
                    <a:pt x="0" y="24738"/>
                  </a:lnTo>
                  <a:lnTo>
                    <a:pt x="3122" y="25722"/>
                  </a:lnTo>
                  <a:cubicBezTo>
                    <a:pt x="16275" y="29442"/>
                    <a:pt x="27360" y="38309"/>
                    <a:pt x="33854" y="50308"/>
                  </a:cubicBezTo>
                  <a:cubicBezTo>
                    <a:pt x="36354" y="54695"/>
                    <a:pt x="37920" y="59549"/>
                    <a:pt x="38455" y="64567"/>
                  </a:cubicBezTo>
                  <a:cubicBezTo>
                    <a:pt x="36769" y="59942"/>
                    <a:pt x="34736" y="55449"/>
                    <a:pt x="32375" y="51127"/>
                  </a:cubicBezTo>
                  <a:cubicBezTo>
                    <a:pt x="25725" y="39969"/>
                    <a:pt x="15008" y="31807"/>
                    <a:pt x="2465" y="28344"/>
                  </a:cubicBezTo>
                  <a:lnTo>
                    <a:pt x="4108" y="26377"/>
                  </a:lnTo>
                  <a:cubicBezTo>
                    <a:pt x="9019" y="35351"/>
                    <a:pt x="14977" y="43713"/>
                    <a:pt x="21857" y="51291"/>
                  </a:cubicBezTo>
                  <a:cubicBezTo>
                    <a:pt x="25472" y="55061"/>
                    <a:pt x="29417" y="60470"/>
                    <a:pt x="34018" y="61125"/>
                  </a:cubicBezTo>
                  <a:cubicBezTo>
                    <a:pt x="38620" y="61781"/>
                    <a:pt x="39113" y="54077"/>
                    <a:pt x="38784" y="48341"/>
                  </a:cubicBezTo>
                  <a:cubicBezTo>
                    <a:pt x="38764" y="33102"/>
                    <a:pt x="35575" y="18033"/>
                    <a:pt x="29416" y="4086"/>
                  </a:cubicBezTo>
                  <a:cubicBezTo>
                    <a:pt x="27937" y="2283"/>
                    <a:pt x="26458" y="5234"/>
                    <a:pt x="26458" y="8676"/>
                  </a:cubicBezTo>
                  <a:cubicBezTo>
                    <a:pt x="26458" y="12118"/>
                    <a:pt x="26458" y="15232"/>
                    <a:pt x="26458" y="18510"/>
                  </a:cubicBezTo>
                  <a:cubicBezTo>
                    <a:pt x="26521" y="24345"/>
                    <a:pt x="27126" y="30161"/>
                    <a:pt x="28266" y="35884"/>
                  </a:cubicBezTo>
                  <a:cubicBezTo>
                    <a:pt x="30316" y="47414"/>
                    <a:pt x="33794" y="58645"/>
                    <a:pt x="38619" y="6932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1" name="Freeform 500">
              <a:extLst>
                <a:ext uri="{FF2B5EF4-FFF2-40B4-BE49-F238E27FC236}">
                  <a16:creationId xmlns:a16="http://schemas.microsoft.com/office/drawing/2014/main" id="{BD37A737-2EED-954F-9CBC-2891C3998E72}"/>
                </a:ext>
              </a:extLst>
            </p:cNvPr>
            <p:cNvSpPr/>
            <p:nvPr/>
          </p:nvSpPr>
          <p:spPr>
            <a:xfrm>
              <a:off x="5609731" y="4008101"/>
              <a:ext cx="575190" cy="1180115"/>
            </a:xfrm>
            <a:custGeom>
              <a:avLst/>
              <a:gdLst>
                <a:gd name="connsiteX0" fmla="*/ 247496 w 575189"/>
                <a:gd name="connsiteY0" fmla="*/ 41468 h 1180114"/>
                <a:gd name="connsiteX1" fmla="*/ 146755 w 575189"/>
                <a:gd name="connsiteY1" fmla="*/ 591369 h 1180114"/>
                <a:gd name="connsiteX2" fmla="*/ 0 w 575189"/>
                <a:gd name="connsiteY2" fmla="*/ 1143564 h 1180114"/>
                <a:gd name="connsiteX3" fmla="*/ 22843 w 575189"/>
                <a:gd name="connsiteY3" fmla="*/ 1158643 h 1180114"/>
                <a:gd name="connsiteX4" fmla="*/ 117174 w 575189"/>
                <a:gd name="connsiteY4" fmla="*/ 1180443 h 1180114"/>
                <a:gd name="connsiteX5" fmla="*/ 321613 w 575189"/>
                <a:gd name="connsiteY5" fmla="*/ 487453 h 1180114"/>
                <a:gd name="connsiteX6" fmla="*/ 399346 w 575189"/>
                <a:gd name="connsiteY6" fmla="*/ 129977 h 1180114"/>
                <a:gd name="connsiteX7" fmla="*/ 378146 w 575189"/>
                <a:gd name="connsiteY7" fmla="*/ 1170608 h 1180114"/>
                <a:gd name="connsiteX8" fmla="*/ 494006 w 575189"/>
                <a:gd name="connsiteY8" fmla="*/ 1187983 h 1180114"/>
                <a:gd name="connsiteX9" fmla="*/ 505345 w 575189"/>
                <a:gd name="connsiteY9" fmla="*/ 0 h 118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189" h="1180114">
                  <a:moveTo>
                    <a:pt x="247496" y="41468"/>
                  </a:moveTo>
                  <a:cubicBezTo>
                    <a:pt x="247496" y="41468"/>
                    <a:pt x="181760" y="449427"/>
                    <a:pt x="146755" y="591369"/>
                  </a:cubicBezTo>
                  <a:cubicBezTo>
                    <a:pt x="122926" y="686106"/>
                    <a:pt x="0" y="1143564"/>
                    <a:pt x="0" y="1143564"/>
                  </a:cubicBezTo>
                  <a:cubicBezTo>
                    <a:pt x="6508" y="1150087"/>
                    <a:pt x="14280" y="1155218"/>
                    <a:pt x="22843" y="1158643"/>
                  </a:cubicBezTo>
                  <a:cubicBezTo>
                    <a:pt x="52612" y="1171824"/>
                    <a:pt x="84627" y="1179222"/>
                    <a:pt x="117174" y="1180443"/>
                  </a:cubicBezTo>
                  <a:cubicBezTo>
                    <a:pt x="117174" y="1180443"/>
                    <a:pt x="261629" y="743472"/>
                    <a:pt x="321613" y="487453"/>
                  </a:cubicBezTo>
                  <a:cubicBezTo>
                    <a:pt x="364834" y="302896"/>
                    <a:pt x="380775" y="134238"/>
                    <a:pt x="399346" y="129977"/>
                  </a:cubicBezTo>
                  <a:cubicBezTo>
                    <a:pt x="460152" y="116373"/>
                    <a:pt x="378146" y="1170608"/>
                    <a:pt x="378146" y="1170608"/>
                  </a:cubicBezTo>
                  <a:lnTo>
                    <a:pt x="494006" y="1187983"/>
                  </a:lnTo>
                  <a:cubicBezTo>
                    <a:pt x="494006" y="1187983"/>
                    <a:pt x="669521" y="236187"/>
                    <a:pt x="505345" y="0"/>
                  </a:cubicBezTo>
                  <a:close/>
                </a:path>
              </a:pathLst>
            </a:custGeom>
            <a:solidFill>
              <a:srgbClr val="3E2C79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2" name="Freeform 501">
              <a:extLst>
                <a:ext uri="{FF2B5EF4-FFF2-40B4-BE49-F238E27FC236}">
                  <a16:creationId xmlns:a16="http://schemas.microsoft.com/office/drawing/2014/main" id="{65C84C94-9323-4B44-9FA9-C72E906A4DC4}"/>
                </a:ext>
              </a:extLst>
            </p:cNvPr>
            <p:cNvSpPr/>
            <p:nvPr/>
          </p:nvSpPr>
          <p:spPr>
            <a:xfrm>
              <a:off x="6169801" y="3843049"/>
              <a:ext cx="131472" cy="393372"/>
            </a:xfrm>
            <a:custGeom>
              <a:avLst/>
              <a:gdLst>
                <a:gd name="connsiteX0" fmla="*/ 0 w 131471"/>
                <a:gd name="connsiteY0" fmla="*/ 44418 h 393371"/>
                <a:gd name="connsiteX1" fmla="*/ 78719 w 131471"/>
                <a:gd name="connsiteY1" fmla="*/ 385668 h 393371"/>
                <a:gd name="connsiteX2" fmla="*/ 141661 w 131471"/>
                <a:gd name="connsiteY2" fmla="*/ 396814 h 393371"/>
                <a:gd name="connsiteX3" fmla="*/ 80362 w 131471"/>
                <a:gd name="connsiteY3" fmla="*/ 0 h 39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471" h="393371">
                  <a:moveTo>
                    <a:pt x="0" y="44418"/>
                  </a:moveTo>
                  <a:cubicBezTo>
                    <a:pt x="0" y="44418"/>
                    <a:pt x="90551" y="353543"/>
                    <a:pt x="78719" y="385668"/>
                  </a:cubicBezTo>
                  <a:lnTo>
                    <a:pt x="141661" y="396814"/>
                  </a:lnTo>
                  <a:cubicBezTo>
                    <a:pt x="141661" y="396814"/>
                    <a:pt x="114709" y="75560"/>
                    <a:pt x="80362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63934FF7-8BCE-7240-AE9E-90F65C730C85}"/>
                </a:ext>
              </a:extLst>
            </p:cNvPr>
            <p:cNvSpPr/>
            <p:nvPr/>
          </p:nvSpPr>
          <p:spPr>
            <a:xfrm>
              <a:off x="5700118" y="5141667"/>
              <a:ext cx="16434" cy="32781"/>
            </a:xfrm>
            <a:custGeom>
              <a:avLst/>
              <a:gdLst>
                <a:gd name="connsiteX0" fmla="*/ 12325 w 0"/>
                <a:gd name="connsiteY0" fmla="*/ 0 h 32780"/>
                <a:gd name="connsiteX1" fmla="*/ 7724 w 0"/>
                <a:gd name="connsiteY1" fmla="*/ 19669 h 32780"/>
                <a:gd name="connsiteX2" fmla="*/ 0 w 0"/>
                <a:gd name="connsiteY2" fmla="*/ 38190 h 32780"/>
                <a:gd name="connsiteX3" fmla="*/ 4437 w 0"/>
                <a:gd name="connsiteY3" fmla="*/ 18685 h 32780"/>
                <a:gd name="connsiteX4" fmla="*/ 12325 w 0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12325" y="0"/>
                  </a:moveTo>
                  <a:cubicBezTo>
                    <a:pt x="11858" y="6760"/>
                    <a:pt x="10304" y="13401"/>
                    <a:pt x="7724" y="19669"/>
                  </a:cubicBezTo>
                  <a:cubicBezTo>
                    <a:pt x="6117" y="26201"/>
                    <a:pt x="3512" y="32448"/>
                    <a:pt x="0" y="38190"/>
                  </a:cubicBezTo>
                  <a:cubicBezTo>
                    <a:pt x="368" y="31486"/>
                    <a:pt x="1868" y="24891"/>
                    <a:pt x="4437" y="18685"/>
                  </a:cubicBezTo>
                  <a:cubicBezTo>
                    <a:pt x="5940" y="12041"/>
                    <a:pt x="8611" y="5715"/>
                    <a:pt x="1232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67B0C7E4-A10A-484A-B0E7-0D3337D1E720}"/>
                </a:ext>
              </a:extLst>
            </p:cNvPr>
            <p:cNvSpPr/>
            <p:nvPr/>
          </p:nvSpPr>
          <p:spPr>
            <a:xfrm>
              <a:off x="5735122" y="4998086"/>
              <a:ext cx="16434" cy="65562"/>
            </a:xfrm>
            <a:custGeom>
              <a:avLst/>
              <a:gdLst>
                <a:gd name="connsiteX0" fmla="*/ 22350 w 16433"/>
                <a:gd name="connsiteY0" fmla="*/ 0 h 65561"/>
                <a:gd name="connsiteX1" fmla="*/ 12818 w 16433"/>
                <a:gd name="connsiteY1" fmla="*/ 36387 h 65561"/>
                <a:gd name="connsiteX2" fmla="*/ 0 w 16433"/>
                <a:gd name="connsiteY2" fmla="*/ 71627 h 65561"/>
                <a:gd name="connsiteX3" fmla="*/ 9531 w 16433"/>
                <a:gd name="connsiteY3" fmla="*/ 35404 h 65561"/>
                <a:gd name="connsiteX4" fmla="*/ 22350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2350" y="0"/>
                  </a:moveTo>
                  <a:cubicBezTo>
                    <a:pt x="20282" y="12392"/>
                    <a:pt x="17091" y="24570"/>
                    <a:pt x="12818" y="36387"/>
                  </a:cubicBezTo>
                  <a:cubicBezTo>
                    <a:pt x="9539" y="48470"/>
                    <a:pt x="5251" y="60257"/>
                    <a:pt x="0" y="71627"/>
                  </a:cubicBezTo>
                  <a:cubicBezTo>
                    <a:pt x="2058" y="59287"/>
                    <a:pt x="5249" y="47161"/>
                    <a:pt x="9531" y="35404"/>
                  </a:cubicBezTo>
                  <a:cubicBezTo>
                    <a:pt x="12830" y="23274"/>
                    <a:pt x="17117" y="11433"/>
                    <a:pt x="2235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3B63B723-B157-1E41-8B9C-67BF0559B721}"/>
                </a:ext>
              </a:extLst>
            </p:cNvPr>
            <p:cNvSpPr/>
            <p:nvPr/>
          </p:nvSpPr>
          <p:spPr>
            <a:xfrm>
              <a:off x="5779658" y="4854670"/>
              <a:ext cx="16434" cy="65562"/>
            </a:xfrm>
            <a:custGeom>
              <a:avLst/>
              <a:gdLst>
                <a:gd name="connsiteX0" fmla="*/ 21693 w 16433"/>
                <a:gd name="connsiteY0" fmla="*/ 0 h 65561"/>
                <a:gd name="connsiteX1" fmla="*/ 0 w 16433"/>
                <a:gd name="connsiteY1" fmla="*/ 71790 h 65561"/>
                <a:gd name="connsiteX2" fmla="*/ 9203 w 16433"/>
                <a:gd name="connsiteY2" fmla="*/ 35404 h 65561"/>
                <a:gd name="connsiteX3" fmla="*/ 21693 w 16433"/>
                <a:gd name="connsiteY3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33" h="65561">
                  <a:moveTo>
                    <a:pt x="21693" y="0"/>
                  </a:moveTo>
                  <a:cubicBezTo>
                    <a:pt x="16667" y="24538"/>
                    <a:pt x="9406" y="48568"/>
                    <a:pt x="0" y="71790"/>
                  </a:cubicBezTo>
                  <a:cubicBezTo>
                    <a:pt x="1852" y="59387"/>
                    <a:pt x="4935" y="47199"/>
                    <a:pt x="9203" y="35404"/>
                  </a:cubicBezTo>
                  <a:cubicBezTo>
                    <a:pt x="12398" y="23284"/>
                    <a:pt x="16575" y="11444"/>
                    <a:pt x="2169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FEF08244-68A5-AA48-81E2-DB0EEE21E65E}"/>
                </a:ext>
              </a:extLst>
            </p:cNvPr>
            <p:cNvSpPr/>
            <p:nvPr/>
          </p:nvSpPr>
          <p:spPr>
            <a:xfrm>
              <a:off x="5822880" y="4710761"/>
              <a:ext cx="16434" cy="65562"/>
            </a:xfrm>
            <a:custGeom>
              <a:avLst/>
              <a:gdLst>
                <a:gd name="connsiteX0" fmla="*/ 21035 w 16433"/>
                <a:gd name="connsiteY0" fmla="*/ 0 h 65561"/>
                <a:gd name="connsiteX1" fmla="*/ 11997 w 16433"/>
                <a:gd name="connsiteY1" fmla="*/ 36551 h 65561"/>
                <a:gd name="connsiteX2" fmla="*/ 0 w 16433"/>
                <a:gd name="connsiteY2" fmla="*/ 72118 h 65561"/>
                <a:gd name="connsiteX3" fmla="*/ 8874 w 16433"/>
                <a:gd name="connsiteY3" fmla="*/ 35567 h 65561"/>
                <a:gd name="connsiteX4" fmla="*/ 21035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1035" y="0"/>
                  </a:moveTo>
                  <a:cubicBezTo>
                    <a:pt x="19110" y="12426"/>
                    <a:pt x="16085" y="24657"/>
                    <a:pt x="11997" y="36551"/>
                  </a:cubicBezTo>
                  <a:cubicBezTo>
                    <a:pt x="8984" y="48715"/>
                    <a:pt x="4972" y="60611"/>
                    <a:pt x="0" y="72118"/>
                  </a:cubicBezTo>
                  <a:cubicBezTo>
                    <a:pt x="1720" y="59668"/>
                    <a:pt x="4693" y="47423"/>
                    <a:pt x="8874" y="35567"/>
                  </a:cubicBezTo>
                  <a:cubicBezTo>
                    <a:pt x="11806" y="23359"/>
                    <a:pt x="15878" y="11451"/>
                    <a:pt x="2103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971850DF-CE25-8446-86AC-72D8C3A1F18B}"/>
                </a:ext>
              </a:extLst>
            </p:cNvPr>
            <p:cNvSpPr/>
            <p:nvPr/>
          </p:nvSpPr>
          <p:spPr>
            <a:xfrm>
              <a:off x="5864458" y="4566361"/>
              <a:ext cx="16434" cy="65562"/>
            </a:xfrm>
            <a:custGeom>
              <a:avLst/>
              <a:gdLst>
                <a:gd name="connsiteX0" fmla="*/ 20049 w 16433"/>
                <a:gd name="connsiteY0" fmla="*/ 0 h 65561"/>
                <a:gd name="connsiteX1" fmla="*/ 11668 w 16433"/>
                <a:gd name="connsiteY1" fmla="*/ 36551 h 65561"/>
                <a:gd name="connsiteX2" fmla="*/ 0 w 16433"/>
                <a:gd name="connsiteY2" fmla="*/ 72282 h 65561"/>
                <a:gd name="connsiteX3" fmla="*/ 8381 w 16433"/>
                <a:gd name="connsiteY3" fmla="*/ 35731 h 65561"/>
                <a:gd name="connsiteX4" fmla="*/ 20049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20049" y="0"/>
                  </a:moveTo>
                  <a:cubicBezTo>
                    <a:pt x="18233" y="12386"/>
                    <a:pt x="15431" y="24608"/>
                    <a:pt x="11668" y="36551"/>
                  </a:cubicBezTo>
                  <a:cubicBezTo>
                    <a:pt x="8807" y="48771"/>
                    <a:pt x="4903" y="60725"/>
                    <a:pt x="0" y="72282"/>
                  </a:cubicBezTo>
                  <a:cubicBezTo>
                    <a:pt x="1620" y="59860"/>
                    <a:pt x="4427" y="47621"/>
                    <a:pt x="8381" y="35731"/>
                  </a:cubicBezTo>
                  <a:cubicBezTo>
                    <a:pt x="11186" y="23495"/>
                    <a:pt x="15090" y="11536"/>
                    <a:pt x="20049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EDE7443E-18A3-0E4A-AD9C-8F2B688D2C66}"/>
                </a:ext>
              </a:extLst>
            </p:cNvPr>
            <p:cNvSpPr/>
            <p:nvPr/>
          </p:nvSpPr>
          <p:spPr>
            <a:xfrm>
              <a:off x="5903899" y="4420486"/>
              <a:ext cx="16434" cy="65562"/>
            </a:xfrm>
            <a:custGeom>
              <a:avLst/>
              <a:gdLst>
                <a:gd name="connsiteX0" fmla="*/ 18406 w 16433"/>
                <a:gd name="connsiteY0" fmla="*/ 0 h 65561"/>
                <a:gd name="connsiteX1" fmla="*/ 10846 w 16433"/>
                <a:gd name="connsiteY1" fmla="*/ 36715 h 65561"/>
                <a:gd name="connsiteX2" fmla="*/ 0 w 16433"/>
                <a:gd name="connsiteY2" fmla="*/ 72774 h 65561"/>
                <a:gd name="connsiteX3" fmla="*/ 7559 w 16433"/>
                <a:gd name="connsiteY3" fmla="*/ 35895 h 65561"/>
                <a:gd name="connsiteX4" fmla="*/ 18406 w 16433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65561">
                  <a:moveTo>
                    <a:pt x="18406" y="0"/>
                  </a:moveTo>
                  <a:cubicBezTo>
                    <a:pt x="16950" y="12432"/>
                    <a:pt x="14421" y="24716"/>
                    <a:pt x="10846" y="36715"/>
                  </a:cubicBezTo>
                  <a:cubicBezTo>
                    <a:pt x="8254" y="49017"/>
                    <a:pt x="4626" y="61080"/>
                    <a:pt x="0" y="72774"/>
                  </a:cubicBezTo>
                  <a:cubicBezTo>
                    <a:pt x="1351" y="60271"/>
                    <a:pt x="3882" y="47923"/>
                    <a:pt x="7559" y="35895"/>
                  </a:cubicBezTo>
                  <a:cubicBezTo>
                    <a:pt x="10076" y="23627"/>
                    <a:pt x="13706" y="11612"/>
                    <a:pt x="18406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CD232D69-BFB6-BA4E-9E4C-C0C89CBFD509}"/>
                </a:ext>
              </a:extLst>
            </p:cNvPr>
            <p:cNvSpPr/>
            <p:nvPr/>
          </p:nvSpPr>
          <p:spPr>
            <a:xfrm>
              <a:off x="5939561" y="4274611"/>
              <a:ext cx="16434" cy="65562"/>
            </a:xfrm>
            <a:custGeom>
              <a:avLst/>
              <a:gdLst>
                <a:gd name="connsiteX0" fmla="*/ 15283 w 0"/>
                <a:gd name="connsiteY0" fmla="*/ 0 h 65561"/>
                <a:gd name="connsiteX1" fmla="*/ 9203 w 0"/>
                <a:gd name="connsiteY1" fmla="*/ 37042 h 65561"/>
                <a:gd name="connsiteX2" fmla="*/ 0 w 0"/>
                <a:gd name="connsiteY2" fmla="*/ 73429 h 65561"/>
                <a:gd name="connsiteX3" fmla="*/ 5916 w 0"/>
                <a:gd name="connsiteY3" fmla="*/ 36387 h 65561"/>
                <a:gd name="connsiteX4" fmla="*/ 15283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15283" y="0"/>
                  </a:moveTo>
                  <a:cubicBezTo>
                    <a:pt x="14309" y="12497"/>
                    <a:pt x="12275" y="24888"/>
                    <a:pt x="9203" y="37042"/>
                  </a:cubicBezTo>
                  <a:cubicBezTo>
                    <a:pt x="7243" y="49424"/>
                    <a:pt x="4162" y="61602"/>
                    <a:pt x="0" y="73429"/>
                  </a:cubicBezTo>
                  <a:cubicBezTo>
                    <a:pt x="865" y="60931"/>
                    <a:pt x="2845" y="48535"/>
                    <a:pt x="5916" y="36387"/>
                  </a:cubicBezTo>
                  <a:cubicBezTo>
                    <a:pt x="7909" y="23996"/>
                    <a:pt x="11045" y="11816"/>
                    <a:pt x="1528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90E74E3A-9E1D-4C4F-B853-D5CD8E8CC112}"/>
                </a:ext>
              </a:extLst>
            </p:cNvPr>
            <p:cNvSpPr/>
            <p:nvPr/>
          </p:nvSpPr>
          <p:spPr>
            <a:xfrm>
              <a:off x="5964909" y="4160041"/>
              <a:ext cx="16434" cy="32781"/>
            </a:xfrm>
            <a:custGeom>
              <a:avLst/>
              <a:gdLst>
                <a:gd name="connsiteX0" fmla="*/ 3576 w 0"/>
                <a:gd name="connsiteY0" fmla="*/ 0 h 32780"/>
                <a:gd name="connsiteX1" fmla="*/ 3576 w 0"/>
                <a:gd name="connsiteY1" fmla="*/ 20160 h 32780"/>
                <a:gd name="connsiteX2" fmla="*/ 782 w 0"/>
                <a:gd name="connsiteY2" fmla="*/ 40157 h 32780"/>
                <a:gd name="connsiteX3" fmla="*/ 782 w 0"/>
                <a:gd name="connsiteY3" fmla="*/ 19996 h 32780"/>
                <a:gd name="connsiteX4" fmla="*/ 3576 w 0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32780">
                  <a:moveTo>
                    <a:pt x="3576" y="0"/>
                  </a:moveTo>
                  <a:cubicBezTo>
                    <a:pt x="4618" y="6680"/>
                    <a:pt x="4618" y="13480"/>
                    <a:pt x="3576" y="20160"/>
                  </a:cubicBezTo>
                  <a:cubicBezTo>
                    <a:pt x="3781" y="26935"/>
                    <a:pt x="2836" y="33696"/>
                    <a:pt x="782" y="40157"/>
                  </a:cubicBezTo>
                  <a:cubicBezTo>
                    <a:pt x="-261" y="33477"/>
                    <a:pt x="-261" y="26676"/>
                    <a:pt x="782" y="19996"/>
                  </a:cubicBezTo>
                  <a:cubicBezTo>
                    <a:pt x="541" y="13220"/>
                    <a:pt x="1486" y="6453"/>
                    <a:pt x="3576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D74DAB98-AE48-464A-9BC1-6DCAD16C57F1}"/>
                </a:ext>
              </a:extLst>
            </p:cNvPr>
            <p:cNvSpPr/>
            <p:nvPr/>
          </p:nvSpPr>
          <p:spPr>
            <a:xfrm>
              <a:off x="6079743" y="5116426"/>
              <a:ext cx="16434" cy="65562"/>
            </a:xfrm>
            <a:custGeom>
              <a:avLst/>
              <a:gdLst>
                <a:gd name="connsiteX0" fmla="*/ 11668 w 0"/>
                <a:gd name="connsiteY0" fmla="*/ 0 h 65561"/>
                <a:gd name="connsiteX1" fmla="*/ 7395 w 0"/>
                <a:gd name="connsiteY1" fmla="*/ 40157 h 65561"/>
                <a:gd name="connsiteX2" fmla="*/ 0 w 0"/>
                <a:gd name="connsiteY2" fmla="*/ 79658 h 65561"/>
                <a:gd name="connsiteX3" fmla="*/ 11668 w 0"/>
                <a:gd name="connsiteY3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65561">
                  <a:moveTo>
                    <a:pt x="11668" y="0"/>
                  </a:moveTo>
                  <a:cubicBezTo>
                    <a:pt x="11402" y="13483"/>
                    <a:pt x="9972" y="26918"/>
                    <a:pt x="7395" y="40157"/>
                  </a:cubicBezTo>
                  <a:cubicBezTo>
                    <a:pt x="6008" y="53502"/>
                    <a:pt x="3535" y="66712"/>
                    <a:pt x="0" y="79658"/>
                  </a:cubicBezTo>
                  <a:cubicBezTo>
                    <a:pt x="1598" y="52821"/>
                    <a:pt x="5502" y="26171"/>
                    <a:pt x="11668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A628BA79-9A96-BA48-80F8-262AEA94F1C4}"/>
                </a:ext>
              </a:extLst>
            </p:cNvPr>
            <p:cNvSpPr/>
            <p:nvPr/>
          </p:nvSpPr>
          <p:spPr>
            <a:xfrm>
              <a:off x="6101430" y="4956946"/>
              <a:ext cx="16434" cy="65562"/>
            </a:xfrm>
            <a:custGeom>
              <a:avLst/>
              <a:gdLst>
                <a:gd name="connsiteX0" fmla="*/ 9867 w 0"/>
                <a:gd name="connsiteY0" fmla="*/ 0 h 65561"/>
                <a:gd name="connsiteX1" fmla="*/ 6580 w 0"/>
                <a:gd name="connsiteY1" fmla="*/ 39993 h 65561"/>
                <a:gd name="connsiteX2" fmla="*/ 6 w 0"/>
                <a:gd name="connsiteY2" fmla="*/ 79822 h 65561"/>
                <a:gd name="connsiteX3" fmla="*/ 3293 w 0"/>
                <a:gd name="connsiteY3" fmla="*/ 39665 h 65561"/>
                <a:gd name="connsiteX4" fmla="*/ 9867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9867" y="0"/>
                  </a:moveTo>
                  <a:cubicBezTo>
                    <a:pt x="9858" y="13398"/>
                    <a:pt x="8759" y="26773"/>
                    <a:pt x="6580" y="39993"/>
                  </a:cubicBezTo>
                  <a:cubicBezTo>
                    <a:pt x="5565" y="53436"/>
                    <a:pt x="3366" y="66764"/>
                    <a:pt x="6" y="79822"/>
                  </a:cubicBezTo>
                  <a:cubicBezTo>
                    <a:pt x="-92" y="66365"/>
                    <a:pt x="1008" y="52927"/>
                    <a:pt x="3293" y="39665"/>
                  </a:cubicBezTo>
                  <a:cubicBezTo>
                    <a:pt x="4274" y="26272"/>
                    <a:pt x="6474" y="12995"/>
                    <a:pt x="9867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3" name="Freeform 512">
              <a:extLst>
                <a:ext uri="{FF2B5EF4-FFF2-40B4-BE49-F238E27FC236}">
                  <a16:creationId xmlns:a16="http://schemas.microsoft.com/office/drawing/2014/main" id="{FC9C541B-D6FE-BD4E-B69C-3C4454F730C3}"/>
                </a:ext>
              </a:extLst>
            </p:cNvPr>
            <p:cNvSpPr/>
            <p:nvPr/>
          </p:nvSpPr>
          <p:spPr>
            <a:xfrm>
              <a:off x="6120787" y="4797467"/>
              <a:ext cx="16434" cy="65562"/>
            </a:xfrm>
            <a:custGeom>
              <a:avLst/>
              <a:gdLst>
                <a:gd name="connsiteX0" fmla="*/ 8094 w 0"/>
                <a:gd name="connsiteY0" fmla="*/ 0 h 65561"/>
                <a:gd name="connsiteX1" fmla="*/ 5793 w 0"/>
                <a:gd name="connsiteY1" fmla="*/ 40321 h 65561"/>
                <a:gd name="connsiteX2" fmla="*/ 41 w 0"/>
                <a:gd name="connsiteY2" fmla="*/ 80149 h 65561"/>
                <a:gd name="connsiteX3" fmla="*/ 2506 w 0"/>
                <a:gd name="connsiteY3" fmla="*/ 39993 h 65561"/>
                <a:gd name="connsiteX4" fmla="*/ 8093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8094" y="0"/>
                  </a:moveTo>
                  <a:cubicBezTo>
                    <a:pt x="8547" y="13482"/>
                    <a:pt x="7777" y="26977"/>
                    <a:pt x="5793" y="40321"/>
                  </a:cubicBezTo>
                  <a:cubicBezTo>
                    <a:pt x="5103" y="53745"/>
                    <a:pt x="3177" y="67077"/>
                    <a:pt x="41" y="80149"/>
                  </a:cubicBezTo>
                  <a:cubicBezTo>
                    <a:pt x="-200" y="66720"/>
                    <a:pt x="624" y="53293"/>
                    <a:pt x="2506" y="39993"/>
                  </a:cubicBezTo>
                  <a:cubicBezTo>
                    <a:pt x="3318" y="26537"/>
                    <a:pt x="5186" y="13165"/>
                    <a:pt x="809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DEAD6728-5069-3C48-87DB-312FCB417015}"/>
                </a:ext>
              </a:extLst>
            </p:cNvPr>
            <p:cNvSpPr/>
            <p:nvPr/>
          </p:nvSpPr>
          <p:spPr>
            <a:xfrm>
              <a:off x="6135594" y="4636349"/>
              <a:ext cx="16434" cy="65562"/>
            </a:xfrm>
            <a:custGeom>
              <a:avLst/>
              <a:gdLst>
                <a:gd name="connsiteX0" fmla="*/ 6105 w 0"/>
                <a:gd name="connsiteY0" fmla="*/ 0 h 65561"/>
                <a:gd name="connsiteX1" fmla="*/ 4954 w 0"/>
                <a:gd name="connsiteY1" fmla="*/ 40157 h 65561"/>
                <a:gd name="connsiteX2" fmla="*/ 353 w 0"/>
                <a:gd name="connsiteY2" fmla="*/ 80149 h 65561"/>
                <a:gd name="connsiteX3" fmla="*/ 1503 w 0"/>
                <a:gd name="connsiteY3" fmla="*/ 39993 h 65561"/>
                <a:gd name="connsiteX4" fmla="*/ 6105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6105" y="0"/>
                  </a:moveTo>
                  <a:cubicBezTo>
                    <a:pt x="6925" y="13393"/>
                    <a:pt x="6540" y="26832"/>
                    <a:pt x="4954" y="40157"/>
                  </a:cubicBezTo>
                  <a:cubicBezTo>
                    <a:pt x="4559" y="53593"/>
                    <a:pt x="3019" y="66972"/>
                    <a:pt x="353" y="80149"/>
                  </a:cubicBezTo>
                  <a:cubicBezTo>
                    <a:pt x="-368" y="66755"/>
                    <a:pt x="16" y="53324"/>
                    <a:pt x="1503" y="39993"/>
                  </a:cubicBezTo>
                  <a:cubicBezTo>
                    <a:pt x="1996" y="26563"/>
                    <a:pt x="3535" y="13192"/>
                    <a:pt x="6105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B0C1E4C3-435E-494D-8185-DCDC12C293EE}"/>
                </a:ext>
              </a:extLst>
            </p:cNvPr>
            <p:cNvSpPr/>
            <p:nvPr/>
          </p:nvSpPr>
          <p:spPr>
            <a:xfrm>
              <a:off x="6145072" y="4475394"/>
              <a:ext cx="16434" cy="65562"/>
            </a:xfrm>
            <a:custGeom>
              <a:avLst/>
              <a:gdLst>
                <a:gd name="connsiteX0" fmla="*/ 4023 w 0"/>
                <a:gd name="connsiteY0" fmla="*/ 0 h 65561"/>
                <a:gd name="connsiteX1" fmla="*/ 4023 w 0"/>
                <a:gd name="connsiteY1" fmla="*/ 40321 h 65561"/>
                <a:gd name="connsiteX2" fmla="*/ 900 w 0"/>
                <a:gd name="connsiteY2" fmla="*/ 80477 h 65561"/>
                <a:gd name="connsiteX3" fmla="*/ 900 w 0"/>
                <a:gd name="connsiteY3" fmla="*/ 40157 h 65561"/>
                <a:gd name="connsiteX4" fmla="*/ 4023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4023" y="0"/>
                  </a:moveTo>
                  <a:cubicBezTo>
                    <a:pt x="5120" y="13418"/>
                    <a:pt x="5120" y="26903"/>
                    <a:pt x="4023" y="40321"/>
                  </a:cubicBezTo>
                  <a:cubicBezTo>
                    <a:pt x="4023" y="53767"/>
                    <a:pt x="2979" y="67192"/>
                    <a:pt x="900" y="80477"/>
                  </a:cubicBezTo>
                  <a:cubicBezTo>
                    <a:pt x="-300" y="67064"/>
                    <a:pt x="-300" y="53570"/>
                    <a:pt x="900" y="40157"/>
                  </a:cubicBezTo>
                  <a:cubicBezTo>
                    <a:pt x="813" y="26708"/>
                    <a:pt x="1858" y="13275"/>
                    <a:pt x="402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42BE9705-6633-0A4D-8D0E-CB915509B944}"/>
                </a:ext>
              </a:extLst>
            </p:cNvPr>
            <p:cNvSpPr/>
            <p:nvPr/>
          </p:nvSpPr>
          <p:spPr>
            <a:xfrm>
              <a:off x="6147399" y="4314439"/>
              <a:ext cx="16434" cy="65562"/>
            </a:xfrm>
            <a:custGeom>
              <a:avLst/>
              <a:gdLst>
                <a:gd name="connsiteX0" fmla="*/ 874 w 0"/>
                <a:gd name="connsiteY0" fmla="*/ 0 h 65561"/>
                <a:gd name="connsiteX1" fmla="*/ 3339 w 0"/>
                <a:gd name="connsiteY1" fmla="*/ 40157 h 65561"/>
                <a:gd name="connsiteX2" fmla="*/ 3339 w 0"/>
                <a:gd name="connsiteY2" fmla="*/ 80477 h 65561"/>
                <a:gd name="connsiteX3" fmla="*/ 874 w 0"/>
                <a:gd name="connsiteY3" fmla="*/ 40321 h 65561"/>
                <a:gd name="connsiteX4" fmla="*/ 874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874" y="0"/>
                  </a:moveTo>
                  <a:cubicBezTo>
                    <a:pt x="2706" y="13305"/>
                    <a:pt x="3530" y="26728"/>
                    <a:pt x="3339" y="40157"/>
                  </a:cubicBezTo>
                  <a:cubicBezTo>
                    <a:pt x="4505" y="53572"/>
                    <a:pt x="4505" y="67062"/>
                    <a:pt x="3339" y="80477"/>
                  </a:cubicBezTo>
                  <a:cubicBezTo>
                    <a:pt x="1507" y="67173"/>
                    <a:pt x="683" y="53749"/>
                    <a:pt x="874" y="40321"/>
                  </a:cubicBezTo>
                  <a:cubicBezTo>
                    <a:pt x="-291" y="26906"/>
                    <a:pt x="-291" y="13415"/>
                    <a:pt x="874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60ADAAEE-B0BD-BC4D-B711-82873B37AAD8}"/>
                </a:ext>
              </a:extLst>
            </p:cNvPr>
            <p:cNvSpPr/>
            <p:nvPr/>
          </p:nvSpPr>
          <p:spPr>
            <a:xfrm>
              <a:off x="6132003" y="4154304"/>
              <a:ext cx="16434" cy="65562"/>
            </a:xfrm>
            <a:custGeom>
              <a:avLst/>
              <a:gdLst>
                <a:gd name="connsiteX0" fmla="*/ 0 w 0"/>
                <a:gd name="connsiteY0" fmla="*/ 0 h 65561"/>
                <a:gd name="connsiteX1" fmla="*/ 7066 w 0"/>
                <a:gd name="connsiteY1" fmla="*/ 39665 h 65561"/>
                <a:gd name="connsiteX2" fmla="*/ 10846 w 0"/>
                <a:gd name="connsiteY2" fmla="*/ 79822 h 65561"/>
                <a:gd name="connsiteX3" fmla="*/ 3780 w 0"/>
                <a:gd name="connsiteY3" fmla="*/ 40157 h 65561"/>
                <a:gd name="connsiteX4" fmla="*/ 0 w 0"/>
                <a:gd name="connsiteY4" fmla="*/ 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65561">
                  <a:moveTo>
                    <a:pt x="0" y="0"/>
                  </a:moveTo>
                  <a:cubicBezTo>
                    <a:pt x="3517" y="12989"/>
                    <a:pt x="5881" y="26262"/>
                    <a:pt x="7066" y="39665"/>
                  </a:cubicBezTo>
                  <a:cubicBezTo>
                    <a:pt x="9446" y="52922"/>
                    <a:pt x="10710" y="66355"/>
                    <a:pt x="10846" y="79822"/>
                  </a:cubicBezTo>
                  <a:cubicBezTo>
                    <a:pt x="7366" y="66824"/>
                    <a:pt x="5002" y="53554"/>
                    <a:pt x="3780" y="40157"/>
                  </a:cubicBezTo>
                  <a:cubicBezTo>
                    <a:pt x="1493" y="26887"/>
                    <a:pt x="229" y="13462"/>
                    <a:pt x="0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8" name="Freeform 517">
              <a:extLst>
                <a:ext uri="{FF2B5EF4-FFF2-40B4-BE49-F238E27FC236}">
                  <a16:creationId xmlns:a16="http://schemas.microsoft.com/office/drawing/2014/main" id="{99996BC6-C0AC-3743-B686-E895FB0612D4}"/>
                </a:ext>
              </a:extLst>
            </p:cNvPr>
            <p:cNvSpPr/>
            <p:nvPr/>
          </p:nvSpPr>
          <p:spPr>
            <a:xfrm>
              <a:off x="6103634" y="4056945"/>
              <a:ext cx="16434" cy="16390"/>
            </a:xfrm>
            <a:custGeom>
              <a:avLst/>
              <a:gdLst>
                <a:gd name="connsiteX0" fmla="*/ 266 w 0"/>
                <a:gd name="connsiteY0" fmla="*/ 0 h 16390"/>
                <a:gd name="connsiteX1" fmla="*/ 5854 w 0"/>
                <a:gd name="connsiteY1" fmla="*/ 9015 h 16390"/>
                <a:gd name="connsiteX2" fmla="*/ 8155 w 0"/>
                <a:gd name="connsiteY2" fmla="*/ 19504 h 16390"/>
                <a:gd name="connsiteX3" fmla="*/ 2732 w 0"/>
                <a:gd name="connsiteY3" fmla="*/ 10326 h 16390"/>
                <a:gd name="connsiteX4" fmla="*/ 266 w 0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6390">
                  <a:moveTo>
                    <a:pt x="266" y="0"/>
                  </a:moveTo>
                  <a:cubicBezTo>
                    <a:pt x="1088" y="0"/>
                    <a:pt x="3553" y="3606"/>
                    <a:pt x="5854" y="9015"/>
                  </a:cubicBezTo>
                  <a:cubicBezTo>
                    <a:pt x="8155" y="14423"/>
                    <a:pt x="9141" y="19177"/>
                    <a:pt x="8155" y="19504"/>
                  </a:cubicBezTo>
                  <a:cubicBezTo>
                    <a:pt x="7169" y="19832"/>
                    <a:pt x="4868" y="15735"/>
                    <a:pt x="2732" y="10326"/>
                  </a:cubicBezTo>
                  <a:cubicBezTo>
                    <a:pt x="595" y="4917"/>
                    <a:pt x="-555" y="328"/>
                    <a:pt x="266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9" name="Freeform 518">
              <a:extLst>
                <a:ext uri="{FF2B5EF4-FFF2-40B4-BE49-F238E27FC236}">
                  <a16:creationId xmlns:a16="http://schemas.microsoft.com/office/drawing/2014/main" id="{69D1BB39-3E58-AA42-A8F0-39274440FAAB}"/>
                </a:ext>
              </a:extLst>
            </p:cNvPr>
            <p:cNvSpPr/>
            <p:nvPr/>
          </p:nvSpPr>
          <p:spPr>
            <a:xfrm>
              <a:off x="6093148" y="4053011"/>
              <a:ext cx="49302" cy="49171"/>
            </a:xfrm>
            <a:custGeom>
              <a:avLst/>
              <a:gdLst>
                <a:gd name="connsiteX0" fmla="*/ 62191 w 49301"/>
                <a:gd name="connsiteY0" fmla="*/ 56055 h 49171"/>
                <a:gd name="connsiteX1" fmla="*/ 48222 w 49301"/>
                <a:gd name="connsiteY1" fmla="*/ 57039 h 49171"/>
                <a:gd name="connsiteX2" fmla="*/ 17326 w 49301"/>
                <a:gd name="connsiteY2" fmla="*/ 43435 h 49171"/>
                <a:gd name="connsiteX3" fmla="*/ 892 w 49301"/>
                <a:gd name="connsiteY3" fmla="*/ 14096 h 49171"/>
                <a:gd name="connsiteX4" fmla="*/ 892 w 49301"/>
                <a:gd name="connsiteY4" fmla="*/ 0 h 49171"/>
                <a:gd name="connsiteX5" fmla="*/ 3358 w 49301"/>
                <a:gd name="connsiteY5" fmla="*/ 13440 h 49171"/>
                <a:gd name="connsiteX6" fmla="*/ 48716 w 49301"/>
                <a:gd name="connsiteY6" fmla="*/ 54744 h 49171"/>
                <a:gd name="connsiteX7" fmla="*/ 62191 w 49301"/>
                <a:gd name="connsiteY7" fmla="*/ 56055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01" h="49171">
                  <a:moveTo>
                    <a:pt x="62191" y="56055"/>
                  </a:moveTo>
                  <a:cubicBezTo>
                    <a:pt x="57679" y="57487"/>
                    <a:pt x="52891" y="57824"/>
                    <a:pt x="48222" y="57039"/>
                  </a:cubicBezTo>
                  <a:cubicBezTo>
                    <a:pt x="36713" y="55980"/>
                    <a:pt x="25865" y="51203"/>
                    <a:pt x="17326" y="43435"/>
                  </a:cubicBezTo>
                  <a:cubicBezTo>
                    <a:pt x="8872" y="35636"/>
                    <a:pt x="3118" y="25364"/>
                    <a:pt x="892" y="14096"/>
                  </a:cubicBezTo>
                  <a:cubicBezTo>
                    <a:pt x="-297" y="9472"/>
                    <a:pt x="-297" y="4624"/>
                    <a:pt x="892" y="0"/>
                  </a:cubicBezTo>
                  <a:cubicBezTo>
                    <a:pt x="893" y="0"/>
                    <a:pt x="893" y="5409"/>
                    <a:pt x="3358" y="13440"/>
                  </a:cubicBezTo>
                  <a:cubicBezTo>
                    <a:pt x="8736" y="35074"/>
                    <a:pt x="26625" y="51365"/>
                    <a:pt x="48716" y="54744"/>
                  </a:cubicBezTo>
                  <a:cubicBezTo>
                    <a:pt x="56768" y="56055"/>
                    <a:pt x="62027" y="54908"/>
                    <a:pt x="62191" y="56055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0" name="Freeform 519">
              <a:extLst>
                <a:ext uri="{FF2B5EF4-FFF2-40B4-BE49-F238E27FC236}">
                  <a16:creationId xmlns:a16="http://schemas.microsoft.com/office/drawing/2014/main" id="{B60D798C-9FF5-3540-B6AF-3113508D0E78}"/>
                </a:ext>
              </a:extLst>
            </p:cNvPr>
            <p:cNvSpPr/>
            <p:nvPr/>
          </p:nvSpPr>
          <p:spPr>
            <a:xfrm>
              <a:off x="5842107" y="4067107"/>
              <a:ext cx="65736" cy="81952"/>
            </a:xfrm>
            <a:custGeom>
              <a:avLst/>
              <a:gdLst>
                <a:gd name="connsiteX0" fmla="*/ 66393 w 65735"/>
                <a:gd name="connsiteY0" fmla="*/ 0 h 81952"/>
                <a:gd name="connsiteX1" fmla="*/ 67872 w 65735"/>
                <a:gd name="connsiteY1" fmla="*/ 4917 h 81952"/>
                <a:gd name="connsiteX2" fmla="*/ 68694 w 65735"/>
                <a:gd name="connsiteY2" fmla="*/ 18849 h 81952"/>
                <a:gd name="connsiteX3" fmla="*/ 54396 w 65735"/>
                <a:gd name="connsiteY3" fmla="*/ 62448 h 81952"/>
                <a:gd name="connsiteX4" fmla="*/ 18570 w 65735"/>
                <a:gd name="connsiteY4" fmla="*/ 91295 h 81952"/>
                <a:gd name="connsiteX5" fmla="*/ 5094 w 65735"/>
                <a:gd name="connsiteY5" fmla="*/ 95393 h 81952"/>
                <a:gd name="connsiteX6" fmla="*/ 0 w 65735"/>
                <a:gd name="connsiteY6" fmla="*/ 95392 h 81952"/>
                <a:gd name="connsiteX7" fmla="*/ 17584 w 65735"/>
                <a:gd name="connsiteY7" fmla="*/ 88673 h 81952"/>
                <a:gd name="connsiteX8" fmla="*/ 66886 w 65735"/>
                <a:gd name="connsiteY8" fmla="*/ 18193 h 81952"/>
                <a:gd name="connsiteX9" fmla="*/ 66393 w 65735"/>
                <a:gd name="connsiteY9" fmla="*/ 0 h 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35" h="81952">
                  <a:moveTo>
                    <a:pt x="66393" y="0"/>
                  </a:moveTo>
                  <a:cubicBezTo>
                    <a:pt x="66393" y="0"/>
                    <a:pt x="66393" y="1639"/>
                    <a:pt x="67872" y="4917"/>
                  </a:cubicBezTo>
                  <a:cubicBezTo>
                    <a:pt x="68559" y="9528"/>
                    <a:pt x="68834" y="14190"/>
                    <a:pt x="68694" y="18849"/>
                  </a:cubicBezTo>
                  <a:cubicBezTo>
                    <a:pt x="68186" y="34443"/>
                    <a:pt x="63226" y="49569"/>
                    <a:pt x="54396" y="62448"/>
                  </a:cubicBezTo>
                  <a:cubicBezTo>
                    <a:pt x="45531" y="75343"/>
                    <a:pt x="33078" y="85371"/>
                    <a:pt x="18570" y="91295"/>
                  </a:cubicBezTo>
                  <a:cubicBezTo>
                    <a:pt x="14251" y="93172"/>
                    <a:pt x="9729" y="94546"/>
                    <a:pt x="5094" y="95393"/>
                  </a:cubicBezTo>
                  <a:cubicBezTo>
                    <a:pt x="1808" y="95392"/>
                    <a:pt x="0" y="96212"/>
                    <a:pt x="0" y="95392"/>
                  </a:cubicBezTo>
                  <a:cubicBezTo>
                    <a:pt x="0" y="94573"/>
                    <a:pt x="7066" y="93590"/>
                    <a:pt x="17584" y="88673"/>
                  </a:cubicBezTo>
                  <a:cubicBezTo>
                    <a:pt x="45700" y="75934"/>
                    <a:pt x="64605" y="48908"/>
                    <a:pt x="66886" y="18193"/>
                  </a:cubicBezTo>
                  <a:cubicBezTo>
                    <a:pt x="67215" y="7212"/>
                    <a:pt x="65900" y="0"/>
                    <a:pt x="66393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85B0D8C4-1773-A44F-BE1D-1BF1355C0CB5}"/>
                </a:ext>
              </a:extLst>
            </p:cNvPr>
            <p:cNvSpPr/>
            <p:nvPr/>
          </p:nvSpPr>
          <p:spPr>
            <a:xfrm>
              <a:off x="6000848" y="4051208"/>
              <a:ext cx="16434" cy="49171"/>
            </a:xfrm>
            <a:custGeom>
              <a:avLst/>
              <a:gdLst>
                <a:gd name="connsiteX0" fmla="*/ 25977 w 16433"/>
                <a:gd name="connsiteY0" fmla="*/ 46713 h 49171"/>
                <a:gd name="connsiteX1" fmla="*/ 16774 w 16433"/>
                <a:gd name="connsiteY1" fmla="*/ 52777 h 49171"/>
                <a:gd name="connsiteX2" fmla="*/ 4284 w 16433"/>
                <a:gd name="connsiteY2" fmla="*/ 51302 h 49171"/>
                <a:gd name="connsiteX3" fmla="*/ 176 w 16433"/>
                <a:gd name="connsiteY3" fmla="*/ 36715 h 49171"/>
                <a:gd name="connsiteX4" fmla="*/ 1819 w 16433"/>
                <a:gd name="connsiteY4" fmla="*/ 0 h 49171"/>
                <a:gd name="connsiteX5" fmla="*/ 3463 w 16433"/>
                <a:gd name="connsiteY5" fmla="*/ 36715 h 49171"/>
                <a:gd name="connsiteX6" fmla="*/ 6256 w 16433"/>
                <a:gd name="connsiteY6" fmla="*/ 48844 h 49171"/>
                <a:gd name="connsiteX7" fmla="*/ 16117 w 16433"/>
                <a:gd name="connsiteY7" fmla="*/ 50647 h 49171"/>
                <a:gd name="connsiteX8" fmla="*/ 25977 w 16433"/>
                <a:gd name="connsiteY8" fmla="*/ 46713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33" h="49171">
                  <a:moveTo>
                    <a:pt x="25977" y="46713"/>
                  </a:moveTo>
                  <a:cubicBezTo>
                    <a:pt x="23563" y="49580"/>
                    <a:pt x="20365" y="51687"/>
                    <a:pt x="16774" y="52777"/>
                  </a:cubicBezTo>
                  <a:cubicBezTo>
                    <a:pt x="12622" y="54372"/>
                    <a:pt x="7948" y="53820"/>
                    <a:pt x="4284" y="51302"/>
                  </a:cubicBezTo>
                  <a:cubicBezTo>
                    <a:pt x="-317" y="47860"/>
                    <a:pt x="11" y="41468"/>
                    <a:pt x="176" y="36715"/>
                  </a:cubicBezTo>
                  <a:cubicBezTo>
                    <a:pt x="-319" y="24452"/>
                    <a:pt x="231" y="12170"/>
                    <a:pt x="1819" y="0"/>
                  </a:cubicBezTo>
                  <a:cubicBezTo>
                    <a:pt x="3507" y="12161"/>
                    <a:pt x="4057" y="24452"/>
                    <a:pt x="3463" y="36715"/>
                  </a:cubicBezTo>
                  <a:cubicBezTo>
                    <a:pt x="3462" y="41796"/>
                    <a:pt x="3462" y="46549"/>
                    <a:pt x="6256" y="48844"/>
                  </a:cubicBezTo>
                  <a:cubicBezTo>
                    <a:pt x="9094" y="50916"/>
                    <a:pt x="12727" y="51581"/>
                    <a:pt x="16117" y="50647"/>
                  </a:cubicBezTo>
                  <a:cubicBezTo>
                    <a:pt x="22197" y="48844"/>
                    <a:pt x="25648" y="46221"/>
                    <a:pt x="25977" y="46713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479C8B5-B3B0-EB4D-8081-8D3BBFB804CA}"/>
                </a:ext>
              </a:extLst>
            </p:cNvPr>
            <p:cNvSpPr/>
            <p:nvPr/>
          </p:nvSpPr>
          <p:spPr>
            <a:xfrm>
              <a:off x="5616454" y="5116262"/>
              <a:ext cx="115038" cy="32781"/>
            </a:xfrm>
            <a:custGeom>
              <a:avLst/>
              <a:gdLst>
                <a:gd name="connsiteX0" fmla="*/ 120312 w 115037"/>
                <a:gd name="connsiteY0" fmla="*/ 44090 h 32780"/>
                <a:gd name="connsiteX1" fmla="*/ 115217 w 115037"/>
                <a:gd name="connsiteY1" fmla="*/ 44090 h 32780"/>
                <a:gd name="connsiteX2" fmla="*/ 101084 w 115037"/>
                <a:gd name="connsiteY2" fmla="*/ 44090 h 32780"/>
                <a:gd name="connsiteX3" fmla="*/ 56055 w 115037"/>
                <a:gd name="connsiteY3" fmla="*/ 33273 h 32780"/>
                <a:gd name="connsiteX4" fmla="*/ 14970 w 115037"/>
                <a:gd name="connsiteY4" fmla="*/ 12129 h 32780"/>
                <a:gd name="connsiteX5" fmla="*/ 3630 w 115037"/>
                <a:gd name="connsiteY5" fmla="*/ 3606 h 32780"/>
                <a:gd name="connsiteX6" fmla="*/ 15 w 115037"/>
                <a:gd name="connsiteY6" fmla="*/ 0 h 32780"/>
                <a:gd name="connsiteX7" fmla="*/ 16449 w 115037"/>
                <a:gd name="connsiteY7" fmla="*/ 9998 h 32780"/>
                <a:gd name="connsiteX8" fmla="*/ 101742 w 115037"/>
                <a:gd name="connsiteY8" fmla="*/ 41632 h 32780"/>
                <a:gd name="connsiteX9" fmla="*/ 120312 w 115037"/>
                <a:gd name="connsiteY9" fmla="*/ 4409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37" h="32780">
                  <a:moveTo>
                    <a:pt x="120312" y="44090"/>
                  </a:moveTo>
                  <a:cubicBezTo>
                    <a:pt x="120312" y="44090"/>
                    <a:pt x="118504" y="44090"/>
                    <a:pt x="115217" y="44090"/>
                  </a:cubicBezTo>
                  <a:cubicBezTo>
                    <a:pt x="110510" y="44346"/>
                    <a:pt x="105792" y="44346"/>
                    <a:pt x="101084" y="44090"/>
                  </a:cubicBezTo>
                  <a:cubicBezTo>
                    <a:pt x="85708" y="42223"/>
                    <a:pt x="70598" y="38593"/>
                    <a:pt x="56055" y="33273"/>
                  </a:cubicBezTo>
                  <a:cubicBezTo>
                    <a:pt x="41572" y="27866"/>
                    <a:pt x="27781" y="20768"/>
                    <a:pt x="14970" y="12129"/>
                  </a:cubicBezTo>
                  <a:cubicBezTo>
                    <a:pt x="10040" y="8687"/>
                    <a:pt x="6260" y="5737"/>
                    <a:pt x="3630" y="3606"/>
                  </a:cubicBezTo>
                  <a:cubicBezTo>
                    <a:pt x="1001" y="1475"/>
                    <a:pt x="-149" y="164"/>
                    <a:pt x="15" y="0"/>
                  </a:cubicBezTo>
                  <a:cubicBezTo>
                    <a:pt x="5674" y="3029"/>
                    <a:pt x="11160" y="6367"/>
                    <a:pt x="16449" y="9998"/>
                  </a:cubicBezTo>
                  <a:cubicBezTo>
                    <a:pt x="42437" y="26198"/>
                    <a:pt x="71456" y="36961"/>
                    <a:pt x="101742" y="41632"/>
                  </a:cubicBezTo>
                  <a:cubicBezTo>
                    <a:pt x="113081" y="43107"/>
                    <a:pt x="120312" y="43599"/>
                    <a:pt x="120312" y="4409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CE894D0E-B947-B84B-A0DB-EAF196E9146D}"/>
                </a:ext>
              </a:extLst>
            </p:cNvPr>
            <p:cNvSpPr/>
            <p:nvPr/>
          </p:nvSpPr>
          <p:spPr>
            <a:xfrm>
              <a:off x="5986234" y="5154288"/>
              <a:ext cx="115038" cy="16390"/>
            </a:xfrm>
            <a:custGeom>
              <a:avLst/>
              <a:gdLst>
                <a:gd name="connsiteX0" fmla="*/ 128678 w 115037"/>
                <a:gd name="connsiteY0" fmla="*/ 12948 h 0"/>
                <a:gd name="connsiteX1" fmla="*/ 64092 w 115037"/>
                <a:gd name="connsiteY1" fmla="*/ 8195 h 0"/>
                <a:gd name="connsiteX2" fmla="*/ 0 w 115037"/>
                <a:gd name="connsiteY2" fmla="*/ 0 h 0"/>
                <a:gd name="connsiteX3" fmla="*/ 64421 w 115037"/>
                <a:gd name="connsiteY3" fmla="*/ 4753 h 0"/>
                <a:gd name="connsiteX4" fmla="*/ 128678 w 115037"/>
                <a:gd name="connsiteY4" fmla="*/ 1294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37">
                  <a:moveTo>
                    <a:pt x="128678" y="12948"/>
                  </a:moveTo>
                  <a:cubicBezTo>
                    <a:pt x="107078" y="12556"/>
                    <a:pt x="85516" y="10970"/>
                    <a:pt x="64092" y="8195"/>
                  </a:cubicBezTo>
                  <a:cubicBezTo>
                    <a:pt x="42596" y="6616"/>
                    <a:pt x="21200" y="3881"/>
                    <a:pt x="0" y="0"/>
                  </a:cubicBezTo>
                  <a:cubicBezTo>
                    <a:pt x="21541" y="499"/>
                    <a:pt x="43042" y="2085"/>
                    <a:pt x="64421" y="4753"/>
                  </a:cubicBezTo>
                  <a:cubicBezTo>
                    <a:pt x="99918" y="8359"/>
                    <a:pt x="128678" y="12129"/>
                    <a:pt x="128678" y="1294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16EBF6C5-9CCE-2248-85B7-38ED1D6963C1}"/>
                </a:ext>
              </a:extLst>
            </p:cNvPr>
            <p:cNvSpPr/>
            <p:nvPr/>
          </p:nvSpPr>
          <p:spPr>
            <a:xfrm>
              <a:off x="5744654" y="3615549"/>
              <a:ext cx="525888" cy="442543"/>
            </a:xfrm>
            <a:custGeom>
              <a:avLst/>
              <a:gdLst>
                <a:gd name="connsiteX0" fmla="*/ 0 w 525887"/>
                <a:gd name="connsiteY0" fmla="*/ 141123 h 442543"/>
                <a:gd name="connsiteX1" fmla="*/ 90715 w 525887"/>
                <a:gd name="connsiteY1" fmla="*/ 41469 h 442543"/>
                <a:gd name="connsiteX2" fmla="*/ 233527 w 525887"/>
                <a:gd name="connsiteY2" fmla="*/ 1804 h 442543"/>
                <a:gd name="connsiteX3" fmla="*/ 496471 w 525887"/>
                <a:gd name="connsiteY3" fmla="*/ 132927 h 442543"/>
                <a:gd name="connsiteX4" fmla="*/ 536405 w 525887"/>
                <a:gd name="connsiteY4" fmla="*/ 254053 h 442543"/>
                <a:gd name="connsiteX5" fmla="*/ 419560 w 525887"/>
                <a:gd name="connsiteY5" fmla="*/ 275525 h 442543"/>
                <a:gd name="connsiteX6" fmla="*/ 383076 w 525887"/>
                <a:gd name="connsiteY6" fmla="*/ 190622 h 442543"/>
                <a:gd name="connsiteX7" fmla="*/ 379954 w 525887"/>
                <a:gd name="connsiteY7" fmla="*/ 309781 h 442543"/>
                <a:gd name="connsiteX8" fmla="*/ 404769 w 525887"/>
                <a:gd name="connsiteY8" fmla="*/ 432218 h 442543"/>
                <a:gd name="connsiteX9" fmla="*/ 95481 w 525887"/>
                <a:gd name="connsiteY9" fmla="*/ 455328 h 442543"/>
                <a:gd name="connsiteX10" fmla="*/ 120132 w 525887"/>
                <a:gd name="connsiteY10" fmla="*/ 184066 h 442543"/>
                <a:gd name="connsiteX11" fmla="*/ 84799 w 525887"/>
                <a:gd name="connsiteY11" fmla="*/ 216847 h 44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5887" h="442543">
                  <a:moveTo>
                    <a:pt x="0" y="141123"/>
                  </a:moveTo>
                  <a:cubicBezTo>
                    <a:pt x="0" y="141123"/>
                    <a:pt x="72145" y="55400"/>
                    <a:pt x="90715" y="41469"/>
                  </a:cubicBezTo>
                  <a:cubicBezTo>
                    <a:pt x="130716" y="9012"/>
                    <a:pt x="182464" y="-5361"/>
                    <a:pt x="233527" y="1804"/>
                  </a:cubicBezTo>
                  <a:cubicBezTo>
                    <a:pt x="308959" y="12621"/>
                    <a:pt x="447169" y="8360"/>
                    <a:pt x="496471" y="132927"/>
                  </a:cubicBezTo>
                  <a:cubicBezTo>
                    <a:pt x="513096" y="172140"/>
                    <a:pt x="526453" y="212652"/>
                    <a:pt x="536405" y="254053"/>
                  </a:cubicBezTo>
                  <a:cubicBezTo>
                    <a:pt x="536405" y="254053"/>
                    <a:pt x="468697" y="284703"/>
                    <a:pt x="419560" y="275525"/>
                  </a:cubicBezTo>
                  <a:lnTo>
                    <a:pt x="383076" y="190622"/>
                  </a:lnTo>
                  <a:cubicBezTo>
                    <a:pt x="383076" y="190622"/>
                    <a:pt x="360397" y="195211"/>
                    <a:pt x="379954" y="309781"/>
                  </a:cubicBezTo>
                  <a:lnTo>
                    <a:pt x="404769" y="432218"/>
                  </a:lnTo>
                  <a:lnTo>
                    <a:pt x="95481" y="455328"/>
                  </a:lnTo>
                  <a:lnTo>
                    <a:pt x="120132" y="184066"/>
                  </a:lnTo>
                  <a:lnTo>
                    <a:pt x="84799" y="216847"/>
                  </a:lnTo>
                  <a:close/>
                </a:path>
              </a:pathLst>
            </a:custGeom>
            <a:solidFill>
              <a:schemeClr val="accent1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3CC6B4D7-C47E-0B4B-98E7-5EC00D2AF74F}"/>
                </a:ext>
              </a:extLst>
            </p:cNvPr>
            <p:cNvSpPr/>
            <p:nvPr/>
          </p:nvSpPr>
          <p:spPr>
            <a:xfrm>
              <a:off x="5751885" y="3741592"/>
              <a:ext cx="82170" cy="65562"/>
            </a:xfrm>
            <a:custGeom>
              <a:avLst/>
              <a:gdLst>
                <a:gd name="connsiteX0" fmla="*/ 92852 w 82169"/>
                <a:gd name="connsiteY0" fmla="*/ 76379 h 65561"/>
                <a:gd name="connsiteX1" fmla="*/ 77568 w 82169"/>
                <a:gd name="connsiteY1" fmla="*/ 67529 h 65561"/>
                <a:gd name="connsiteX2" fmla="*/ 43386 w 82169"/>
                <a:gd name="connsiteY2" fmla="*/ 41960 h 65561"/>
                <a:gd name="connsiteX3" fmla="*/ 11832 w 82169"/>
                <a:gd name="connsiteY3" fmla="*/ 13276 h 65561"/>
                <a:gd name="connsiteX4" fmla="*/ 0 w 82169"/>
                <a:gd name="connsiteY4" fmla="*/ 0 h 65561"/>
                <a:gd name="connsiteX5" fmla="*/ 13476 w 82169"/>
                <a:gd name="connsiteY5" fmla="*/ 11473 h 65561"/>
                <a:gd name="connsiteX6" fmla="*/ 45522 w 82169"/>
                <a:gd name="connsiteY6" fmla="*/ 39337 h 65561"/>
                <a:gd name="connsiteX7" fmla="*/ 78390 w 82169"/>
                <a:gd name="connsiteY7" fmla="*/ 65562 h 65561"/>
                <a:gd name="connsiteX8" fmla="*/ 92852 w 82169"/>
                <a:gd name="connsiteY8" fmla="*/ 76379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69" h="65561">
                  <a:moveTo>
                    <a:pt x="92852" y="76379"/>
                  </a:moveTo>
                  <a:cubicBezTo>
                    <a:pt x="87407" y="74077"/>
                    <a:pt x="82272" y="71104"/>
                    <a:pt x="77568" y="67529"/>
                  </a:cubicBezTo>
                  <a:cubicBezTo>
                    <a:pt x="65724" y="59621"/>
                    <a:pt x="54314" y="51086"/>
                    <a:pt x="43386" y="41960"/>
                  </a:cubicBezTo>
                  <a:cubicBezTo>
                    <a:pt x="32376" y="32952"/>
                    <a:pt x="21844" y="23377"/>
                    <a:pt x="11832" y="13276"/>
                  </a:cubicBezTo>
                  <a:cubicBezTo>
                    <a:pt x="7484" y="9227"/>
                    <a:pt x="3522" y="4782"/>
                    <a:pt x="0" y="0"/>
                  </a:cubicBezTo>
                  <a:cubicBezTo>
                    <a:pt x="4828" y="3413"/>
                    <a:pt x="9338" y="7253"/>
                    <a:pt x="13476" y="11473"/>
                  </a:cubicBezTo>
                  <a:cubicBezTo>
                    <a:pt x="21528" y="18849"/>
                    <a:pt x="32703" y="28847"/>
                    <a:pt x="45522" y="39337"/>
                  </a:cubicBezTo>
                  <a:cubicBezTo>
                    <a:pt x="58340" y="49827"/>
                    <a:pt x="70173" y="59005"/>
                    <a:pt x="78390" y="65562"/>
                  </a:cubicBezTo>
                  <a:cubicBezTo>
                    <a:pt x="83458" y="68827"/>
                    <a:pt x="88290" y="72441"/>
                    <a:pt x="92852" y="76379"/>
                  </a:cubicBezTo>
                  <a:close/>
                </a:path>
              </a:pathLst>
            </a:custGeom>
            <a:solidFill>
              <a:srgbClr val="2D2355">
                <a:alpha val="24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6" name="Freeform 525">
              <a:extLst>
                <a:ext uri="{FF2B5EF4-FFF2-40B4-BE49-F238E27FC236}">
                  <a16:creationId xmlns:a16="http://schemas.microsoft.com/office/drawing/2014/main" id="{15CE357E-6238-3A44-8F65-B2499BEECF95}"/>
                </a:ext>
              </a:extLst>
            </p:cNvPr>
            <p:cNvSpPr/>
            <p:nvPr/>
          </p:nvSpPr>
          <p:spPr>
            <a:xfrm>
              <a:off x="6023867" y="3783060"/>
              <a:ext cx="49302" cy="65562"/>
            </a:xfrm>
            <a:custGeom>
              <a:avLst/>
              <a:gdLst>
                <a:gd name="connsiteX0" fmla="*/ 0 w 49301"/>
                <a:gd name="connsiteY0" fmla="*/ 1639 h 65561"/>
                <a:gd name="connsiteX1" fmla="*/ 14297 w 49301"/>
                <a:gd name="connsiteY1" fmla="*/ 1639 h 65561"/>
                <a:gd name="connsiteX2" fmla="*/ 51767 w 49301"/>
                <a:gd name="connsiteY2" fmla="*/ 0 h 65561"/>
                <a:gd name="connsiteX3" fmla="*/ 53410 w 49301"/>
                <a:gd name="connsiteY3" fmla="*/ 0 h 65561"/>
                <a:gd name="connsiteX4" fmla="*/ 53410 w 49301"/>
                <a:gd name="connsiteY4" fmla="*/ 1639 h 65561"/>
                <a:gd name="connsiteX5" fmla="*/ 51274 w 49301"/>
                <a:gd name="connsiteY5" fmla="*/ 49499 h 65561"/>
                <a:gd name="connsiteX6" fmla="*/ 40427 w 49301"/>
                <a:gd name="connsiteY6" fmla="*/ 67201 h 65561"/>
                <a:gd name="connsiteX7" fmla="*/ 21692 w 49301"/>
                <a:gd name="connsiteY7" fmla="*/ 62120 h 65561"/>
                <a:gd name="connsiteX8" fmla="*/ 6080 w 49301"/>
                <a:gd name="connsiteY8" fmla="*/ 34092 h 65561"/>
                <a:gd name="connsiteX9" fmla="*/ 2957 w 49301"/>
                <a:gd name="connsiteY9" fmla="*/ 12785 h 65561"/>
                <a:gd name="connsiteX10" fmla="*/ 3779 w 49301"/>
                <a:gd name="connsiteY10" fmla="*/ 4917 h 65561"/>
                <a:gd name="connsiteX11" fmla="*/ 8380 w 49301"/>
                <a:gd name="connsiteY11" fmla="*/ 33273 h 65561"/>
                <a:gd name="connsiteX12" fmla="*/ 23828 w 49301"/>
                <a:gd name="connsiteY12" fmla="*/ 59825 h 65561"/>
                <a:gd name="connsiteX13" fmla="*/ 39441 w 49301"/>
                <a:gd name="connsiteY13" fmla="*/ 64087 h 65561"/>
                <a:gd name="connsiteX14" fmla="*/ 47987 w 49301"/>
                <a:gd name="connsiteY14" fmla="*/ 49008 h 65561"/>
                <a:gd name="connsiteX15" fmla="*/ 50452 w 49301"/>
                <a:gd name="connsiteY15" fmla="*/ 1639 h 65561"/>
                <a:gd name="connsiteX16" fmla="*/ 52096 w 49301"/>
                <a:gd name="connsiteY16" fmla="*/ 3114 h 65561"/>
                <a:gd name="connsiteX17" fmla="*/ 14298 w 49301"/>
                <a:gd name="connsiteY17" fmla="*/ 3114 h 65561"/>
                <a:gd name="connsiteX18" fmla="*/ 3616 w 49301"/>
                <a:gd name="connsiteY18" fmla="*/ 1803 h 65561"/>
                <a:gd name="connsiteX19" fmla="*/ 1 w 49301"/>
                <a:gd name="connsiteY19" fmla="*/ 1639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301" h="65561">
                  <a:moveTo>
                    <a:pt x="0" y="1639"/>
                  </a:moveTo>
                  <a:cubicBezTo>
                    <a:pt x="0" y="1639"/>
                    <a:pt x="5259" y="1639"/>
                    <a:pt x="14297" y="1639"/>
                  </a:cubicBezTo>
                  <a:cubicBezTo>
                    <a:pt x="26810" y="1952"/>
                    <a:pt x="39330" y="1405"/>
                    <a:pt x="51767" y="0"/>
                  </a:cubicBezTo>
                  <a:lnTo>
                    <a:pt x="53410" y="0"/>
                  </a:lnTo>
                  <a:lnTo>
                    <a:pt x="53410" y="1639"/>
                  </a:lnTo>
                  <a:cubicBezTo>
                    <a:pt x="54021" y="17624"/>
                    <a:pt x="53307" y="33632"/>
                    <a:pt x="51274" y="49499"/>
                  </a:cubicBezTo>
                  <a:cubicBezTo>
                    <a:pt x="51250" y="56955"/>
                    <a:pt x="47069" y="63779"/>
                    <a:pt x="40427" y="67201"/>
                  </a:cubicBezTo>
                  <a:cubicBezTo>
                    <a:pt x="33721" y="69119"/>
                    <a:pt x="26502" y="67161"/>
                    <a:pt x="21692" y="62120"/>
                  </a:cubicBezTo>
                  <a:cubicBezTo>
                    <a:pt x="14359" y="54126"/>
                    <a:pt x="9011" y="44526"/>
                    <a:pt x="6080" y="34092"/>
                  </a:cubicBezTo>
                  <a:cubicBezTo>
                    <a:pt x="4007" y="27179"/>
                    <a:pt x="2954" y="20001"/>
                    <a:pt x="2957" y="12785"/>
                  </a:cubicBezTo>
                  <a:cubicBezTo>
                    <a:pt x="2889" y="10138"/>
                    <a:pt x="3166" y="7493"/>
                    <a:pt x="3779" y="4917"/>
                  </a:cubicBezTo>
                  <a:cubicBezTo>
                    <a:pt x="3979" y="14537"/>
                    <a:pt x="5527" y="24081"/>
                    <a:pt x="8380" y="33273"/>
                  </a:cubicBezTo>
                  <a:cubicBezTo>
                    <a:pt x="11418" y="43189"/>
                    <a:pt x="16703" y="52275"/>
                    <a:pt x="23828" y="59825"/>
                  </a:cubicBezTo>
                  <a:cubicBezTo>
                    <a:pt x="27922" y="63881"/>
                    <a:pt x="33847" y="65498"/>
                    <a:pt x="39441" y="64087"/>
                  </a:cubicBezTo>
                  <a:cubicBezTo>
                    <a:pt x="44865" y="62120"/>
                    <a:pt x="47165" y="55564"/>
                    <a:pt x="47987" y="49008"/>
                  </a:cubicBezTo>
                  <a:cubicBezTo>
                    <a:pt x="49959" y="33299"/>
                    <a:pt x="50783" y="17467"/>
                    <a:pt x="50452" y="1639"/>
                  </a:cubicBezTo>
                  <a:lnTo>
                    <a:pt x="52096" y="3114"/>
                  </a:lnTo>
                  <a:cubicBezTo>
                    <a:pt x="39522" y="4253"/>
                    <a:pt x="26871" y="4253"/>
                    <a:pt x="14298" y="3114"/>
                  </a:cubicBezTo>
                  <a:cubicBezTo>
                    <a:pt x="10714" y="2892"/>
                    <a:pt x="7147" y="2454"/>
                    <a:pt x="3616" y="1803"/>
                  </a:cubicBezTo>
                  <a:cubicBezTo>
                    <a:pt x="2410" y="1961"/>
                    <a:pt x="1187" y="1905"/>
                    <a:pt x="1" y="1639"/>
                  </a:cubicBezTo>
                  <a:close/>
                </a:path>
              </a:pathLst>
            </a:custGeom>
            <a:solidFill>
              <a:srgbClr val="2D2355">
                <a:alpha val="24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FD31FB58-AC2A-0547-BAF6-6874B891CF05}"/>
                </a:ext>
              </a:extLst>
            </p:cNvPr>
            <p:cNvSpPr/>
            <p:nvPr/>
          </p:nvSpPr>
          <p:spPr>
            <a:xfrm>
              <a:off x="6153367" y="3827970"/>
              <a:ext cx="115038" cy="32781"/>
            </a:xfrm>
            <a:custGeom>
              <a:avLst/>
              <a:gdLst>
                <a:gd name="connsiteX0" fmla="*/ 115038 w 115037"/>
                <a:gd name="connsiteY0" fmla="*/ 0 h 32780"/>
                <a:gd name="connsiteX1" fmla="*/ 112408 w 115037"/>
                <a:gd name="connsiteY1" fmla="*/ 4262 h 32780"/>
                <a:gd name="connsiteX2" fmla="*/ 102877 w 115037"/>
                <a:gd name="connsiteY2" fmla="*/ 13932 h 32780"/>
                <a:gd name="connsiteX3" fmla="*/ 62778 w 115037"/>
                <a:gd name="connsiteY3" fmla="*/ 33928 h 32780"/>
                <a:gd name="connsiteX4" fmla="*/ 18406 w 115037"/>
                <a:gd name="connsiteY4" fmla="*/ 39829 h 32780"/>
                <a:gd name="connsiteX5" fmla="*/ 0 w 115037"/>
                <a:gd name="connsiteY5" fmla="*/ 39829 h 32780"/>
                <a:gd name="connsiteX6" fmla="*/ 18241 w 115037"/>
                <a:gd name="connsiteY6" fmla="*/ 37698 h 32780"/>
                <a:gd name="connsiteX7" fmla="*/ 61956 w 115037"/>
                <a:gd name="connsiteY7" fmla="*/ 30978 h 32780"/>
                <a:gd name="connsiteX8" fmla="*/ 101397 w 115037"/>
                <a:gd name="connsiteY8" fmla="*/ 12293 h 32780"/>
                <a:gd name="connsiteX9" fmla="*/ 115037 w 115037"/>
                <a:gd name="connsiteY9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37" h="32780">
                  <a:moveTo>
                    <a:pt x="115038" y="0"/>
                  </a:moveTo>
                  <a:cubicBezTo>
                    <a:pt x="115038" y="0"/>
                    <a:pt x="115038" y="1639"/>
                    <a:pt x="112408" y="4262"/>
                  </a:cubicBezTo>
                  <a:cubicBezTo>
                    <a:pt x="109630" y="7854"/>
                    <a:pt x="106430" y="11100"/>
                    <a:pt x="102877" y="13932"/>
                  </a:cubicBezTo>
                  <a:cubicBezTo>
                    <a:pt x="91192" y="23526"/>
                    <a:pt x="77485" y="30362"/>
                    <a:pt x="62778" y="33928"/>
                  </a:cubicBezTo>
                  <a:cubicBezTo>
                    <a:pt x="48271" y="37625"/>
                    <a:pt x="33378" y="39605"/>
                    <a:pt x="18406" y="39829"/>
                  </a:cubicBezTo>
                  <a:cubicBezTo>
                    <a:pt x="12290" y="40517"/>
                    <a:pt x="6116" y="40517"/>
                    <a:pt x="0" y="39829"/>
                  </a:cubicBezTo>
                  <a:cubicBezTo>
                    <a:pt x="6005" y="38582"/>
                    <a:pt x="12110" y="37869"/>
                    <a:pt x="18241" y="37698"/>
                  </a:cubicBezTo>
                  <a:cubicBezTo>
                    <a:pt x="32976" y="36680"/>
                    <a:pt x="47598" y="34432"/>
                    <a:pt x="61956" y="30978"/>
                  </a:cubicBezTo>
                  <a:cubicBezTo>
                    <a:pt x="76179" y="27318"/>
                    <a:pt x="89567" y="20976"/>
                    <a:pt x="101397" y="12293"/>
                  </a:cubicBezTo>
                  <a:cubicBezTo>
                    <a:pt x="106165" y="8446"/>
                    <a:pt x="110719" y="4342"/>
                    <a:pt x="115037" y="0"/>
                  </a:cubicBezTo>
                  <a:close/>
                </a:path>
              </a:pathLst>
            </a:custGeom>
            <a:solidFill>
              <a:srgbClr val="2D2355">
                <a:alpha val="24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98F2DB02-6944-354B-9E29-086BF23DE440}"/>
                </a:ext>
              </a:extLst>
            </p:cNvPr>
            <p:cNvSpPr/>
            <p:nvPr/>
          </p:nvSpPr>
          <p:spPr>
            <a:xfrm>
              <a:off x="5836027" y="4035328"/>
              <a:ext cx="295812" cy="16390"/>
            </a:xfrm>
            <a:custGeom>
              <a:avLst/>
              <a:gdLst>
                <a:gd name="connsiteX0" fmla="*/ 308137 w 295811"/>
                <a:gd name="connsiteY0" fmla="*/ 146 h 16390"/>
                <a:gd name="connsiteX1" fmla="*/ 154151 w 295811"/>
                <a:gd name="connsiteY1" fmla="*/ 12603 h 16390"/>
                <a:gd name="connsiteX2" fmla="*/ 0 w 295811"/>
                <a:gd name="connsiteY2" fmla="*/ 21945 h 16390"/>
                <a:gd name="connsiteX3" fmla="*/ 153986 w 295811"/>
                <a:gd name="connsiteY3" fmla="*/ 9325 h 16390"/>
                <a:gd name="connsiteX4" fmla="*/ 308137 w 295811"/>
                <a:gd name="connsiteY4" fmla="*/ 146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11" h="16390">
                  <a:moveTo>
                    <a:pt x="308137" y="146"/>
                  </a:moveTo>
                  <a:cubicBezTo>
                    <a:pt x="308137" y="965"/>
                    <a:pt x="239279" y="6702"/>
                    <a:pt x="154151" y="12603"/>
                  </a:cubicBezTo>
                  <a:cubicBezTo>
                    <a:pt x="69023" y="18503"/>
                    <a:pt x="0" y="22928"/>
                    <a:pt x="0" y="21945"/>
                  </a:cubicBezTo>
                  <a:cubicBezTo>
                    <a:pt x="0" y="20962"/>
                    <a:pt x="68858" y="15389"/>
                    <a:pt x="153986" y="9325"/>
                  </a:cubicBezTo>
                  <a:cubicBezTo>
                    <a:pt x="239114" y="3260"/>
                    <a:pt x="308137" y="-838"/>
                    <a:pt x="308137" y="146"/>
                  </a:cubicBezTo>
                  <a:close/>
                </a:path>
              </a:pathLst>
            </a:custGeom>
            <a:solidFill>
              <a:srgbClr val="2D2355">
                <a:alpha val="24000"/>
              </a:srgbClr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9" name="Freeform 528">
              <a:extLst>
                <a:ext uri="{FF2B5EF4-FFF2-40B4-BE49-F238E27FC236}">
                  <a16:creationId xmlns:a16="http://schemas.microsoft.com/office/drawing/2014/main" id="{0AC95F70-F15B-034A-9514-5D01F131BBB0}"/>
                </a:ext>
              </a:extLst>
            </p:cNvPr>
            <p:cNvSpPr/>
            <p:nvPr/>
          </p:nvSpPr>
          <p:spPr>
            <a:xfrm>
              <a:off x="5878422" y="3279533"/>
              <a:ext cx="213642" cy="229467"/>
            </a:xfrm>
            <a:custGeom>
              <a:avLst/>
              <a:gdLst>
                <a:gd name="connsiteX0" fmla="*/ 58838 w 213641"/>
                <a:gd name="connsiteY0" fmla="*/ 212596 h 229466"/>
                <a:gd name="connsiteX1" fmla="*/ 33859 w 213641"/>
                <a:gd name="connsiteY1" fmla="*/ 126218 h 229466"/>
                <a:gd name="connsiteX2" fmla="*/ 6743 w 213641"/>
                <a:gd name="connsiteY2" fmla="*/ 82947 h 229466"/>
                <a:gd name="connsiteX3" fmla="*/ 9043 w 213641"/>
                <a:gd name="connsiteY3" fmla="*/ 19516 h 229466"/>
                <a:gd name="connsiteX4" fmla="*/ 73300 w 213641"/>
                <a:gd name="connsiteY4" fmla="*/ 2142 h 229466"/>
                <a:gd name="connsiteX5" fmla="*/ 107483 w 213641"/>
                <a:gd name="connsiteY5" fmla="*/ 24925 h 229466"/>
                <a:gd name="connsiteX6" fmla="*/ 130655 w 213641"/>
                <a:gd name="connsiteY6" fmla="*/ 59673 h 229466"/>
                <a:gd name="connsiteX7" fmla="*/ 152676 w 213641"/>
                <a:gd name="connsiteY7" fmla="*/ 45085 h 229466"/>
                <a:gd name="connsiteX8" fmla="*/ 176669 w 213641"/>
                <a:gd name="connsiteY8" fmla="*/ 58853 h 229466"/>
                <a:gd name="connsiteX9" fmla="*/ 187516 w 213641"/>
                <a:gd name="connsiteY9" fmla="*/ 85078 h 229466"/>
                <a:gd name="connsiteX10" fmla="*/ 222192 w 213641"/>
                <a:gd name="connsiteY10" fmla="*/ 102452 h 229466"/>
                <a:gd name="connsiteX11" fmla="*/ 212496 w 213641"/>
                <a:gd name="connsiteY11" fmla="*/ 153754 h 229466"/>
                <a:gd name="connsiteX12" fmla="*/ 187023 w 213641"/>
                <a:gd name="connsiteY12" fmla="*/ 238820 h 22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641" h="229466">
                  <a:moveTo>
                    <a:pt x="58838" y="212596"/>
                  </a:moveTo>
                  <a:cubicBezTo>
                    <a:pt x="59227" y="181977"/>
                    <a:pt x="50537" y="151927"/>
                    <a:pt x="33859" y="126218"/>
                  </a:cubicBezTo>
                  <a:cubicBezTo>
                    <a:pt x="23409" y="112723"/>
                    <a:pt x="14326" y="98228"/>
                    <a:pt x="6743" y="82947"/>
                  </a:cubicBezTo>
                  <a:cubicBezTo>
                    <a:pt x="-982" y="62951"/>
                    <a:pt x="-4268" y="36234"/>
                    <a:pt x="9043" y="19516"/>
                  </a:cubicBezTo>
                  <a:cubicBezTo>
                    <a:pt x="25880" y="2809"/>
                    <a:pt x="50308" y="-3796"/>
                    <a:pt x="73300" y="2142"/>
                  </a:cubicBezTo>
                  <a:cubicBezTo>
                    <a:pt x="86669" y="6269"/>
                    <a:pt x="98545" y="14185"/>
                    <a:pt x="107483" y="24925"/>
                  </a:cubicBezTo>
                  <a:cubicBezTo>
                    <a:pt x="116308" y="35738"/>
                    <a:pt x="124067" y="47374"/>
                    <a:pt x="130655" y="59673"/>
                  </a:cubicBezTo>
                  <a:cubicBezTo>
                    <a:pt x="133881" y="50432"/>
                    <a:pt x="142885" y="44467"/>
                    <a:pt x="152676" y="45085"/>
                  </a:cubicBezTo>
                  <a:cubicBezTo>
                    <a:pt x="162316" y="45928"/>
                    <a:pt x="171094" y="50965"/>
                    <a:pt x="176669" y="58853"/>
                  </a:cubicBezTo>
                  <a:cubicBezTo>
                    <a:pt x="182161" y="66700"/>
                    <a:pt x="185863" y="75652"/>
                    <a:pt x="187516" y="85078"/>
                  </a:cubicBezTo>
                  <a:cubicBezTo>
                    <a:pt x="198198" y="76883"/>
                    <a:pt x="217590" y="89831"/>
                    <a:pt x="222192" y="102452"/>
                  </a:cubicBezTo>
                  <a:cubicBezTo>
                    <a:pt x="224653" y="120149"/>
                    <a:pt x="221249" y="138165"/>
                    <a:pt x="212496" y="153754"/>
                  </a:cubicBezTo>
                  <a:cubicBezTo>
                    <a:pt x="203128" y="170144"/>
                    <a:pt x="202964" y="214890"/>
                    <a:pt x="187023" y="238820"/>
                  </a:cubicBez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0" name="Freeform 529">
              <a:extLst>
                <a:ext uri="{FF2B5EF4-FFF2-40B4-BE49-F238E27FC236}">
                  <a16:creationId xmlns:a16="http://schemas.microsoft.com/office/drawing/2014/main" id="{F1ACC277-955C-8E45-962D-A86E43FE8BFE}"/>
                </a:ext>
              </a:extLst>
            </p:cNvPr>
            <p:cNvSpPr/>
            <p:nvPr/>
          </p:nvSpPr>
          <p:spPr>
            <a:xfrm>
              <a:off x="5933973" y="3338714"/>
              <a:ext cx="131472" cy="295029"/>
            </a:xfrm>
            <a:custGeom>
              <a:avLst/>
              <a:gdLst>
                <a:gd name="connsiteX0" fmla="*/ 0 w 131471"/>
                <a:gd name="connsiteY0" fmla="*/ 0 h 295028"/>
                <a:gd name="connsiteX1" fmla="*/ 2136 w 131471"/>
                <a:gd name="connsiteY1" fmla="*/ 216027 h 295028"/>
                <a:gd name="connsiteX2" fmla="*/ 36976 w 131471"/>
                <a:gd name="connsiteY2" fmla="*/ 228319 h 295028"/>
                <a:gd name="connsiteX3" fmla="*/ 32046 w 131471"/>
                <a:gd name="connsiteY3" fmla="*/ 297651 h 295028"/>
                <a:gd name="connsiteX4" fmla="*/ 117667 w 131471"/>
                <a:gd name="connsiteY4" fmla="*/ 310600 h 295028"/>
                <a:gd name="connsiteX5" fmla="*/ 145769 w 131471"/>
                <a:gd name="connsiteY5" fmla="*/ 50810 h 295028"/>
                <a:gd name="connsiteX6" fmla="*/ 0 w 131471"/>
                <a:gd name="connsiteY6" fmla="*/ 0 h 2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71" h="295028">
                  <a:moveTo>
                    <a:pt x="0" y="0"/>
                  </a:moveTo>
                  <a:lnTo>
                    <a:pt x="2136" y="216027"/>
                  </a:lnTo>
                  <a:lnTo>
                    <a:pt x="36976" y="228319"/>
                  </a:lnTo>
                  <a:lnTo>
                    <a:pt x="32046" y="297651"/>
                  </a:lnTo>
                  <a:lnTo>
                    <a:pt x="117667" y="310600"/>
                  </a:lnTo>
                  <a:cubicBezTo>
                    <a:pt x="117667" y="310600"/>
                    <a:pt x="144619" y="54252"/>
                    <a:pt x="145769" y="50810"/>
                  </a:cubicBezTo>
                  <a:cubicBezTo>
                    <a:pt x="146920" y="473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1" name="Freeform 530">
              <a:extLst>
                <a:ext uri="{FF2B5EF4-FFF2-40B4-BE49-F238E27FC236}">
                  <a16:creationId xmlns:a16="http://schemas.microsoft.com/office/drawing/2014/main" id="{D622D1FB-695D-7942-959D-83790304A13F}"/>
                </a:ext>
              </a:extLst>
            </p:cNvPr>
            <p:cNvSpPr/>
            <p:nvPr/>
          </p:nvSpPr>
          <p:spPr>
            <a:xfrm>
              <a:off x="5944436" y="3417898"/>
              <a:ext cx="16434" cy="16390"/>
            </a:xfrm>
            <a:custGeom>
              <a:avLst/>
              <a:gdLst>
                <a:gd name="connsiteX0" fmla="*/ 30294 w 16433"/>
                <a:gd name="connsiteY0" fmla="*/ 2769 h 0"/>
                <a:gd name="connsiteX1" fmla="*/ 14681 w 16433"/>
                <a:gd name="connsiteY1" fmla="*/ 4899 h 0"/>
                <a:gd name="connsiteX2" fmla="*/ 55 w 16433"/>
                <a:gd name="connsiteY2" fmla="*/ 11620 h 0"/>
                <a:gd name="connsiteX3" fmla="*/ 13695 w 16433"/>
                <a:gd name="connsiteY3" fmla="*/ 1785 h 0"/>
                <a:gd name="connsiteX4" fmla="*/ 30294 w 16433"/>
                <a:gd name="connsiteY4" fmla="*/ 276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30294" y="2769"/>
                  </a:moveTo>
                  <a:cubicBezTo>
                    <a:pt x="25024" y="2869"/>
                    <a:pt x="19784" y="3584"/>
                    <a:pt x="14681" y="4899"/>
                  </a:cubicBezTo>
                  <a:cubicBezTo>
                    <a:pt x="6629" y="7850"/>
                    <a:pt x="713" y="12275"/>
                    <a:pt x="55" y="11620"/>
                  </a:cubicBezTo>
                  <a:cubicBezTo>
                    <a:pt x="-602" y="10964"/>
                    <a:pt x="4657" y="5063"/>
                    <a:pt x="13695" y="1785"/>
                  </a:cubicBezTo>
                  <a:cubicBezTo>
                    <a:pt x="18998" y="-909"/>
                    <a:pt x="25348" y="-532"/>
                    <a:pt x="30294" y="276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5352D0D1-DF0B-614B-828B-E1E026935F37}"/>
                </a:ext>
              </a:extLst>
            </p:cNvPr>
            <p:cNvSpPr/>
            <p:nvPr/>
          </p:nvSpPr>
          <p:spPr>
            <a:xfrm>
              <a:off x="5958786" y="3445905"/>
              <a:ext cx="16434" cy="16390"/>
            </a:xfrm>
            <a:custGeom>
              <a:avLst/>
              <a:gdLst>
                <a:gd name="connsiteX0" fmla="*/ 10685 w 0"/>
                <a:gd name="connsiteY0" fmla="*/ 5248 h 0"/>
                <a:gd name="connsiteX1" fmla="*/ 5262 w 0"/>
                <a:gd name="connsiteY1" fmla="*/ 10656 h 0"/>
                <a:gd name="connsiteX2" fmla="*/ 0 w 0"/>
                <a:gd name="connsiteY2" fmla="*/ 5414 h 0"/>
                <a:gd name="connsiteX3" fmla="*/ 3 w 0"/>
                <a:gd name="connsiteY3" fmla="*/ 5248 h 0"/>
                <a:gd name="connsiteX4" fmla="*/ 5262 w 0"/>
                <a:gd name="connsiteY4" fmla="*/ 3 h 0"/>
                <a:gd name="connsiteX5" fmla="*/ 10682 w 0"/>
                <a:gd name="connsiteY5" fmla="*/ 5081 h 0"/>
                <a:gd name="connsiteX6" fmla="*/ 10685 w 0"/>
                <a:gd name="connsiteY6" fmla="*/ 524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>
                  <a:moveTo>
                    <a:pt x="10685" y="5248"/>
                  </a:moveTo>
                  <a:cubicBezTo>
                    <a:pt x="10685" y="8235"/>
                    <a:pt x="8257" y="10656"/>
                    <a:pt x="5262" y="10656"/>
                  </a:cubicBezTo>
                  <a:cubicBezTo>
                    <a:pt x="2357" y="10658"/>
                    <a:pt x="2" y="8311"/>
                    <a:pt x="0" y="5414"/>
                  </a:cubicBezTo>
                  <a:cubicBezTo>
                    <a:pt x="0" y="5358"/>
                    <a:pt x="1" y="5303"/>
                    <a:pt x="3" y="5248"/>
                  </a:cubicBezTo>
                  <a:cubicBezTo>
                    <a:pt x="3" y="2351"/>
                    <a:pt x="2357" y="3"/>
                    <a:pt x="5262" y="3"/>
                  </a:cubicBezTo>
                  <a:cubicBezTo>
                    <a:pt x="8164" y="-88"/>
                    <a:pt x="10591" y="2186"/>
                    <a:pt x="10682" y="5081"/>
                  </a:cubicBezTo>
                  <a:cubicBezTo>
                    <a:pt x="10683" y="5137"/>
                    <a:pt x="10685" y="5192"/>
                    <a:pt x="10685" y="524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4918197B-9122-7646-84B3-D8776AEE8B7C}"/>
                </a:ext>
              </a:extLst>
            </p:cNvPr>
            <p:cNvSpPr/>
            <p:nvPr/>
          </p:nvSpPr>
          <p:spPr>
            <a:xfrm>
              <a:off x="6028965" y="3448691"/>
              <a:ext cx="16434" cy="16390"/>
            </a:xfrm>
            <a:custGeom>
              <a:avLst/>
              <a:gdLst>
                <a:gd name="connsiteX0" fmla="*/ 9858 w 0"/>
                <a:gd name="connsiteY0" fmla="*/ 4756 h 0"/>
                <a:gd name="connsiteX1" fmla="*/ 5095 w 0"/>
                <a:gd name="connsiteY1" fmla="*/ 9834 h 0"/>
                <a:gd name="connsiteX2" fmla="*/ 3 w 0"/>
                <a:gd name="connsiteY2" fmla="*/ 5084 h 0"/>
                <a:gd name="connsiteX3" fmla="*/ 4766 w 0"/>
                <a:gd name="connsiteY3" fmla="*/ 6 h 0"/>
                <a:gd name="connsiteX4" fmla="*/ 4927 w 0"/>
                <a:gd name="connsiteY4" fmla="*/ 3 h 0"/>
                <a:gd name="connsiteX5" fmla="*/ 9855 w 0"/>
                <a:gd name="connsiteY5" fmla="*/ 4589 h 0"/>
                <a:gd name="connsiteX6" fmla="*/ 9858 w 0"/>
                <a:gd name="connsiteY6" fmla="*/ 475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>
                  <a:moveTo>
                    <a:pt x="9858" y="4756"/>
                  </a:moveTo>
                  <a:cubicBezTo>
                    <a:pt x="9949" y="7470"/>
                    <a:pt x="7816" y="9744"/>
                    <a:pt x="5095" y="9834"/>
                  </a:cubicBezTo>
                  <a:cubicBezTo>
                    <a:pt x="2374" y="9925"/>
                    <a:pt x="94" y="7798"/>
                    <a:pt x="3" y="5084"/>
                  </a:cubicBezTo>
                  <a:cubicBezTo>
                    <a:pt x="-88" y="2370"/>
                    <a:pt x="2045" y="96"/>
                    <a:pt x="4766" y="6"/>
                  </a:cubicBezTo>
                  <a:cubicBezTo>
                    <a:pt x="4819" y="4"/>
                    <a:pt x="4874" y="3"/>
                    <a:pt x="4927" y="3"/>
                  </a:cubicBezTo>
                  <a:cubicBezTo>
                    <a:pt x="7558" y="-88"/>
                    <a:pt x="9764" y="1966"/>
                    <a:pt x="9855" y="4589"/>
                  </a:cubicBezTo>
                  <a:cubicBezTo>
                    <a:pt x="9857" y="4645"/>
                    <a:pt x="9858" y="4701"/>
                    <a:pt x="9858" y="4756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01037760-B7D9-2843-958C-4E9597A32AA0}"/>
                </a:ext>
              </a:extLst>
            </p:cNvPr>
            <p:cNvSpPr/>
            <p:nvPr/>
          </p:nvSpPr>
          <p:spPr>
            <a:xfrm>
              <a:off x="6022060" y="3418474"/>
              <a:ext cx="16434" cy="16390"/>
            </a:xfrm>
            <a:custGeom>
              <a:avLst/>
              <a:gdLst>
                <a:gd name="connsiteX0" fmla="*/ 28266 w 16433"/>
                <a:gd name="connsiteY0" fmla="*/ 8257 h 0"/>
                <a:gd name="connsiteX1" fmla="*/ 14297 w 16433"/>
                <a:gd name="connsiteY1" fmla="*/ 4323 h 0"/>
                <a:gd name="connsiteX2" fmla="*/ 0 w 16433"/>
                <a:gd name="connsiteY2" fmla="*/ 2192 h 0"/>
                <a:gd name="connsiteX3" fmla="*/ 15119 w 16433"/>
                <a:gd name="connsiteY3" fmla="*/ 1045 h 0"/>
                <a:gd name="connsiteX4" fmla="*/ 28266 w 16433"/>
                <a:gd name="connsiteY4" fmla="*/ 825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8266" y="8257"/>
                  </a:moveTo>
                  <a:cubicBezTo>
                    <a:pt x="28266" y="8257"/>
                    <a:pt x="22021" y="5798"/>
                    <a:pt x="14297" y="4323"/>
                  </a:cubicBezTo>
                  <a:cubicBezTo>
                    <a:pt x="6573" y="2848"/>
                    <a:pt x="164" y="3176"/>
                    <a:pt x="0" y="2192"/>
                  </a:cubicBezTo>
                  <a:cubicBezTo>
                    <a:pt x="4664" y="-259"/>
                    <a:pt x="10137" y="-674"/>
                    <a:pt x="15119" y="1045"/>
                  </a:cubicBezTo>
                  <a:cubicBezTo>
                    <a:pt x="23500" y="2192"/>
                    <a:pt x="28923" y="7601"/>
                    <a:pt x="28266" y="825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06B62530-FEEC-554C-96A3-28BB4DC76E8A}"/>
                </a:ext>
              </a:extLst>
            </p:cNvPr>
            <p:cNvSpPr/>
            <p:nvPr/>
          </p:nvSpPr>
          <p:spPr>
            <a:xfrm>
              <a:off x="6001024" y="3494423"/>
              <a:ext cx="16434" cy="16390"/>
            </a:xfrm>
            <a:custGeom>
              <a:avLst/>
              <a:gdLst>
                <a:gd name="connsiteX0" fmla="*/ 25637 w 16433"/>
                <a:gd name="connsiteY0" fmla="*/ 0 h 16390"/>
                <a:gd name="connsiteX1" fmla="*/ 12743 w 16433"/>
                <a:gd name="connsiteY1" fmla="*/ 25446 h 16390"/>
                <a:gd name="connsiteX2" fmla="*/ 0 w 16433"/>
                <a:gd name="connsiteY2" fmla="*/ 25405 h 16390"/>
                <a:gd name="connsiteX3" fmla="*/ 18406 w 16433"/>
                <a:gd name="connsiteY3" fmla="*/ 18193 h 16390"/>
                <a:gd name="connsiteX4" fmla="*/ 25637 w 16433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16390">
                  <a:moveTo>
                    <a:pt x="25637" y="0"/>
                  </a:moveTo>
                  <a:cubicBezTo>
                    <a:pt x="29122" y="10578"/>
                    <a:pt x="23349" y="21971"/>
                    <a:pt x="12743" y="25446"/>
                  </a:cubicBezTo>
                  <a:cubicBezTo>
                    <a:pt x="8602" y="26803"/>
                    <a:pt x="4132" y="26789"/>
                    <a:pt x="0" y="25405"/>
                  </a:cubicBezTo>
                  <a:cubicBezTo>
                    <a:pt x="6762" y="25078"/>
                    <a:pt x="13229" y="22544"/>
                    <a:pt x="18406" y="18193"/>
                  </a:cubicBezTo>
                  <a:cubicBezTo>
                    <a:pt x="22694" y="13050"/>
                    <a:pt x="25227" y="6677"/>
                    <a:pt x="25637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C601FA54-11B0-1445-BAC3-7D5B2CE1292E}"/>
                </a:ext>
              </a:extLst>
            </p:cNvPr>
            <p:cNvSpPr/>
            <p:nvPr/>
          </p:nvSpPr>
          <p:spPr>
            <a:xfrm>
              <a:off x="6019546" y="3493726"/>
              <a:ext cx="16434" cy="16390"/>
            </a:xfrm>
            <a:custGeom>
              <a:avLst/>
              <a:gdLst>
                <a:gd name="connsiteX0" fmla="*/ 12703 w 0"/>
                <a:gd name="connsiteY0" fmla="*/ 7418 h 0"/>
                <a:gd name="connsiteX1" fmla="*/ 6951 w 0"/>
                <a:gd name="connsiteY1" fmla="*/ 3648 h 0"/>
                <a:gd name="connsiteX2" fmla="*/ 49 w 0"/>
                <a:gd name="connsiteY2" fmla="*/ 2828 h 0"/>
                <a:gd name="connsiteX3" fmla="*/ 7937 w 0"/>
                <a:gd name="connsiteY3" fmla="*/ 533 h 0"/>
                <a:gd name="connsiteX4" fmla="*/ 12703 w 0"/>
                <a:gd name="connsiteY4" fmla="*/ 741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2703" y="7418"/>
                  </a:moveTo>
                  <a:cubicBezTo>
                    <a:pt x="11717" y="7418"/>
                    <a:pt x="10073" y="4795"/>
                    <a:pt x="6951" y="3648"/>
                  </a:cubicBezTo>
                  <a:cubicBezTo>
                    <a:pt x="3828" y="2500"/>
                    <a:pt x="542" y="3648"/>
                    <a:pt x="49" y="2828"/>
                  </a:cubicBezTo>
                  <a:cubicBezTo>
                    <a:pt x="-444" y="2009"/>
                    <a:pt x="2842" y="-1270"/>
                    <a:pt x="7937" y="533"/>
                  </a:cubicBezTo>
                  <a:cubicBezTo>
                    <a:pt x="13031" y="2336"/>
                    <a:pt x="13689" y="7418"/>
                    <a:pt x="12703" y="7418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70A72DB2-68B9-2347-B2C7-3078ECF15DF2}"/>
                </a:ext>
              </a:extLst>
            </p:cNvPr>
            <p:cNvSpPr/>
            <p:nvPr/>
          </p:nvSpPr>
          <p:spPr>
            <a:xfrm>
              <a:off x="5944820" y="3473569"/>
              <a:ext cx="32868" cy="16390"/>
            </a:xfrm>
            <a:custGeom>
              <a:avLst/>
              <a:gdLst>
                <a:gd name="connsiteX0" fmla="*/ 32868 w 32867"/>
                <a:gd name="connsiteY0" fmla="*/ 3808 h 0"/>
                <a:gd name="connsiteX1" fmla="*/ 16434 w 32867"/>
                <a:gd name="connsiteY1" fmla="*/ 8398 h 0"/>
                <a:gd name="connsiteX2" fmla="*/ 0 w 32867"/>
                <a:gd name="connsiteY2" fmla="*/ 4628 h 0"/>
                <a:gd name="connsiteX3" fmla="*/ 16434 w 32867"/>
                <a:gd name="connsiteY3" fmla="*/ 39 h 0"/>
                <a:gd name="connsiteX4" fmla="*/ 32868 w 32867"/>
                <a:gd name="connsiteY4" fmla="*/ 380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32868" y="3808"/>
                  </a:moveTo>
                  <a:cubicBezTo>
                    <a:pt x="32868" y="6103"/>
                    <a:pt x="25637" y="8234"/>
                    <a:pt x="16434" y="8398"/>
                  </a:cubicBezTo>
                  <a:cubicBezTo>
                    <a:pt x="7231" y="8562"/>
                    <a:pt x="0" y="7087"/>
                    <a:pt x="0" y="4628"/>
                  </a:cubicBezTo>
                  <a:cubicBezTo>
                    <a:pt x="0" y="2169"/>
                    <a:pt x="6902" y="366"/>
                    <a:pt x="16434" y="39"/>
                  </a:cubicBezTo>
                  <a:cubicBezTo>
                    <a:pt x="25966" y="-289"/>
                    <a:pt x="32868" y="1514"/>
                    <a:pt x="32868" y="3808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9FC54B63-0615-C343-A83C-5E8B5D91A76D}"/>
                </a:ext>
              </a:extLst>
            </p:cNvPr>
            <p:cNvSpPr/>
            <p:nvPr/>
          </p:nvSpPr>
          <p:spPr>
            <a:xfrm>
              <a:off x="5986739" y="3445908"/>
              <a:ext cx="16434" cy="49171"/>
            </a:xfrm>
            <a:custGeom>
              <a:avLst/>
              <a:gdLst>
                <a:gd name="connsiteX0" fmla="*/ 17408 w 16433"/>
                <a:gd name="connsiteY0" fmla="*/ 50647 h 49171"/>
                <a:gd name="connsiteX1" fmla="*/ 6233 w 16433"/>
                <a:gd name="connsiteY1" fmla="*/ 53269 h 49171"/>
                <a:gd name="connsiteX2" fmla="*/ 152 w 16433"/>
                <a:gd name="connsiteY2" fmla="*/ 41796 h 49171"/>
                <a:gd name="connsiteX3" fmla="*/ 13219 w 16433"/>
                <a:gd name="connsiteY3" fmla="*/ 32929 h 49171"/>
                <a:gd name="connsiteX4" fmla="*/ 13300 w 16433"/>
                <a:gd name="connsiteY4" fmla="*/ 32945 h 49171"/>
                <a:gd name="connsiteX5" fmla="*/ 16422 w 16433"/>
                <a:gd name="connsiteY5" fmla="*/ 34092 h 49171"/>
                <a:gd name="connsiteX6" fmla="*/ 13957 w 16433"/>
                <a:gd name="connsiteY6" fmla="*/ 35895 h 49171"/>
                <a:gd name="connsiteX7" fmla="*/ 12806 w 16433"/>
                <a:gd name="connsiteY7" fmla="*/ 0 h 49171"/>
                <a:gd name="connsiteX8" fmla="*/ 17244 w 16433"/>
                <a:gd name="connsiteY8" fmla="*/ 35240 h 49171"/>
                <a:gd name="connsiteX9" fmla="*/ 17244 w 16433"/>
                <a:gd name="connsiteY9" fmla="*/ 38682 h 49171"/>
                <a:gd name="connsiteX10" fmla="*/ 14121 w 16433"/>
                <a:gd name="connsiteY10" fmla="*/ 37043 h 49171"/>
                <a:gd name="connsiteX11" fmla="*/ 11985 w 16433"/>
                <a:gd name="connsiteY11" fmla="*/ 37043 h 49171"/>
                <a:gd name="connsiteX12" fmla="*/ 2621 w 16433"/>
                <a:gd name="connsiteY12" fmla="*/ 43090 h 49171"/>
                <a:gd name="connsiteX13" fmla="*/ 2617 w 16433"/>
                <a:gd name="connsiteY13" fmla="*/ 43107 h 49171"/>
                <a:gd name="connsiteX14" fmla="*/ 6561 w 16433"/>
                <a:gd name="connsiteY14" fmla="*/ 51958 h 49171"/>
                <a:gd name="connsiteX15" fmla="*/ 17408 w 16433"/>
                <a:gd name="connsiteY15" fmla="*/ 50647 h 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33" h="49171">
                  <a:moveTo>
                    <a:pt x="17408" y="50647"/>
                  </a:moveTo>
                  <a:cubicBezTo>
                    <a:pt x="17408" y="50647"/>
                    <a:pt x="14286" y="55891"/>
                    <a:pt x="6233" y="53269"/>
                  </a:cubicBezTo>
                  <a:cubicBezTo>
                    <a:pt x="1835" y="51259"/>
                    <a:pt x="-660" y="46552"/>
                    <a:pt x="152" y="41796"/>
                  </a:cubicBezTo>
                  <a:cubicBezTo>
                    <a:pt x="1306" y="35749"/>
                    <a:pt x="7156" y="31779"/>
                    <a:pt x="13219" y="32929"/>
                  </a:cubicBezTo>
                  <a:cubicBezTo>
                    <a:pt x="13246" y="32934"/>
                    <a:pt x="13273" y="32940"/>
                    <a:pt x="13300" y="32945"/>
                  </a:cubicBezTo>
                  <a:cubicBezTo>
                    <a:pt x="14397" y="33154"/>
                    <a:pt x="15451" y="33542"/>
                    <a:pt x="16422" y="34092"/>
                  </a:cubicBezTo>
                  <a:lnTo>
                    <a:pt x="13957" y="35895"/>
                  </a:lnTo>
                  <a:cubicBezTo>
                    <a:pt x="11075" y="24140"/>
                    <a:pt x="10684" y="11915"/>
                    <a:pt x="12806" y="0"/>
                  </a:cubicBezTo>
                  <a:cubicBezTo>
                    <a:pt x="13793" y="0"/>
                    <a:pt x="12807" y="16390"/>
                    <a:pt x="17244" y="35240"/>
                  </a:cubicBezTo>
                  <a:lnTo>
                    <a:pt x="17244" y="38682"/>
                  </a:lnTo>
                  <a:lnTo>
                    <a:pt x="14121" y="37043"/>
                  </a:lnTo>
                  <a:cubicBezTo>
                    <a:pt x="13418" y="36881"/>
                    <a:pt x="12688" y="36881"/>
                    <a:pt x="11985" y="37043"/>
                  </a:cubicBezTo>
                  <a:cubicBezTo>
                    <a:pt x="7724" y="36134"/>
                    <a:pt x="3532" y="38841"/>
                    <a:pt x="2621" y="43090"/>
                  </a:cubicBezTo>
                  <a:cubicBezTo>
                    <a:pt x="2620" y="43096"/>
                    <a:pt x="2618" y="43101"/>
                    <a:pt x="2617" y="43107"/>
                  </a:cubicBezTo>
                  <a:cubicBezTo>
                    <a:pt x="1856" y="46599"/>
                    <a:pt x="3452" y="50181"/>
                    <a:pt x="6561" y="51958"/>
                  </a:cubicBezTo>
                  <a:cubicBezTo>
                    <a:pt x="10171" y="53340"/>
                    <a:pt x="14234" y="52849"/>
                    <a:pt x="17408" y="50647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CEB3E5FF-DB11-8743-8AF6-0AAA04ABBBBC}"/>
                </a:ext>
              </a:extLst>
            </p:cNvPr>
            <p:cNvSpPr/>
            <p:nvPr/>
          </p:nvSpPr>
          <p:spPr>
            <a:xfrm>
              <a:off x="6023374" y="3471763"/>
              <a:ext cx="16434" cy="16390"/>
            </a:xfrm>
            <a:custGeom>
              <a:avLst/>
              <a:gdLst>
                <a:gd name="connsiteX0" fmla="*/ 25801 w 16433"/>
                <a:gd name="connsiteY0" fmla="*/ 4631 h 0"/>
                <a:gd name="connsiteX1" fmla="*/ 12818 w 16433"/>
                <a:gd name="connsiteY1" fmla="*/ 8401 h 0"/>
                <a:gd name="connsiteX2" fmla="*/ 0 w 16433"/>
                <a:gd name="connsiteY2" fmla="*/ 3648 h 0"/>
                <a:gd name="connsiteX3" fmla="*/ 13147 w 16433"/>
                <a:gd name="connsiteY3" fmla="*/ 42 h 0"/>
                <a:gd name="connsiteX4" fmla="*/ 25801 w 16433"/>
                <a:gd name="connsiteY4" fmla="*/ 463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>
                  <a:moveTo>
                    <a:pt x="25801" y="4631"/>
                  </a:moveTo>
                  <a:cubicBezTo>
                    <a:pt x="25801" y="7090"/>
                    <a:pt x="19885" y="8729"/>
                    <a:pt x="12818" y="8401"/>
                  </a:cubicBezTo>
                  <a:cubicBezTo>
                    <a:pt x="5752" y="8073"/>
                    <a:pt x="0" y="5942"/>
                    <a:pt x="0" y="3648"/>
                  </a:cubicBezTo>
                  <a:cubicBezTo>
                    <a:pt x="0" y="1353"/>
                    <a:pt x="5916" y="-286"/>
                    <a:pt x="13147" y="42"/>
                  </a:cubicBezTo>
                  <a:cubicBezTo>
                    <a:pt x="20378" y="370"/>
                    <a:pt x="25966" y="2336"/>
                    <a:pt x="25801" y="4631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8999D7D2-EE11-7045-B7F1-C0D3832AB7F1}"/>
                </a:ext>
              </a:extLst>
            </p:cNvPr>
            <p:cNvSpPr/>
            <p:nvPr/>
          </p:nvSpPr>
          <p:spPr>
            <a:xfrm>
              <a:off x="6016734" y="3512024"/>
              <a:ext cx="16434" cy="16390"/>
            </a:xfrm>
            <a:custGeom>
              <a:avLst/>
              <a:gdLst>
                <a:gd name="connsiteX0" fmla="*/ 12392 w 0"/>
                <a:gd name="connsiteY0" fmla="*/ 102 h 0"/>
                <a:gd name="connsiteX1" fmla="*/ 10585 w 0"/>
                <a:gd name="connsiteY1" fmla="*/ 10592 h 0"/>
                <a:gd name="connsiteX2" fmla="*/ 67 w 0"/>
                <a:gd name="connsiteY2" fmla="*/ 12722 h 0"/>
                <a:gd name="connsiteX3" fmla="*/ 4668 w 0"/>
                <a:gd name="connsiteY3" fmla="*/ 4855 h 0"/>
                <a:gd name="connsiteX4" fmla="*/ 12392 w 0"/>
                <a:gd name="connsiteY4" fmla="*/ 10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2392" y="102"/>
                  </a:moveTo>
                  <a:cubicBezTo>
                    <a:pt x="14693" y="102"/>
                    <a:pt x="15022" y="6166"/>
                    <a:pt x="10585" y="10592"/>
                  </a:cubicBezTo>
                  <a:cubicBezTo>
                    <a:pt x="6147" y="15017"/>
                    <a:pt x="560" y="14853"/>
                    <a:pt x="67" y="12722"/>
                  </a:cubicBezTo>
                  <a:cubicBezTo>
                    <a:pt x="-426" y="10592"/>
                    <a:pt x="1874" y="7641"/>
                    <a:pt x="4668" y="4855"/>
                  </a:cubicBezTo>
                  <a:cubicBezTo>
                    <a:pt x="7462" y="2068"/>
                    <a:pt x="10256" y="-554"/>
                    <a:pt x="12392" y="102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36A35B08-533E-6041-BD3F-80F9B93492A6}"/>
                </a:ext>
              </a:extLst>
            </p:cNvPr>
            <p:cNvSpPr/>
            <p:nvPr/>
          </p:nvSpPr>
          <p:spPr>
            <a:xfrm>
              <a:off x="5971736" y="3568401"/>
              <a:ext cx="32868" cy="16390"/>
            </a:xfrm>
            <a:custGeom>
              <a:avLst/>
              <a:gdLst>
                <a:gd name="connsiteX0" fmla="*/ 40957 w 32867"/>
                <a:gd name="connsiteY0" fmla="*/ 15187 h 0"/>
                <a:gd name="connsiteX1" fmla="*/ 19100 w 32867"/>
                <a:gd name="connsiteY1" fmla="*/ 12073 h 0"/>
                <a:gd name="connsiteX2" fmla="*/ 36 w 32867"/>
                <a:gd name="connsiteY2" fmla="*/ 927 h 0"/>
                <a:gd name="connsiteX3" fmla="*/ 21893 w 32867"/>
                <a:gd name="connsiteY3" fmla="*/ 4205 h 0"/>
                <a:gd name="connsiteX4" fmla="*/ 40957 w 32867"/>
                <a:gd name="connsiteY4" fmla="*/ 1518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>
                  <a:moveTo>
                    <a:pt x="40957" y="15187"/>
                  </a:moveTo>
                  <a:cubicBezTo>
                    <a:pt x="40135" y="17482"/>
                    <a:pt x="30439" y="15187"/>
                    <a:pt x="19100" y="12073"/>
                  </a:cubicBezTo>
                  <a:cubicBezTo>
                    <a:pt x="7760" y="8959"/>
                    <a:pt x="-621" y="3222"/>
                    <a:pt x="36" y="927"/>
                  </a:cubicBezTo>
                  <a:cubicBezTo>
                    <a:pt x="693" y="-1367"/>
                    <a:pt x="10554" y="927"/>
                    <a:pt x="21893" y="4205"/>
                  </a:cubicBezTo>
                  <a:cubicBezTo>
                    <a:pt x="33233" y="7483"/>
                    <a:pt x="40957" y="13056"/>
                    <a:pt x="40957" y="15187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8D9BB175-539A-2040-850A-D834C9458D91}"/>
                </a:ext>
              </a:extLst>
            </p:cNvPr>
            <p:cNvSpPr/>
            <p:nvPr/>
          </p:nvSpPr>
          <p:spPr>
            <a:xfrm>
              <a:off x="6068075" y="3444718"/>
              <a:ext cx="32868" cy="32781"/>
            </a:xfrm>
            <a:custGeom>
              <a:avLst/>
              <a:gdLst>
                <a:gd name="connsiteX0" fmla="*/ 4601 w 32867"/>
                <a:gd name="connsiteY0" fmla="*/ 4632 h 32780"/>
                <a:gd name="connsiteX1" fmla="*/ 35826 w 32867"/>
                <a:gd name="connsiteY1" fmla="*/ 13810 h 32780"/>
                <a:gd name="connsiteX2" fmla="*/ 0 w 32867"/>
                <a:gd name="connsiteY2" fmla="*/ 44952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67" h="32780">
                  <a:moveTo>
                    <a:pt x="4601" y="4632"/>
                  </a:moveTo>
                  <a:cubicBezTo>
                    <a:pt x="4601" y="4632"/>
                    <a:pt x="35826" y="-10448"/>
                    <a:pt x="35826" y="13810"/>
                  </a:cubicBezTo>
                  <a:cubicBezTo>
                    <a:pt x="35826" y="38068"/>
                    <a:pt x="26623" y="48394"/>
                    <a:pt x="0" y="44952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39B95318-9E07-5043-901D-2A8E276815D7}"/>
                </a:ext>
              </a:extLst>
            </p:cNvPr>
            <p:cNvSpPr/>
            <p:nvPr/>
          </p:nvSpPr>
          <p:spPr>
            <a:xfrm>
              <a:off x="6078079" y="3457286"/>
              <a:ext cx="16434" cy="16390"/>
            </a:xfrm>
            <a:custGeom>
              <a:avLst/>
              <a:gdLst>
                <a:gd name="connsiteX0" fmla="*/ 349 w 0"/>
                <a:gd name="connsiteY0" fmla="*/ 18452 h 16390"/>
                <a:gd name="connsiteX1" fmla="*/ 4786 w 0"/>
                <a:gd name="connsiteY1" fmla="*/ 18452 h 16390"/>
                <a:gd name="connsiteX2" fmla="*/ 9881 w 0"/>
                <a:gd name="connsiteY2" fmla="*/ 11077 h 16390"/>
                <a:gd name="connsiteX3" fmla="*/ 4951 w 0"/>
                <a:gd name="connsiteY3" fmla="*/ 2390 h 16390"/>
                <a:gd name="connsiteX4" fmla="*/ 678 w 0"/>
                <a:gd name="connsiteY4" fmla="*/ 2390 h 16390"/>
                <a:gd name="connsiteX5" fmla="*/ 5608 w 0"/>
                <a:gd name="connsiteY5" fmla="*/ 95 h 16390"/>
                <a:gd name="connsiteX6" fmla="*/ 13332 w 0"/>
                <a:gd name="connsiteY6" fmla="*/ 10913 h 16390"/>
                <a:gd name="connsiteX7" fmla="*/ 5504 w 0"/>
                <a:gd name="connsiteY7" fmla="*/ 20696 h 16390"/>
                <a:gd name="connsiteX8" fmla="*/ 4786 w 0"/>
                <a:gd name="connsiteY8" fmla="*/ 20747 h 16390"/>
                <a:gd name="connsiteX9" fmla="*/ 349 w 0"/>
                <a:gd name="connsiteY9" fmla="*/ 18452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h="16390">
                  <a:moveTo>
                    <a:pt x="349" y="18452"/>
                  </a:moveTo>
                  <a:cubicBezTo>
                    <a:pt x="349" y="18452"/>
                    <a:pt x="2157" y="19600"/>
                    <a:pt x="4786" y="18452"/>
                  </a:cubicBezTo>
                  <a:cubicBezTo>
                    <a:pt x="8166" y="17714"/>
                    <a:pt x="10393" y="14489"/>
                    <a:pt x="9881" y="11077"/>
                  </a:cubicBezTo>
                  <a:cubicBezTo>
                    <a:pt x="9653" y="7583"/>
                    <a:pt x="7837" y="4383"/>
                    <a:pt x="4951" y="2390"/>
                  </a:cubicBezTo>
                  <a:cubicBezTo>
                    <a:pt x="2486" y="1406"/>
                    <a:pt x="1007" y="2390"/>
                    <a:pt x="678" y="2390"/>
                  </a:cubicBezTo>
                  <a:cubicBezTo>
                    <a:pt x="349" y="2390"/>
                    <a:pt x="1500" y="-561"/>
                    <a:pt x="5608" y="95"/>
                  </a:cubicBezTo>
                  <a:cubicBezTo>
                    <a:pt x="10082" y="1884"/>
                    <a:pt x="13100" y="6111"/>
                    <a:pt x="13332" y="10913"/>
                  </a:cubicBezTo>
                  <a:cubicBezTo>
                    <a:pt x="13879" y="15771"/>
                    <a:pt x="10374" y="20151"/>
                    <a:pt x="5504" y="20696"/>
                  </a:cubicBezTo>
                  <a:cubicBezTo>
                    <a:pt x="5265" y="20723"/>
                    <a:pt x="5026" y="20740"/>
                    <a:pt x="4786" y="20747"/>
                  </a:cubicBezTo>
                  <a:cubicBezTo>
                    <a:pt x="349" y="21239"/>
                    <a:pt x="-637" y="18616"/>
                    <a:pt x="349" y="18452"/>
                  </a:cubicBezTo>
                  <a:close/>
                </a:path>
              </a:pathLst>
            </a:custGeom>
            <a:solidFill>
              <a:srgbClr val="E9AF9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6DC7EFA7-4201-A34E-BE71-07CD6907811B}"/>
                </a:ext>
              </a:extLst>
            </p:cNvPr>
            <p:cNvSpPr/>
            <p:nvPr/>
          </p:nvSpPr>
          <p:spPr>
            <a:xfrm>
              <a:off x="5915239" y="3318226"/>
              <a:ext cx="164340" cy="131124"/>
            </a:xfrm>
            <a:custGeom>
              <a:avLst/>
              <a:gdLst>
                <a:gd name="connsiteX0" fmla="*/ 1807 w 164339"/>
                <a:gd name="connsiteY0" fmla="*/ 71790 h 131123"/>
                <a:gd name="connsiteX1" fmla="*/ 54232 w 164339"/>
                <a:gd name="connsiteY1" fmla="*/ 71790 h 131123"/>
                <a:gd name="connsiteX2" fmla="*/ 152836 w 164339"/>
                <a:gd name="connsiteY2" fmla="*/ 82936 h 131123"/>
                <a:gd name="connsiteX3" fmla="*/ 152836 w 164339"/>
                <a:gd name="connsiteY3" fmla="*/ 138500 h 131123"/>
                <a:gd name="connsiteX4" fmla="*/ 164504 w 164339"/>
                <a:gd name="connsiteY4" fmla="*/ 122109 h 131123"/>
                <a:gd name="connsiteX5" fmla="*/ 174036 w 164339"/>
                <a:gd name="connsiteY5" fmla="*/ 69332 h 131123"/>
                <a:gd name="connsiteX6" fmla="*/ 23336 w 164339"/>
                <a:gd name="connsiteY6" fmla="*/ 0 h 131123"/>
                <a:gd name="connsiteX7" fmla="*/ 0 w 164339"/>
                <a:gd name="connsiteY7" fmla="*/ 57694 h 1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339" h="131123">
                  <a:moveTo>
                    <a:pt x="1807" y="71790"/>
                  </a:moveTo>
                  <a:cubicBezTo>
                    <a:pt x="18859" y="77213"/>
                    <a:pt x="37180" y="77213"/>
                    <a:pt x="54232" y="71790"/>
                  </a:cubicBezTo>
                  <a:cubicBezTo>
                    <a:pt x="88579" y="62120"/>
                    <a:pt x="152836" y="82936"/>
                    <a:pt x="152836" y="82936"/>
                  </a:cubicBezTo>
                  <a:lnTo>
                    <a:pt x="152836" y="138500"/>
                  </a:lnTo>
                  <a:lnTo>
                    <a:pt x="164504" y="122109"/>
                  </a:lnTo>
                  <a:lnTo>
                    <a:pt x="174036" y="69332"/>
                  </a:lnTo>
                  <a:lnTo>
                    <a:pt x="23336" y="0"/>
                  </a:lnTo>
                  <a:lnTo>
                    <a:pt x="0" y="57694"/>
                  </a:lnTo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FA498DFA-B001-3044-A049-140F5EADFFA0}"/>
                </a:ext>
              </a:extLst>
            </p:cNvPr>
            <p:cNvSpPr/>
            <p:nvPr/>
          </p:nvSpPr>
          <p:spPr>
            <a:xfrm>
              <a:off x="6074484" y="4617991"/>
              <a:ext cx="32868" cy="16390"/>
            </a:xfrm>
            <a:custGeom>
              <a:avLst/>
              <a:gdLst>
                <a:gd name="connsiteX0" fmla="*/ 36812 w 32867"/>
                <a:gd name="connsiteY0" fmla="*/ 0 h 16390"/>
                <a:gd name="connsiteX1" fmla="*/ 19556 w 32867"/>
                <a:gd name="connsiteY1" fmla="*/ 17374 h 16390"/>
                <a:gd name="connsiteX2" fmla="*/ 0 w 32867"/>
                <a:gd name="connsiteY2" fmla="*/ 32289 h 16390"/>
                <a:gd name="connsiteX3" fmla="*/ 17255 w 32867"/>
                <a:gd name="connsiteY3" fmla="*/ 14915 h 16390"/>
                <a:gd name="connsiteX4" fmla="*/ 36812 w 32867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7" h="16390">
                  <a:moveTo>
                    <a:pt x="36812" y="0"/>
                  </a:moveTo>
                  <a:cubicBezTo>
                    <a:pt x="31964" y="6619"/>
                    <a:pt x="26147" y="12476"/>
                    <a:pt x="19556" y="17374"/>
                  </a:cubicBezTo>
                  <a:cubicBezTo>
                    <a:pt x="13730" y="23189"/>
                    <a:pt x="7154" y="28205"/>
                    <a:pt x="0" y="32289"/>
                  </a:cubicBezTo>
                  <a:cubicBezTo>
                    <a:pt x="4902" y="25715"/>
                    <a:pt x="10711" y="19866"/>
                    <a:pt x="17255" y="14915"/>
                  </a:cubicBezTo>
                  <a:cubicBezTo>
                    <a:pt x="23099" y="9120"/>
                    <a:pt x="29673" y="4106"/>
                    <a:pt x="36812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F9CF3924-9082-7045-AEB2-5BDC842317DC}"/>
                </a:ext>
              </a:extLst>
            </p:cNvPr>
            <p:cNvSpPr/>
            <p:nvPr/>
          </p:nvSpPr>
          <p:spPr>
            <a:xfrm>
              <a:off x="6073334" y="4657492"/>
              <a:ext cx="32868" cy="32781"/>
            </a:xfrm>
            <a:custGeom>
              <a:avLst/>
              <a:gdLst>
                <a:gd name="connsiteX0" fmla="*/ 45851 w 32867"/>
                <a:gd name="connsiteY0" fmla="*/ 0 h 32780"/>
                <a:gd name="connsiteX1" fmla="*/ 22186 w 32867"/>
                <a:gd name="connsiteY1" fmla="*/ 20324 h 32780"/>
                <a:gd name="connsiteX2" fmla="*/ 0 w 32867"/>
                <a:gd name="connsiteY2" fmla="*/ 42124 h 32780"/>
                <a:gd name="connsiteX3" fmla="*/ 45851 w 32867"/>
                <a:gd name="connsiteY3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67" h="32780">
                  <a:moveTo>
                    <a:pt x="45851" y="0"/>
                  </a:moveTo>
                  <a:cubicBezTo>
                    <a:pt x="45851" y="0"/>
                    <a:pt x="34675" y="8687"/>
                    <a:pt x="22186" y="20324"/>
                  </a:cubicBezTo>
                  <a:cubicBezTo>
                    <a:pt x="9696" y="31962"/>
                    <a:pt x="821" y="42615"/>
                    <a:pt x="0" y="42124"/>
                  </a:cubicBezTo>
                  <a:cubicBezTo>
                    <a:pt x="10989" y="24046"/>
                    <a:pt x="26886" y="9442"/>
                    <a:pt x="45851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0B11435D-E13C-B94D-BE9D-8914EB2263B6}"/>
                </a:ext>
              </a:extLst>
            </p:cNvPr>
            <p:cNvSpPr/>
            <p:nvPr/>
          </p:nvSpPr>
          <p:spPr>
            <a:xfrm>
              <a:off x="5830275" y="4457037"/>
              <a:ext cx="16434" cy="16390"/>
            </a:xfrm>
            <a:custGeom>
              <a:avLst/>
              <a:gdLst>
                <a:gd name="connsiteX0" fmla="*/ 30238 w 16433"/>
                <a:gd name="connsiteY0" fmla="*/ 0 h 16390"/>
                <a:gd name="connsiteX1" fmla="*/ 16434 w 16433"/>
                <a:gd name="connsiteY1" fmla="*/ 17210 h 16390"/>
                <a:gd name="connsiteX2" fmla="*/ 0 w 16433"/>
                <a:gd name="connsiteY2" fmla="*/ 32125 h 16390"/>
                <a:gd name="connsiteX3" fmla="*/ 13640 w 16433"/>
                <a:gd name="connsiteY3" fmla="*/ 14915 h 16390"/>
                <a:gd name="connsiteX4" fmla="*/ 30238 w 16433"/>
                <a:gd name="connsiteY4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3" h="16390">
                  <a:moveTo>
                    <a:pt x="30238" y="0"/>
                  </a:moveTo>
                  <a:cubicBezTo>
                    <a:pt x="26568" y="6422"/>
                    <a:pt x="21910" y="12229"/>
                    <a:pt x="16434" y="17210"/>
                  </a:cubicBezTo>
                  <a:cubicBezTo>
                    <a:pt x="11748" y="22986"/>
                    <a:pt x="6206" y="28016"/>
                    <a:pt x="0" y="32125"/>
                  </a:cubicBezTo>
                  <a:cubicBezTo>
                    <a:pt x="3669" y="25748"/>
                    <a:pt x="8266" y="19948"/>
                    <a:pt x="13640" y="14915"/>
                  </a:cubicBezTo>
                  <a:cubicBezTo>
                    <a:pt x="18405" y="9154"/>
                    <a:pt x="23999" y="4128"/>
                    <a:pt x="30238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67E2147F-3BD9-674F-BD5D-A6FC0E87CB80}"/>
                </a:ext>
              </a:extLst>
            </p:cNvPr>
            <p:cNvSpPr/>
            <p:nvPr/>
          </p:nvSpPr>
          <p:spPr>
            <a:xfrm>
              <a:off x="5811705" y="4505388"/>
              <a:ext cx="49302" cy="32781"/>
            </a:xfrm>
            <a:custGeom>
              <a:avLst/>
              <a:gdLst>
                <a:gd name="connsiteX0" fmla="*/ 53081 w 49301"/>
                <a:gd name="connsiteY0" fmla="*/ 0 h 32780"/>
                <a:gd name="connsiteX1" fmla="*/ 27609 w 49301"/>
                <a:gd name="connsiteY1" fmla="*/ 23111 h 32780"/>
                <a:gd name="connsiteX2" fmla="*/ 0 w 49301"/>
                <a:gd name="connsiteY2" fmla="*/ 43599 h 32780"/>
                <a:gd name="connsiteX3" fmla="*/ 25472 w 49301"/>
                <a:gd name="connsiteY3" fmla="*/ 20488 h 32780"/>
                <a:gd name="connsiteX4" fmla="*/ 53081 w 49301"/>
                <a:gd name="connsiteY4" fmla="*/ 0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1" h="32780">
                  <a:moveTo>
                    <a:pt x="53081" y="0"/>
                  </a:moveTo>
                  <a:cubicBezTo>
                    <a:pt x="45330" y="8477"/>
                    <a:pt x="36802" y="16214"/>
                    <a:pt x="27609" y="23111"/>
                  </a:cubicBezTo>
                  <a:cubicBezTo>
                    <a:pt x="19181" y="30922"/>
                    <a:pt x="9923" y="37792"/>
                    <a:pt x="0" y="43599"/>
                  </a:cubicBezTo>
                  <a:cubicBezTo>
                    <a:pt x="7799" y="35169"/>
                    <a:pt x="16322" y="27436"/>
                    <a:pt x="25472" y="20488"/>
                  </a:cubicBezTo>
                  <a:cubicBezTo>
                    <a:pt x="33988" y="12783"/>
                    <a:pt x="43235" y="5921"/>
                    <a:pt x="53081" y="0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2EE508C8-266B-2D44-A73B-501554881AB9}"/>
                </a:ext>
              </a:extLst>
            </p:cNvPr>
            <p:cNvSpPr/>
            <p:nvPr/>
          </p:nvSpPr>
          <p:spPr>
            <a:xfrm>
              <a:off x="5986398" y="5177890"/>
              <a:ext cx="197208" cy="65562"/>
            </a:xfrm>
            <a:custGeom>
              <a:avLst/>
              <a:gdLst>
                <a:gd name="connsiteX0" fmla="*/ 0 w 197207"/>
                <a:gd name="connsiteY0" fmla="*/ 59170 h 65561"/>
                <a:gd name="connsiteX1" fmla="*/ 7395 w 197207"/>
                <a:gd name="connsiteY1" fmla="*/ 6064 h 65561"/>
                <a:gd name="connsiteX2" fmla="*/ 69023 w 197207"/>
                <a:gd name="connsiteY2" fmla="*/ 0 h 65561"/>
                <a:gd name="connsiteX3" fmla="*/ 203288 w 197207"/>
                <a:gd name="connsiteY3" fmla="*/ 50647 h 65561"/>
                <a:gd name="connsiteX4" fmla="*/ 203288 w 197207"/>
                <a:gd name="connsiteY4" fmla="*/ 66381 h 65561"/>
                <a:gd name="connsiteX5" fmla="*/ 0 w 197207"/>
                <a:gd name="connsiteY5" fmla="*/ 59170 h 6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07" h="65561">
                  <a:moveTo>
                    <a:pt x="0" y="59170"/>
                  </a:moveTo>
                  <a:lnTo>
                    <a:pt x="7395" y="6064"/>
                  </a:lnTo>
                  <a:lnTo>
                    <a:pt x="69023" y="0"/>
                  </a:lnTo>
                  <a:lnTo>
                    <a:pt x="203288" y="50647"/>
                  </a:lnTo>
                  <a:lnTo>
                    <a:pt x="203288" y="66381"/>
                  </a:lnTo>
                  <a:lnTo>
                    <a:pt x="0" y="59170"/>
                  </a:lnTo>
                  <a:close/>
                </a:path>
              </a:pathLst>
            </a:custGeom>
            <a:solidFill>
              <a:srgbClr val="DBE5EE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6877DBC0-232A-8848-B13A-A2B2E72C820C}"/>
                </a:ext>
              </a:extLst>
            </p:cNvPr>
            <p:cNvSpPr/>
            <p:nvPr/>
          </p:nvSpPr>
          <p:spPr>
            <a:xfrm>
              <a:off x="5982125" y="5229110"/>
              <a:ext cx="197208" cy="16390"/>
            </a:xfrm>
            <a:custGeom>
              <a:avLst/>
              <a:gdLst>
                <a:gd name="connsiteX0" fmla="*/ 203946 w 197207"/>
                <a:gd name="connsiteY0" fmla="*/ 2214 h 0"/>
                <a:gd name="connsiteX1" fmla="*/ 196057 w 197207"/>
                <a:gd name="connsiteY1" fmla="*/ 4017 h 0"/>
                <a:gd name="connsiteX2" fmla="*/ 174365 w 197207"/>
                <a:gd name="connsiteY2" fmla="*/ 6803 h 0"/>
                <a:gd name="connsiteX3" fmla="*/ 101891 w 197207"/>
                <a:gd name="connsiteY3" fmla="*/ 10409 h 0"/>
                <a:gd name="connsiteX4" fmla="*/ 29581 w 197207"/>
                <a:gd name="connsiteY4" fmla="*/ 5328 h 0"/>
                <a:gd name="connsiteX5" fmla="*/ 7888 w 197207"/>
                <a:gd name="connsiteY5" fmla="*/ 2050 h 0"/>
                <a:gd name="connsiteX6" fmla="*/ 0 w 197207"/>
                <a:gd name="connsiteY6" fmla="*/ 247 h 0"/>
                <a:gd name="connsiteX7" fmla="*/ 8052 w 197207"/>
                <a:gd name="connsiteY7" fmla="*/ 247 h 0"/>
                <a:gd name="connsiteX8" fmla="*/ 29910 w 197207"/>
                <a:gd name="connsiteY8" fmla="*/ 2542 h 0"/>
                <a:gd name="connsiteX9" fmla="*/ 102055 w 197207"/>
                <a:gd name="connsiteY9" fmla="*/ 6475 h 0"/>
                <a:gd name="connsiteX10" fmla="*/ 174200 w 197207"/>
                <a:gd name="connsiteY10" fmla="*/ 4017 h 0"/>
                <a:gd name="connsiteX11" fmla="*/ 195893 w 197207"/>
                <a:gd name="connsiteY11" fmla="*/ 2214 h 0"/>
                <a:gd name="connsiteX12" fmla="*/ 203946 w 197207"/>
                <a:gd name="connsiteY12" fmla="*/ 22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207">
                  <a:moveTo>
                    <a:pt x="203946" y="2214"/>
                  </a:moveTo>
                  <a:cubicBezTo>
                    <a:pt x="201415" y="3183"/>
                    <a:pt x="198759" y="3789"/>
                    <a:pt x="196057" y="4017"/>
                  </a:cubicBezTo>
                  <a:cubicBezTo>
                    <a:pt x="190963" y="4017"/>
                    <a:pt x="183568" y="5820"/>
                    <a:pt x="174365" y="6803"/>
                  </a:cubicBezTo>
                  <a:cubicBezTo>
                    <a:pt x="150298" y="9412"/>
                    <a:pt x="126099" y="10616"/>
                    <a:pt x="101891" y="10409"/>
                  </a:cubicBezTo>
                  <a:cubicBezTo>
                    <a:pt x="77708" y="10136"/>
                    <a:pt x="53563" y="8439"/>
                    <a:pt x="29581" y="5328"/>
                  </a:cubicBezTo>
                  <a:cubicBezTo>
                    <a:pt x="20378" y="4180"/>
                    <a:pt x="13147" y="3033"/>
                    <a:pt x="7888" y="2050"/>
                  </a:cubicBezTo>
                  <a:cubicBezTo>
                    <a:pt x="5214" y="1665"/>
                    <a:pt x="2576" y="1062"/>
                    <a:pt x="0" y="247"/>
                  </a:cubicBezTo>
                  <a:cubicBezTo>
                    <a:pt x="2674" y="-82"/>
                    <a:pt x="5378" y="-82"/>
                    <a:pt x="8052" y="247"/>
                  </a:cubicBezTo>
                  <a:lnTo>
                    <a:pt x="29910" y="2542"/>
                  </a:lnTo>
                  <a:cubicBezTo>
                    <a:pt x="48316" y="4344"/>
                    <a:pt x="73789" y="6147"/>
                    <a:pt x="102055" y="6475"/>
                  </a:cubicBezTo>
                  <a:cubicBezTo>
                    <a:pt x="130322" y="6803"/>
                    <a:pt x="155630" y="5492"/>
                    <a:pt x="174200" y="4017"/>
                  </a:cubicBezTo>
                  <a:lnTo>
                    <a:pt x="195893" y="2214"/>
                  </a:lnTo>
                  <a:cubicBezTo>
                    <a:pt x="198573" y="1995"/>
                    <a:pt x="201266" y="1995"/>
                    <a:pt x="203946" y="2214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E57044F0-0AD0-0545-99E0-CC7C99F18EE5}"/>
                </a:ext>
              </a:extLst>
            </p:cNvPr>
            <p:cNvSpPr/>
            <p:nvPr/>
          </p:nvSpPr>
          <p:spPr>
            <a:xfrm>
              <a:off x="6035864" y="5208825"/>
              <a:ext cx="65736" cy="16390"/>
            </a:xfrm>
            <a:custGeom>
              <a:avLst/>
              <a:gdLst>
                <a:gd name="connsiteX0" fmla="*/ 69351 w 65735"/>
                <a:gd name="connsiteY0" fmla="*/ 4141 h 0"/>
                <a:gd name="connsiteX1" fmla="*/ 34675 w 65735"/>
                <a:gd name="connsiteY1" fmla="*/ 4141 h 0"/>
                <a:gd name="connsiteX2" fmla="*/ 0 w 65735"/>
                <a:gd name="connsiteY2" fmla="*/ 4141 h 0"/>
                <a:gd name="connsiteX3" fmla="*/ 34675 w 65735"/>
                <a:gd name="connsiteY3" fmla="*/ 43 h 0"/>
                <a:gd name="connsiteX4" fmla="*/ 69351 w 65735"/>
                <a:gd name="connsiteY4" fmla="*/ 4141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35">
                  <a:moveTo>
                    <a:pt x="69351" y="4141"/>
                  </a:moveTo>
                  <a:cubicBezTo>
                    <a:pt x="69351" y="5124"/>
                    <a:pt x="53739" y="4141"/>
                    <a:pt x="34675" y="4141"/>
                  </a:cubicBezTo>
                  <a:cubicBezTo>
                    <a:pt x="15612" y="4141"/>
                    <a:pt x="165" y="5780"/>
                    <a:pt x="0" y="4141"/>
                  </a:cubicBezTo>
                  <a:cubicBezTo>
                    <a:pt x="11299" y="1112"/>
                    <a:pt x="22979" y="-269"/>
                    <a:pt x="34675" y="43"/>
                  </a:cubicBezTo>
                  <a:cubicBezTo>
                    <a:pt x="46370" y="-232"/>
                    <a:pt x="58045" y="1147"/>
                    <a:pt x="69351" y="4141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932F42CD-A900-CF45-8789-ABEC47F4A1AE}"/>
                </a:ext>
              </a:extLst>
            </p:cNvPr>
            <p:cNvSpPr/>
            <p:nvPr/>
          </p:nvSpPr>
          <p:spPr>
            <a:xfrm>
              <a:off x="6033727" y="5197549"/>
              <a:ext cx="49302" cy="16390"/>
            </a:xfrm>
            <a:custGeom>
              <a:avLst/>
              <a:gdLst>
                <a:gd name="connsiteX0" fmla="*/ 63107 w 49301"/>
                <a:gd name="connsiteY0" fmla="*/ 3452 h 0"/>
                <a:gd name="connsiteX1" fmla="*/ 31553 w 49301"/>
                <a:gd name="connsiteY1" fmla="*/ 3452 h 0"/>
                <a:gd name="connsiteX2" fmla="*/ 0 w 49301"/>
                <a:gd name="connsiteY2" fmla="*/ 829 h 0"/>
                <a:gd name="connsiteX3" fmla="*/ 31553 w 49301"/>
                <a:gd name="connsiteY3" fmla="*/ 829 h 0"/>
                <a:gd name="connsiteX4" fmla="*/ 63107 w 49301"/>
                <a:gd name="connsiteY4" fmla="*/ 345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1">
                  <a:moveTo>
                    <a:pt x="63107" y="3452"/>
                  </a:moveTo>
                  <a:cubicBezTo>
                    <a:pt x="52623" y="4643"/>
                    <a:pt x="42037" y="4643"/>
                    <a:pt x="31553" y="3452"/>
                  </a:cubicBezTo>
                  <a:cubicBezTo>
                    <a:pt x="20971" y="3738"/>
                    <a:pt x="10389" y="2858"/>
                    <a:pt x="0" y="829"/>
                  </a:cubicBezTo>
                  <a:cubicBezTo>
                    <a:pt x="10488" y="-276"/>
                    <a:pt x="21065" y="-276"/>
                    <a:pt x="31553" y="829"/>
                  </a:cubicBezTo>
                  <a:cubicBezTo>
                    <a:pt x="42136" y="544"/>
                    <a:pt x="52718" y="1423"/>
                    <a:pt x="63107" y="3452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4C946720-F4B7-EA49-A584-6D9D598C5178}"/>
                </a:ext>
              </a:extLst>
            </p:cNvPr>
            <p:cNvSpPr/>
            <p:nvPr/>
          </p:nvSpPr>
          <p:spPr>
            <a:xfrm>
              <a:off x="6032716" y="5149598"/>
              <a:ext cx="49302" cy="32781"/>
            </a:xfrm>
            <a:custGeom>
              <a:avLst/>
              <a:gdLst>
                <a:gd name="connsiteX0" fmla="*/ 36181 w 49301"/>
                <a:gd name="connsiteY0" fmla="*/ 46649 h 32780"/>
                <a:gd name="connsiteX1" fmla="*/ 33880 w 49301"/>
                <a:gd name="connsiteY1" fmla="*/ 38782 h 32780"/>
                <a:gd name="connsiteX2" fmla="*/ 34866 w 49301"/>
                <a:gd name="connsiteY2" fmla="*/ 16163 h 32780"/>
                <a:gd name="connsiteX3" fmla="*/ 43905 w 49301"/>
                <a:gd name="connsiteY3" fmla="*/ 2559 h 32780"/>
                <a:gd name="connsiteX4" fmla="*/ 52286 w 49301"/>
                <a:gd name="connsiteY4" fmla="*/ 7640 h 32780"/>
                <a:gd name="connsiteX5" fmla="*/ 53765 w 49301"/>
                <a:gd name="connsiteY5" fmla="*/ 17146 h 32780"/>
                <a:gd name="connsiteX6" fmla="*/ 53765 w 49301"/>
                <a:gd name="connsiteY6" fmla="*/ 37143 h 32780"/>
                <a:gd name="connsiteX7" fmla="*/ 45713 w 49301"/>
                <a:gd name="connsiteY7" fmla="*/ 45502 h 32780"/>
                <a:gd name="connsiteX8" fmla="*/ 35031 w 49301"/>
                <a:gd name="connsiteY8" fmla="*/ 40749 h 32780"/>
                <a:gd name="connsiteX9" fmla="*/ 5285 w 49301"/>
                <a:gd name="connsiteY9" fmla="*/ 12393 h 32780"/>
                <a:gd name="connsiteX10" fmla="*/ 26 w 49301"/>
                <a:gd name="connsiteY10" fmla="*/ 4034 h 32780"/>
                <a:gd name="connsiteX11" fmla="*/ 3187 w 49301"/>
                <a:gd name="connsiteY11" fmla="*/ 25 h 32780"/>
                <a:gd name="connsiteX12" fmla="*/ 4463 w 49301"/>
                <a:gd name="connsiteY12" fmla="*/ 100 h 32780"/>
                <a:gd name="connsiteX13" fmla="*/ 8736 w 49301"/>
                <a:gd name="connsiteY13" fmla="*/ 2231 h 32780"/>
                <a:gd name="connsiteX14" fmla="*/ 20240 w 49301"/>
                <a:gd name="connsiteY14" fmla="*/ 13213 h 32780"/>
                <a:gd name="connsiteX15" fmla="*/ 29443 w 49301"/>
                <a:gd name="connsiteY15" fmla="*/ 33865 h 32780"/>
                <a:gd name="connsiteX16" fmla="*/ 29443 w 49301"/>
                <a:gd name="connsiteY16" fmla="*/ 42224 h 32780"/>
                <a:gd name="connsiteX17" fmla="*/ 17611 w 49301"/>
                <a:gd name="connsiteY17" fmla="*/ 14688 h 32780"/>
                <a:gd name="connsiteX18" fmla="*/ 6600 w 49301"/>
                <a:gd name="connsiteY18" fmla="*/ 4526 h 32780"/>
                <a:gd name="connsiteX19" fmla="*/ 2162 w 49301"/>
                <a:gd name="connsiteY19" fmla="*/ 4526 h 32780"/>
                <a:gd name="connsiteX20" fmla="*/ 6928 w 49301"/>
                <a:gd name="connsiteY20" fmla="*/ 11082 h 32780"/>
                <a:gd name="connsiteX21" fmla="*/ 36345 w 49301"/>
                <a:gd name="connsiteY21" fmla="*/ 38782 h 32780"/>
                <a:gd name="connsiteX22" fmla="*/ 44891 w 49301"/>
                <a:gd name="connsiteY22" fmla="*/ 42716 h 32780"/>
                <a:gd name="connsiteX23" fmla="*/ 49821 w 49301"/>
                <a:gd name="connsiteY23" fmla="*/ 36979 h 32780"/>
                <a:gd name="connsiteX24" fmla="*/ 50807 w 49301"/>
                <a:gd name="connsiteY24" fmla="*/ 17802 h 32780"/>
                <a:gd name="connsiteX25" fmla="*/ 44398 w 49301"/>
                <a:gd name="connsiteY25" fmla="*/ 6001 h 32780"/>
                <a:gd name="connsiteX26" fmla="*/ 37167 w 49301"/>
                <a:gd name="connsiteY26" fmla="*/ 17474 h 32780"/>
                <a:gd name="connsiteX27" fmla="*/ 36181 w 49301"/>
                <a:gd name="connsiteY27" fmla="*/ 46649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301" h="32780">
                  <a:moveTo>
                    <a:pt x="36181" y="46649"/>
                  </a:moveTo>
                  <a:cubicBezTo>
                    <a:pt x="34864" y="44219"/>
                    <a:pt x="34080" y="41537"/>
                    <a:pt x="33880" y="38782"/>
                  </a:cubicBezTo>
                  <a:cubicBezTo>
                    <a:pt x="32537" y="31262"/>
                    <a:pt x="32874" y="23539"/>
                    <a:pt x="34866" y="16163"/>
                  </a:cubicBezTo>
                  <a:cubicBezTo>
                    <a:pt x="36509" y="11902"/>
                    <a:pt x="37002" y="5509"/>
                    <a:pt x="43905" y="2559"/>
                  </a:cubicBezTo>
                  <a:cubicBezTo>
                    <a:pt x="47557" y="2039"/>
                    <a:pt x="51068" y="4168"/>
                    <a:pt x="52286" y="7640"/>
                  </a:cubicBezTo>
                  <a:cubicBezTo>
                    <a:pt x="53588" y="10630"/>
                    <a:pt x="54098" y="13903"/>
                    <a:pt x="53765" y="17146"/>
                  </a:cubicBezTo>
                  <a:cubicBezTo>
                    <a:pt x="54163" y="23806"/>
                    <a:pt x="54163" y="30483"/>
                    <a:pt x="53765" y="37143"/>
                  </a:cubicBezTo>
                  <a:cubicBezTo>
                    <a:pt x="53349" y="41454"/>
                    <a:pt x="50015" y="44914"/>
                    <a:pt x="45713" y="45502"/>
                  </a:cubicBezTo>
                  <a:cubicBezTo>
                    <a:pt x="41719" y="45154"/>
                    <a:pt x="37958" y="43481"/>
                    <a:pt x="35031" y="40749"/>
                  </a:cubicBezTo>
                  <a:cubicBezTo>
                    <a:pt x="24078" y="32443"/>
                    <a:pt x="14100" y="22931"/>
                    <a:pt x="5285" y="12393"/>
                  </a:cubicBezTo>
                  <a:cubicBezTo>
                    <a:pt x="3477" y="9771"/>
                    <a:pt x="847" y="8132"/>
                    <a:pt x="26" y="4034"/>
                  </a:cubicBezTo>
                  <a:cubicBezTo>
                    <a:pt x="-211" y="2057"/>
                    <a:pt x="1204" y="262"/>
                    <a:pt x="3187" y="25"/>
                  </a:cubicBezTo>
                  <a:cubicBezTo>
                    <a:pt x="3613" y="-25"/>
                    <a:pt x="4046" y="0"/>
                    <a:pt x="4463" y="100"/>
                  </a:cubicBezTo>
                  <a:cubicBezTo>
                    <a:pt x="6059" y="399"/>
                    <a:pt x="7539" y="1137"/>
                    <a:pt x="8736" y="2231"/>
                  </a:cubicBezTo>
                  <a:cubicBezTo>
                    <a:pt x="13106" y="5290"/>
                    <a:pt x="16985" y="8993"/>
                    <a:pt x="20240" y="13213"/>
                  </a:cubicBezTo>
                  <a:cubicBezTo>
                    <a:pt x="24874" y="19291"/>
                    <a:pt x="28025" y="26361"/>
                    <a:pt x="29443" y="33865"/>
                  </a:cubicBezTo>
                  <a:cubicBezTo>
                    <a:pt x="29915" y="36631"/>
                    <a:pt x="29915" y="39457"/>
                    <a:pt x="29443" y="42224"/>
                  </a:cubicBezTo>
                  <a:cubicBezTo>
                    <a:pt x="27850" y="32208"/>
                    <a:pt x="23784" y="22745"/>
                    <a:pt x="17611" y="14688"/>
                  </a:cubicBezTo>
                  <a:cubicBezTo>
                    <a:pt x="14550" y="10697"/>
                    <a:pt x="10826" y="7260"/>
                    <a:pt x="6600" y="4526"/>
                  </a:cubicBezTo>
                  <a:cubicBezTo>
                    <a:pt x="4299" y="2723"/>
                    <a:pt x="1833" y="2395"/>
                    <a:pt x="2162" y="4526"/>
                  </a:cubicBezTo>
                  <a:cubicBezTo>
                    <a:pt x="2491" y="6657"/>
                    <a:pt x="5120" y="8787"/>
                    <a:pt x="6928" y="11082"/>
                  </a:cubicBezTo>
                  <a:cubicBezTo>
                    <a:pt x="15767" y="21286"/>
                    <a:pt x="25623" y="30568"/>
                    <a:pt x="36345" y="38782"/>
                  </a:cubicBezTo>
                  <a:cubicBezTo>
                    <a:pt x="38675" y="41007"/>
                    <a:pt x="41683" y="42391"/>
                    <a:pt x="44891" y="42716"/>
                  </a:cubicBezTo>
                  <a:cubicBezTo>
                    <a:pt x="47520" y="42716"/>
                    <a:pt x="49163" y="40093"/>
                    <a:pt x="49821" y="36979"/>
                  </a:cubicBezTo>
                  <a:cubicBezTo>
                    <a:pt x="50807" y="30587"/>
                    <a:pt x="49821" y="24030"/>
                    <a:pt x="50807" y="17802"/>
                  </a:cubicBezTo>
                  <a:cubicBezTo>
                    <a:pt x="51793" y="11574"/>
                    <a:pt x="48999" y="5017"/>
                    <a:pt x="44398" y="6001"/>
                  </a:cubicBezTo>
                  <a:cubicBezTo>
                    <a:pt x="39796" y="6984"/>
                    <a:pt x="38646" y="13377"/>
                    <a:pt x="37167" y="17474"/>
                  </a:cubicBezTo>
                  <a:cubicBezTo>
                    <a:pt x="34644" y="27002"/>
                    <a:pt x="34307" y="36974"/>
                    <a:pt x="36181" y="46649"/>
                  </a:cubicBezTo>
                  <a:close/>
                </a:path>
              </a:pathLst>
            </a:custGeom>
            <a:solidFill>
              <a:srgbClr val="2D2355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157EC1CB-3746-7646-BFDE-82E65001CD11}"/>
                </a:ext>
              </a:extLst>
            </p:cNvPr>
            <p:cNvSpPr/>
            <p:nvPr/>
          </p:nvSpPr>
          <p:spPr>
            <a:xfrm>
              <a:off x="5481053" y="3562453"/>
              <a:ext cx="115038" cy="114733"/>
            </a:xfrm>
            <a:custGeom>
              <a:avLst/>
              <a:gdLst>
                <a:gd name="connsiteX0" fmla="*/ 0 w 115037"/>
                <a:gd name="connsiteY0" fmla="*/ 67192 h 114733"/>
                <a:gd name="connsiteX1" fmla="*/ 32868 w 115037"/>
                <a:gd name="connsiteY1" fmla="*/ 106038 h 114733"/>
                <a:gd name="connsiteX2" fmla="*/ 59491 w 115037"/>
                <a:gd name="connsiteY2" fmla="*/ 114233 h 114733"/>
                <a:gd name="connsiteX3" fmla="*/ 108793 w 115037"/>
                <a:gd name="connsiteY3" fmla="*/ 91286 h 114733"/>
                <a:gd name="connsiteX4" fmla="*/ 115531 w 115037"/>
                <a:gd name="connsiteY4" fmla="*/ 76863 h 114733"/>
                <a:gd name="connsiteX5" fmla="*/ 111751 w 115037"/>
                <a:gd name="connsiteY5" fmla="*/ 24249 h 114733"/>
                <a:gd name="connsiteX6" fmla="*/ 121283 w 115037"/>
                <a:gd name="connsiteY6" fmla="*/ 2450 h 114733"/>
                <a:gd name="connsiteX7" fmla="*/ 82334 w 115037"/>
                <a:gd name="connsiteY7" fmla="*/ 53424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037" h="114733">
                  <a:moveTo>
                    <a:pt x="0" y="67192"/>
                  </a:moveTo>
                  <a:cubicBezTo>
                    <a:pt x="11766" y="79436"/>
                    <a:pt x="22744" y="92411"/>
                    <a:pt x="32868" y="106038"/>
                  </a:cubicBezTo>
                  <a:cubicBezTo>
                    <a:pt x="39050" y="114198"/>
                    <a:pt x="49773" y="117499"/>
                    <a:pt x="59491" y="114233"/>
                  </a:cubicBezTo>
                  <a:lnTo>
                    <a:pt x="108793" y="91286"/>
                  </a:lnTo>
                  <a:cubicBezTo>
                    <a:pt x="114226" y="88722"/>
                    <a:pt x="117058" y="82661"/>
                    <a:pt x="115531" y="76863"/>
                  </a:cubicBezTo>
                  <a:cubicBezTo>
                    <a:pt x="111587" y="61947"/>
                    <a:pt x="105506" y="34411"/>
                    <a:pt x="111751" y="24249"/>
                  </a:cubicBezTo>
                  <a:cubicBezTo>
                    <a:pt x="121447" y="7859"/>
                    <a:pt x="125227" y="5728"/>
                    <a:pt x="121283" y="2450"/>
                  </a:cubicBezTo>
                  <a:cubicBezTo>
                    <a:pt x="110436" y="-6073"/>
                    <a:pt x="81184" y="6875"/>
                    <a:pt x="82334" y="53424"/>
                  </a:cubicBezTo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254D4433-3204-854E-B17A-B1E974A5E2BA}"/>
                </a:ext>
              </a:extLst>
            </p:cNvPr>
            <p:cNvSpPr/>
            <p:nvPr/>
          </p:nvSpPr>
          <p:spPr>
            <a:xfrm>
              <a:off x="5439284" y="3535011"/>
              <a:ext cx="131472" cy="98343"/>
            </a:xfrm>
            <a:custGeom>
              <a:avLst/>
              <a:gdLst>
                <a:gd name="connsiteX0" fmla="*/ 135935 w 131471"/>
                <a:gd name="connsiteY0" fmla="*/ 89717 h 98342"/>
                <a:gd name="connsiteX1" fmla="*/ 72664 w 131471"/>
                <a:gd name="connsiteY1" fmla="*/ 225 h 98342"/>
                <a:gd name="connsiteX2" fmla="*/ 94028 w 131471"/>
                <a:gd name="connsiteY2" fmla="*/ 69065 h 98342"/>
                <a:gd name="connsiteX3" fmla="*/ 32565 w 131471"/>
                <a:gd name="connsiteY3" fmla="*/ 12354 h 98342"/>
                <a:gd name="connsiteX4" fmla="*/ 69377 w 131471"/>
                <a:gd name="connsiteY4" fmla="*/ 76769 h 98342"/>
                <a:gd name="connsiteX5" fmla="*/ 10872 w 131471"/>
                <a:gd name="connsiteY5" fmla="*/ 27597 h 98342"/>
                <a:gd name="connsiteX6" fmla="*/ 43740 w 131471"/>
                <a:gd name="connsiteY6" fmla="*/ 76769 h 98342"/>
                <a:gd name="connsiteX7" fmla="*/ 26 w 131471"/>
                <a:gd name="connsiteY7" fmla="*/ 66115 h 98342"/>
                <a:gd name="connsiteX8" fmla="*/ 61160 w 131471"/>
                <a:gd name="connsiteY8" fmla="*/ 109222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71" h="98342">
                  <a:moveTo>
                    <a:pt x="135935" y="89717"/>
                  </a:moveTo>
                  <a:cubicBezTo>
                    <a:pt x="135935" y="89717"/>
                    <a:pt x="83018" y="4651"/>
                    <a:pt x="72664" y="225"/>
                  </a:cubicBezTo>
                  <a:cubicBezTo>
                    <a:pt x="62311" y="-4200"/>
                    <a:pt x="83839" y="57920"/>
                    <a:pt x="94028" y="69065"/>
                  </a:cubicBezTo>
                  <a:cubicBezTo>
                    <a:pt x="94028" y="69065"/>
                    <a:pt x="42261" y="9568"/>
                    <a:pt x="32565" y="12354"/>
                  </a:cubicBezTo>
                  <a:cubicBezTo>
                    <a:pt x="22869" y="15141"/>
                    <a:pt x="68884" y="77916"/>
                    <a:pt x="69377" y="76769"/>
                  </a:cubicBezTo>
                  <a:cubicBezTo>
                    <a:pt x="69870" y="75621"/>
                    <a:pt x="16953" y="20222"/>
                    <a:pt x="10872" y="27597"/>
                  </a:cubicBezTo>
                  <a:cubicBezTo>
                    <a:pt x="4792" y="34973"/>
                    <a:pt x="43740" y="76769"/>
                    <a:pt x="43740" y="76769"/>
                  </a:cubicBezTo>
                  <a:cubicBezTo>
                    <a:pt x="43740" y="76769"/>
                    <a:pt x="3148" y="56445"/>
                    <a:pt x="26" y="66115"/>
                  </a:cubicBezTo>
                  <a:cubicBezTo>
                    <a:pt x="-1453" y="70868"/>
                    <a:pt x="61160" y="109222"/>
                    <a:pt x="61160" y="109222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AD4E68A5-ED8E-A04F-84A4-8DFB20234AC5}"/>
                </a:ext>
              </a:extLst>
            </p:cNvPr>
            <p:cNvSpPr/>
            <p:nvPr/>
          </p:nvSpPr>
          <p:spPr>
            <a:xfrm>
              <a:off x="6204148" y="4216752"/>
              <a:ext cx="115038" cy="114733"/>
            </a:xfrm>
            <a:custGeom>
              <a:avLst/>
              <a:gdLst>
                <a:gd name="connsiteX0" fmla="*/ 0 w 115037"/>
                <a:gd name="connsiteY0" fmla="*/ 70971 h 114733"/>
                <a:gd name="connsiteX1" fmla="*/ 18899 w 115037"/>
                <a:gd name="connsiteY1" fmla="*/ 79494 h 114733"/>
                <a:gd name="connsiteX2" fmla="*/ 44371 w 115037"/>
                <a:gd name="connsiteY2" fmla="*/ 67037 h 114733"/>
                <a:gd name="connsiteX3" fmla="*/ 39606 w 115037"/>
                <a:gd name="connsiteY3" fmla="*/ 101457 h 114733"/>
                <a:gd name="connsiteX4" fmla="*/ 27773 w 115037"/>
                <a:gd name="connsiteY4" fmla="*/ 102604 h 114733"/>
                <a:gd name="connsiteX5" fmla="*/ 58998 w 115037"/>
                <a:gd name="connsiteY5" fmla="*/ 111783 h 114733"/>
                <a:gd name="connsiteX6" fmla="*/ 84964 w 115037"/>
                <a:gd name="connsiteY6" fmla="*/ 107194 h 114733"/>
                <a:gd name="connsiteX7" fmla="*/ 108464 w 115037"/>
                <a:gd name="connsiteY7" fmla="*/ 104899 h 114733"/>
                <a:gd name="connsiteX8" fmla="*/ 105342 w 115037"/>
                <a:gd name="connsiteY8" fmla="*/ 0 h 114733"/>
                <a:gd name="connsiteX9" fmla="*/ 45358 w 115037"/>
                <a:gd name="connsiteY9" fmla="*/ 2622 h 114733"/>
                <a:gd name="connsiteX10" fmla="*/ 0 w 115037"/>
                <a:gd name="connsiteY10" fmla="*/ 70971 h 1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37" h="114733">
                  <a:moveTo>
                    <a:pt x="0" y="70971"/>
                  </a:moveTo>
                  <a:cubicBezTo>
                    <a:pt x="0" y="70971"/>
                    <a:pt x="0" y="89656"/>
                    <a:pt x="18899" y="79494"/>
                  </a:cubicBezTo>
                  <a:cubicBezTo>
                    <a:pt x="27089" y="74756"/>
                    <a:pt x="35601" y="70594"/>
                    <a:pt x="44371" y="67037"/>
                  </a:cubicBezTo>
                  <a:cubicBezTo>
                    <a:pt x="44372" y="67037"/>
                    <a:pt x="47165" y="102276"/>
                    <a:pt x="39606" y="101457"/>
                  </a:cubicBezTo>
                  <a:lnTo>
                    <a:pt x="27773" y="102604"/>
                  </a:lnTo>
                  <a:cubicBezTo>
                    <a:pt x="27773" y="102604"/>
                    <a:pt x="39441" y="133582"/>
                    <a:pt x="58998" y="111783"/>
                  </a:cubicBezTo>
                  <a:cubicBezTo>
                    <a:pt x="58998" y="111783"/>
                    <a:pt x="63928" y="136860"/>
                    <a:pt x="84964" y="107194"/>
                  </a:cubicBezTo>
                  <a:cubicBezTo>
                    <a:pt x="84964" y="107194"/>
                    <a:pt x="94824" y="126862"/>
                    <a:pt x="108464" y="104899"/>
                  </a:cubicBezTo>
                  <a:cubicBezTo>
                    <a:pt x="122104" y="82936"/>
                    <a:pt x="126542" y="53269"/>
                    <a:pt x="105342" y="0"/>
                  </a:cubicBezTo>
                  <a:lnTo>
                    <a:pt x="45358" y="2622"/>
                  </a:lnTo>
                  <a:cubicBezTo>
                    <a:pt x="46492" y="32747"/>
                    <a:pt x="28246" y="60241"/>
                    <a:pt x="0" y="70971"/>
                  </a:cubicBezTo>
                  <a:close/>
                </a:path>
              </a:pathLst>
            </a:custGeom>
            <a:solidFill>
              <a:srgbClr val="E8BFAF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D65293CD-D569-BE43-B3FA-C808250CFC05}"/>
                </a:ext>
              </a:extLst>
            </p:cNvPr>
            <p:cNvSpPr/>
            <p:nvPr/>
          </p:nvSpPr>
          <p:spPr>
            <a:xfrm>
              <a:off x="5618770" y="2895112"/>
              <a:ext cx="230076" cy="180295"/>
            </a:xfrm>
            <a:custGeom>
              <a:avLst/>
              <a:gdLst>
                <a:gd name="connsiteX0" fmla="*/ 229583 w 230075"/>
                <a:gd name="connsiteY0" fmla="*/ 42527 h 180295"/>
                <a:gd name="connsiteX1" fmla="*/ 156287 w 230075"/>
                <a:gd name="connsiteY1" fmla="*/ 14827 h 180295"/>
                <a:gd name="connsiteX2" fmla="*/ 151850 w 230075"/>
                <a:gd name="connsiteY2" fmla="*/ 16794 h 180295"/>
                <a:gd name="connsiteX3" fmla="*/ 153987 w 230075"/>
                <a:gd name="connsiteY3" fmla="*/ 21219 h 180295"/>
                <a:gd name="connsiteX4" fmla="*/ 218736 w 230075"/>
                <a:gd name="connsiteY4" fmla="*/ 45805 h 180295"/>
                <a:gd name="connsiteX5" fmla="*/ 173871 w 230075"/>
                <a:gd name="connsiteY5" fmla="*/ 62195 h 180295"/>
                <a:gd name="connsiteX6" fmla="*/ 117503 w 230075"/>
                <a:gd name="connsiteY6" fmla="*/ 36790 h 180295"/>
                <a:gd name="connsiteX7" fmla="*/ 113049 w 230075"/>
                <a:gd name="connsiteY7" fmla="*/ 38118 h 180295"/>
                <a:gd name="connsiteX8" fmla="*/ 112901 w 230075"/>
                <a:gd name="connsiteY8" fmla="*/ 38429 h 180295"/>
                <a:gd name="connsiteX9" fmla="*/ 114627 w 230075"/>
                <a:gd name="connsiteY9" fmla="*/ 42983 h 180295"/>
                <a:gd name="connsiteX10" fmla="*/ 114709 w 230075"/>
                <a:gd name="connsiteY10" fmla="*/ 43018 h 180295"/>
                <a:gd name="connsiteX11" fmla="*/ 164997 w 230075"/>
                <a:gd name="connsiteY11" fmla="*/ 66621 h 180295"/>
                <a:gd name="connsiteX12" fmla="*/ 115695 w 230075"/>
                <a:gd name="connsiteY12" fmla="*/ 85142 h 180295"/>
                <a:gd name="connsiteX13" fmla="*/ 13147 w 230075"/>
                <a:gd name="connsiteY13" fmla="*/ 46133 h 180295"/>
                <a:gd name="connsiteX14" fmla="*/ 115695 w 230075"/>
                <a:gd name="connsiteY14" fmla="*/ 7123 h 180295"/>
                <a:gd name="connsiteX15" fmla="*/ 141003 w 230075"/>
                <a:gd name="connsiteY15" fmla="*/ 16794 h 180295"/>
                <a:gd name="connsiteX16" fmla="*/ 145420 w 230075"/>
                <a:gd name="connsiteY16" fmla="*/ 14722 h 180295"/>
                <a:gd name="connsiteX17" fmla="*/ 145440 w 230075"/>
                <a:gd name="connsiteY17" fmla="*/ 14663 h 180295"/>
                <a:gd name="connsiteX18" fmla="*/ 143468 w 230075"/>
                <a:gd name="connsiteY18" fmla="*/ 10238 h 180295"/>
                <a:gd name="connsiteX19" fmla="*/ 117010 w 230075"/>
                <a:gd name="connsiteY19" fmla="*/ 239 h 180295"/>
                <a:gd name="connsiteX20" fmla="*/ 114545 w 230075"/>
                <a:gd name="connsiteY20" fmla="*/ 239 h 180295"/>
                <a:gd name="connsiteX21" fmla="*/ 2301 w 230075"/>
                <a:gd name="connsiteY21" fmla="*/ 42855 h 180295"/>
                <a:gd name="connsiteX22" fmla="*/ 0 w 230075"/>
                <a:gd name="connsiteY22" fmla="*/ 46133 h 180295"/>
                <a:gd name="connsiteX23" fmla="*/ 0 w 230075"/>
                <a:gd name="connsiteY23" fmla="*/ 62523 h 180295"/>
                <a:gd name="connsiteX24" fmla="*/ 2301 w 230075"/>
                <a:gd name="connsiteY24" fmla="*/ 65801 h 180295"/>
                <a:gd name="connsiteX25" fmla="*/ 37305 w 230075"/>
                <a:gd name="connsiteY25" fmla="*/ 79078 h 180295"/>
                <a:gd name="connsiteX26" fmla="*/ 37305 w 230075"/>
                <a:gd name="connsiteY26" fmla="*/ 91043 h 180295"/>
                <a:gd name="connsiteX27" fmla="*/ 40756 w 230075"/>
                <a:gd name="connsiteY27" fmla="*/ 94485 h 180295"/>
                <a:gd name="connsiteX28" fmla="*/ 44207 w 230075"/>
                <a:gd name="connsiteY28" fmla="*/ 91043 h 180295"/>
                <a:gd name="connsiteX29" fmla="*/ 44207 w 230075"/>
                <a:gd name="connsiteY29" fmla="*/ 81700 h 180295"/>
                <a:gd name="connsiteX30" fmla="*/ 114545 w 230075"/>
                <a:gd name="connsiteY30" fmla="*/ 107269 h 180295"/>
                <a:gd name="connsiteX31" fmla="*/ 115695 w 230075"/>
                <a:gd name="connsiteY31" fmla="*/ 107269 h 180295"/>
                <a:gd name="connsiteX32" fmla="*/ 117010 w 230075"/>
                <a:gd name="connsiteY32" fmla="*/ 107269 h 180295"/>
                <a:gd name="connsiteX33" fmla="*/ 169927 w 230075"/>
                <a:gd name="connsiteY33" fmla="*/ 87109 h 180295"/>
                <a:gd name="connsiteX34" fmla="*/ 169927 w 230075"/>
                <a:gd name="connsiteY34" fmla="*/ 141361 h 180295"/>
                <a:gd name="connsiteX35" fmla="*/ 44207 w 230075"/>
                <a:gd name="connsiteY35" fmla="*/ 130216 h 180295"/>
                <a:gd name="connsiteX36" fmla="*/ 44207 w 230075"/>
                <a:gd name="connsiteY36" fmla="*/ 103499 h 180295"/>
                <a:gd name="connsiteX37" fmla="*/ 40756 w 230075"/>
                <a:gd name="connsiteY37" fmla="*/ 100057 h 180295"/>
                <a:gd name="connsiteX38" fmla="*/ 37305 w 230075"/>
                <a:gd name="connsiteY38" fmla="*/ 103499 h 180295"/>
                <a:gd name="connsiteX39" fmla="*/ 37305 w 230075"/>
                <a:gd name="connsiteY39" fmla="*/ 132183 h 180295"/>
                <a:gd name="connsiteX40" fmla="*/ 38619 w 230075"/>
                <a:gd name="connsiteY40" fmla="*/ 134805 h 180295"/>
                <a:gd name="connsiteX41" fmla="*/ 170091 w 230075"/>
                <a:gd name="connsiteY41" fmla="*/ 149229 h 180295"/>
                <a:gd name="connsiteX42" fmla="*/ 170092 w 230075"/>
                <a:gd name="connsiteY42" fmla="*/ 163161 h 180295"/>
                <a:gd name="connsiteX43" fmla="*/ 160560 w 230075"/>
                <a:gd name="connsiteY43" fmla="*/ 175618 h 180295"/>
                <a:gd name="connsiteX44" fmla="*/ 173378 w 230075"/>
                <a:gd name="connsiteY44" fmla="*/ 188729 h 180295"/>
                <a:gd name="connsiteX45" fmla="*/ 173543 w 230075"/>
                <a:gd name="connsiteY45" fmla="*/ 188730 h 180295"/>
                <a:gd name="connsiteX46" fmla="*/ 186690 w 230075"/>
                <a:gd name="connsiteY46" fmla="*/ 175617 h 180295"/>
                <a:gd name="connsiteX47" fmla="*/ 176994 w 230075"/>
                <a:gd name="connsiteY47" fmla="*/ 163161 h 180295"/>
                <a:gd name="connsiteX48" fmla="*/ 176994 w 230075"/>
                <a:gd name="connsiteY48" fmla="*/ 145459 h 180295"/>
                <a:gd name="connsiteX49" fmla="*/ 193428 w 230075"/>
                <a:gd name="connsiteY49" fmla="*/ 134641 h 180295"/>
                <a:gd name="connsiteX50" fmla="*/ 194578 w 230075"/>
                <a:gd name="connsiteY50" fmla="*/ 132019 h 180295"/>
                <a:gd name="connsiteX51" fmla="*/ 194578 w 230075"/>
                <a:gd name="connsiteY51" fmla="*/ 77930 h 180295"/>
                <a:gd name="connsiteX52" fmla="*/ 229747 w 230075"/>
                <a:gd name="connsiteY52" fmla="*/ 64654 h 180295"/>
                <a:gd name="connsiteX53" fmla="*/ 231884 w 230075"/>
                <a:gd name="connsiteY53" fmla="*/ 61376 h 180295"/>
                <a:gd name="connsiteX54" fmla="*/ 231884 w 230075"/>
                <a:gd name="connsiteY54" fmla="*/ 44985 h 180295"/>
                <a:gd name="connsiteX55" fmla="*/ 229583 w 230075"/>
                <a:gd name="connsiteY55" fmla="*/ 42527 h 180295"/>
                <a:gd name="connsiteX56" fmla="*/ 180281 w 230075"/>
                <a:gd name="connsiteY56" fmla="*/ 175454 h 180295"/>
                <a:gd name="connsiteX57" fmla="*/ 174202 w 230075"/>
                <a:gd name="connsiteY57" fmla="*/ 181844 h 180295"/>
                <a:gd name="connsiteX58" fmla="*/ 167795 w 230075"/>
                <a:gd name="connsiteY58" fmla="*/ 175781 h 180295"/>
                <a:gd name="connsiteX59" fmla="*/ 173874 w 230075"/>
                <a:gd name="connsiteY59" fmla="*/ 169391 h 180295"/>
                <a:gd name="connsiteX60" fmla="*/ 174036 w 230075"/>
                <a:gd name="connsiteY60" fmla="*/ 169389 h 180295"/>
                <a:gd name="connsiteX61" fmla="*/ 180281 w 230075"/>
                <a:gd name="connsiteY61" fmla="*/ 175454 h 180295"/>
                <a:gd name="connsiteX62" fmla="*/ 7395 w 230075"/>
                <a:gd name="connsiteY62" fmla="*/ 50230 h 180295"/>
                <a:gd name="connsiteX63" fmla="*/ 112737 w 230075"/>
                <a:gd name="connsiteY63" fmla="*/ 90387 h 180295"/>
                <a:gd name="connsiteX64" fmla="*/ 112737 w 230075"/>
                <a:gd name="connsiteY64" fmla="*/ 99402 h 180295"/>
                <a:gd name="connsiteX65" fmla="*/ 7395 w 230075"/>
                <a:gd name="connsiteY65" fmla="*/ 59409 h 180295"/>
                <a:gd name="connsiteX66" fmla="*/ 119639 w 230075"/>
                <a:gd name="connsiteY66" fmla="*/ 99402 h 180295"/>
                <a:gd name="connsiteX67" fmla="*/ 119639 w 230075"/>
                <a:gd name="connsiteY67" fmla="*/ 91206 h 180295"/>
                <a:gd name="connsiteX68" fmla="*/ 170420 w 230075"/>
                <a:gd name="connsiteY68" fmla="*/ 71866 h 180295"/>
                <a:gd name="connsiteX69" fmla="*/ 170420 w 230075"/>
                <a:gd name="connsiteY69" fmla="*/ 80225 h 180295"/>
                <a:gd name="connsiteX70" fmla="*/ 187840 w 230075"/>
                <a:gd name="connsiteY70" fmla="*/ 130544 h 180295"/>
                <a:gd name="connsiteX71" fmla="*/ 177322 w 230075"/>
                <a:gd name="connsiteY71" fmla="*/ 137756 h 180295"/>
                <a:gd name="connsiteX72" fmla="*/ 177323 w 230075"/>
                <a:gd name="connsiteY72" fmla="*/ 84486 h 180295"/>
                <a:gd name="connsiteX73" fmla="*/ 187840 w 230075"/>
                <a:gd name="connsiteY73" fmla="*/ 80553 h 180295"/>
                <a:gd name="connsiteX74" fmla="*/ 177323 w 230075"/>
                <a:gd name="connsiteY74" fmla="*/ 77602 h 180295"/>
                <a:gd name="connsiteX75" fmla="*/ 177323 w 230075"/>
                <a:gd name="connsiteY75" fmla="*/ 69243 h 180295"/>
                <a:gd name="connsiteX76" fmla="*/ 224981 w 230075"/>
                <a:gd name="connsiteY76" fmla="*/ 51050 h 180295"/>
                <a:gd name="connsiteX77" fmla="*/ 224981 w 230075"/>
                <a:gd name="connsiteY77" fmla="*/ 59409 h 18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0075" h="180295">
                  <a:moveTo>
                    <a:pt x="229583" y="42527"/>
                  </a:moveTo>
                  <a:lnTo>
                    <a:pt x="156287" y="14827"/>
                  </a:lnTo>
                  <a:cubicBezTo>
                    <a:pt x="154518" y="14158"/>
                    <a:pt x="152539" y="15036"/>
                    <a:pt x="151850" y="16794"/>
                  </a:cubicBezTo>
                  <a:cubicBezTo>
                    <a:pt x="151289" y="18599"/>
                    <a:pt x="152222" y="20531"/>
                    <a:pt x="153987" y="21219"/>
                  </a:cubicBezTo>
                  <a:lnTo>
                    <a:pt x="218736" y="45805"/>
                  </a:lnTo>
                  <a:lnTo>
                    <a:pt x="173871" y="62195"/>
                  </a:lnTo>
                  <a:lnTo>
                    <a:pt x="117503" y="36790"/>
                  </a:lnTo>
                  <a:cubicBezTo>
                    <a:pt x="115906" y="35930"/>
                    <a:pt x="113912" y="36524"/>
                    <a:pt x="113049" y="38118"/>
                  </a:cubicBezTo>
                  <a:cubicBezTo>
                    <a:pt x="112995" y="38219"/>
                    <a:pt x="112945" y="38323"/>
                    <a:pt x="112901" y="38429"/>
                  </a:cubicBezTo>
                  <a:cubicBezTo>
                    <a:pt x="112117" y="40162"/>
                    <a:pt x="112889" y="42200"/>
                    <a:pt x="114627" y="42983"/>
                  </a:cubicBezTo>
                  <a:cubicBezTo>
                    <a:pt x="114654" y="42995"/>
                    <a:pt x="114681" y="43007"/>
                    <a:pt x="114709" y="43018"/>
                  </a:cubicBezTo>
                  <a:lnTo>
                    <a:pt x="164997" y="66621"/>
                  </a:lnTo>
                  <a:lnTo>
                    <a:pt x="115695" y="85142"/>
                  </a:lnTo>
                  <a:lnTo>
                    <a:pt x="13147" y="46133"/>
                  </a:lnTo>
                  <a:lnTo>
                    <a:pt x="115695" y="7123"/>
                  </a:lnTo>
                  <a:lnTo>
                    <a:pt x="141003" y="16794"/>
                  </a:lnTo>
                  <a:cubicBezTo>
                    <a:pt x="142797" y="17438"/>
                    <a:pt x="144774" y="16510"/>
                    <a:pt x="145420" y="14722"/>
                  </a:cubicBezTo>
                  <a:cubicBezTo>
                    <a:pt x="145427" y="14702"/>
                    <a:pt x="145434" y="14683"/>
                    <a:pt x="145440" y="14663"/>
                  </a:cubicBezTo>
                  <a:cubicBezTo>
                    <a:pt x="146110" y="12898"/>
                    <a:pt x="145231" y="10924"/>
                    <a:pt x="143468" y="10238"/>
                  </a:cubicBezTo>
                  <a:lnTo>
                    <a:pt x="117010" y="239"/>
                  </a:lnTo>
                  <a:cubicBezTo>
                    <a:pt x="116220" y="-80"/>
                    <a:pt x="115335" y="-80"/>
                    <a:pt x="114545" y="239"/>
                  </a:cubicBezTo>
                  <a:lnTo>
                    <a:pt x="2301" y="42855"/>
                  </a:lnTo>
                  <a:cubicBezTo>
                    <a:pt x="941" y="43384"/>
                    <a:pt x="33" y="44677"/>
                    <a:pt x="0" y="46133"/>
                  </a:cubicBezTo>
                  <a:lnTo>
                    <a:pt x="0" y="62523"/>
                  </a:lnTo>
                  <a:cubicBezTo>
                    <a:pt x="33" y="63979"/>
                    <a:pt x="940" y="65272"/>
                    <a:pt x="2301" y="65801"/>
                  </a:cubicBezTo>
                  <a:lnTo>
                    <a:pt x="37305" y="79078"/>
                  </a:lnTo>
                  <a:lnTo>
                    <a:pt x="37305" y="91043"/>
                  </a:lnTo>
                  <a:cubicBezTo>
                    <a:pt x="37305" y="92944"/>
                    <a:pt x="38850" y="94485"/>
                    <a:pt x="40756" y="94485"/>
                  </a:cubicBezTo>
                  <a:cubicBezTo>
                    <a:pt x="42627" y="94402"/>
                    <a:pt x="44124" y="92908"/>
                    <a:pt x="44207" y="91043"/>
                  </a:cubicBezTo>
                  <a:lnTo>
                    <a:pt x="44207" y="81700"/>
                  </a:lnTo>
                  <a:lnTo>
                    <a:pt x="114545" y="107269"/>
                  </a:lnTo>
                  <a:lnTo>
                    <a:pt x="115695" y="107269"/>
                  </a:lnTo>
                  <a:lnTo>
                    <a:pt x="117010" y="107269"/>
                  </a:lnTo>
                  <a:lnTo>
                    <a:pt x="169927" y="87109"/>
                  </a:lnTo>
                  <a:lnTo>
                    <a:pt x="169927" y="141361"/>
                  </a:lnTo>
                  <a:cubicBezTo>
                    <a:pt x="129491" y="162736"/>
                    <a:pt x="80229" y="158369"/>
                    <a:pt x="44207" y="130216"/>
                  </a:cubicBezTo>
                  <a:lnTo>
                    <a:pt x="44207" y="103499"/>
                  </a:lnTo>
                  <a:cubicBezTo>
                    <a:pt x="44124" y="101634"/>
                    <a:pt x="42627" y="100140"/>
                    <a:pt x="40756" y="100057"/>
                  </a:cubicBezTo>
                  <a:cubicBezTo>
                    <a:pt x="38851" y="100057"/>
                    <a:pt x="37305" y="101598"/>
                    <a:pt x="37305" y="103499"/>
                  </a:cubicBezTo>
                  <a:lnTo>
                    <a:pt x="37305" y="132183"/>
                  </a:lnTo>
                  <a:cubicBezTo>
                    <a:pt x="37330" y="133209"/>
                    <a:pt x="37812" y="134170"/>
                    <a:pt x="38619" y="134805"/>
                  </a:cubicBezTo>
                  <a:cubicBezTo>
                    <a:pt x="75894" y="164721"/>
                    <a:pt x="127187" y="170349"/>
                    <a:pt x="170091" y="149229"/>
                  </a:cubicBezTo>
                  <a:lnTo>
                    <a:pt x="170092" y="163161"/>
                  </a:lnTo>
                  <a:cubicBezTo>
                    <a:pt x="164437" y="164657"/>
                    <a:pt x="160515" y="169782"/>
                    <a:pt x="160560" y="175618"/>
                  </a:cubicBezTo>
                  <a:cubicBezTo>
                    <a:pt x="160470" y="182768"/>
                    <a:pt x="166208" y="188638"/>
                    <a:pt x="173378" y="188729"/>
                  </a:cubicBezTo>
                  <a:cubicBezTo>
                    <a:pt x="173433" y="188730"/>
                    <a:pt x="173488" y="188730"/>
                    <a:pt x="173543" y="188730"/>
                  </a:cubicBezTo>
                  <a:cubicBezTo>
                    <a:pt x="180805" y="188730"/>
                    <a:pt x="186690" y="182859"/>
                    <a:pt x="186690" y="175617"/>
                  </a:cubicBezTo>
                  <a:cubicBezTo>
                    <a:pt x="186659" y="169755"/>
                    <a:pt x="182681" y="164645"/>
                    <a:pt x="176994" y="163161"/>
                  </a:cubicBezTo>
                  <a:lnTo>
                    <a:pt x="176994" y="145459"/>
                  </a:lnTo>
                  <a:cubicBezTo>
                    <a:pt x="182772" y="142328"/>
                    <a:pt x="188270" y="138709"/>
                    <a:pt x="193428" y="134641"/>
                  </a:cubicBezTo>
                  <a:cubicBezTo>
                    <a:pt x="194128" y="133942"/>
                    <a:pt x="194539" y="133006"/>
                    <a:pt x="194578" y="132019"/>
                  </a:cubicBezTo>
                  <a:lnTo>
                    <a:pt x="194578" y="77930"/>
                  </a:lnTo>
                  <a:lnTo>
                    <a:pt x="229747" y="64654"/>
                  </a:lnTo>
                  <a:cubicBezTo>
                    <a:pt x="231073" y="64110"/>
                    <a:pt x="231924" y="62805"/>
                    <a:pt x="231884" y="61376"/>
                  </a:cubicBezTo>
                  <a:lnTo>
                    <a:pt x="231884" y="44985"/>
                  </a:lnTo>
                  <a:cubicBezTo>
                    <a:pt x="231598" y="43822"/>
                    <a:pt x="230726" y="42891"/>
                    <a:pt x="229583" y="42527"/>
                  </a:cubicBezTo>
                  <a:close/>
                  <a:moveTo>
                    <a:pt x="180281" y="175454"/>
                  </a:moveTo>
                  <a:cubicBezTo>
                    <a:pt x="180372" y="178892"/>
                    <a:pt x="177650" y="181753"/>
                    <a:pt x="174202" y="181844"/>
                  </a:cubicBezTo>
                  <a:cubicBezTo>
                    <a:pt x="170754" y="181934"/>
                    <a:pt x="167886" y="179220"/>
                    <a:pt x="167795" y="175781"/>
                  </a:cubicBezTo>
                  <a:cubicBezTo>
                    <a:pt x="167705" y="172343"/>
                    <a:pt x="170426" y="169482"/>
                    <a:pt x="173874" y="169391"/>
                  </a:cubicBezTo>
                  <a:cubicBezTo>
                    <a:pt x="173928" y="169390"/>
                    <a:pt x="173982" y="169389"/>
                    <a:pt x="174036" y="169389"/>
                  </a:cubicBezTo>
                  <a:cubicBezTo>
                    <a:pt x="177422" y="169388"/>
                    <a:pt x="180192" y="172078"/>
                    <a:pt x="180281" y="175454"/>
                  </a:cubicBezTo>
                  <a:close/>
                  <a:moveTo>
                    <a:pt x="7395" y="50230"/>
                  </a:moveTo>
                  <a:lnTo>
                    <a:pt x="112737" y="90387"/>
                  </a:lnTo>
                  <a:lnTo>
                    <a:pt x="112737" y="99402"/>
                  </a:lnTo>
                  <a:lnTo>
                    <a:pt x="7395" y="59409"/>
                  </a:lnTo>
                  <a:close/>
                  <a:moveTo>
                    <a:pt x="119639" y="99402"/>
                  </a:moveTo>
                  <a:lnTo>
                    <a:pt x="119639" y="91206"/>
                  </a:lnTo>
                  <a:lnTo>
                    <a:pt x="170420" y="71866"/>
                  </a:lnTo>
                  <a:lnTo>
                    <a:pt x="170420" y="80225"/>
                  </a:lnTo>
                  <a:close/>
                  <a:moveTo>
                    <a:pt x="187840" y="130544"/>
                  </a:moveTo>
                  <a:cubicBezTo>
                    <a:pt x="184479" y="133151"/>
                    <a:pt x="180967" y="135559"/>
                    <a:pt x="177322" y="137756"/>
                  </a:cubicBezTo>
                  <a:lnTo>
                    <a:pt x="177323" y="84486"/>
                  </a:lnTo>
                  <a:lnTo>
                    <a:pt x="187840" y="80553"/>
                  </a:lnTo>
                  <a:close/>
                  <a:moveTo>
                    <a:pt x="177323" y="77602"/>
                  </a:moveTo>
                  <a:lnTo>
                    <a:pt x="177323" y="69243"/>
                  </a:lnTo>
                  <a:lnTo>
                    <a:pt x="224981" y="51050"/>
                  </a:lnTo>
                  <a:lnTo>
                    <a:pt x="224981" y="59409"/>
                  </a:lnTo>
                  <a:close/>
                </a:path>
              </a:pathLst>
            </a:custGeom>
            <a:solidFill>
              <a:srgbClr val="7493FC"/>
            </a:solidFill>
            <a:ln w="1642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59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-Learning 0 1">
      <a:dk1>
        <a:srgbClr val="052C3A"/>
      </a:dk1>
      <a:lt1>
        <a:srgbClr val="FFFFFF"/>
      </a:lt1>
      <a:dk2>
        <a:srgbClr val="052C3A"/>
      </a:dk2>
      <a:lt2>
        <a:srgbClr val="FFFFFF"/>
      </a:lt2>
      <a:accent1>
        <a:srgbClr val="9A60BE"/>
      </a:accent1>
      <a:accent2>
        <a:srgbClr val="7A33AD"/>
      </a:accent2>
      <a:accent3>
        <a:srgbClr val="6D2E9C"/>
      </a:accent3>
      <a:accent4>
        <a:srgbClr val="27A6BC"/>
      </a:accent4>
      <a:accent5>
        <a:srgbClr val="228EA2"/>
      </a:accent5>
      <a:accent6>
        <a:srgbClr val="1B6D7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3503</TotalTime>
  <Words>661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Open Sans SemiBold</vt:lpstr>
      <vt:lpstr>Raleway</vt:lpstr>
      <vt:lpstr>Raleway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pozza magdy</dc:creator>
  <cp:lastModifiedBy>Məhəmmədəli Xudaverdiyev</cp:lastModifiedBy>
  <cp:revision>63</cp:revision>
  <dcterms:created xsi:type="dcterms:W3CDTF">2019-08-27T10:48:37Z</dcterms:created>
  <dcterms:modified xsi:type="dcterms:W3CDTF">2020-04-08T11:19:21Z</dcterms:modified>
</cp:coreProperties>
</file>